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4.xml" ContentType="application/vnd.openxmlformats-officedocument.presentationml.tags+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5.xml" ContentType="application/vnd.openxmlformats-officedocument.presentationml.tags+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6.xml" ContentType="application/vnd.openxmlformats-officedocument.presentationml.tags+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7.xml" ContentType="application/vnd.openxmlformats-officedocument.presentationml.tags+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8.xml" ContentType="application/vnd.openxmlformats-officedocument.presentationml.tags+xml"/>
  <Override PartName="/ppt/notesSlides/notesSlide1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9.xml" ContentType="application/vnd.openxmlformats-officedocument.presentationml.tags+xml"/>
  <Override PartName="/ppt/notesSlides/notesSlide1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10.xml" ContentType="application/vnd.openxmlformats-officedocument.presentationml.tags+xml"/>
  <Override PartName="/ppt/notesSlides/notesSlide1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11.xml" ContentType="application/vnd.openxmlformats-officedocument.presentationml.tags+xml"/>
  <Override PartName="/ppt/notesSlides/notesSlide1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tags/tag12.xml" ContentType="application/vnd.openxmlformats-officedocument.presentationml.tags+xml"/>
  <Override PartName="/ppt/notesSlides/notesSlide1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ags/tag13.xml" ContentType="application/vnd.openxmlformats-officedocument.presentationml.tags+xml"/>
  <Override PartName="/ppt/notesSlides/notesSlide1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tags/tag14.xml" ContentType="application/vnd.openxmlformats-officedocument.presentationml.tags+xml"/>
  <Override PartName="/ppt/notesSlides/notesSlide1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8.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tags/tag15.xml" ContentType="application/vnd.openxmlformats-officedocument.presentationml.tags+xml"/>
  <Override PartName="/ppt/notesSlides/notesSlide19.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0.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tags/tag16.xml" ContentType="application/vnd.openxmlformats-officedocument.presentationml.tags+xml"/>
  <Override PartName="/ppt/notesSlides/notesSlide21.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tags/tag17.xml" ContentType="application/vnd.openxmlformats-officedocument.presentationml.tags+xml"/>
  <Override PartName="/ppt/notesSlides/notesSlide22.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tags/tag18.xml" ContentType="application/vnd.openxmlformats-officedocument.presentationml.tags+xml"/>
  <Override PartName="/ppt/notesSlides/notesSlide23.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tags/tag19.xml" ContentType="application/vnd.openxmlformats-officedocument.presentationml.tags+xml"/>
  <Override PartName="/ppt/notesSlides/notesSlide24.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tags/tag20.xml" ContentType="application/vnd.openxmlformats-officedocument.presentationml.tags+xml"/>
  <Override PartName="/ppt/notesSlides/notesSlide25.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tags/tag21.xml" ContentType="application/vnd.openxmlformats-officedocument.presentationml.tags+xml"/>
  <Override PartName="/ppt/notesSlides/notesSlide26.xml" ContentType="application/vnd.openxmlformats-officedocument.presentationml.notesSlide+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tags/tag22.xml" ContentType="application/vnd.openxmlformats-officedocument.presentationml.tags+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notesSlides/notesSlide28.xml" ContentType="application/vnd.openxmlformats-officedocument.presentationml.notesSlide+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tags/tag24.xml" ContentType="application/vnd.openxmlformats-officedocument.presentationml.tags+xml"/>
  <Override PartName="/ppt/notesSlides/notesSlide31.xml" ContentType="application/vnd.openxmlformats-officedocument.presentationml.notesSlide+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tags/tag25.xml" ContentType="application/vnd.openxmlformats-officedocument.presentationml.tags+xml"/>
  <Override PartName="/ppt/notesSlides/notesSlide32.xml" ContentType="application/vnd.openxmlformats-officedocument.presentationml.notesSlide+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tags/tag26.xml" ContentType="application/vnd.openxmlformats-officedocument.presentationml.tags+xml"/>
  <Override PartName="/ppt/notesSlides/notesSlide33.xml" ContentType="application/vnd.openxmlformats-officedocument.presentationml.notesSlide+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tags/tag27.xml" ContentType="application/vnd.openxmlformats-officedocument.presentationml.tags+xml"/>
  <Override PartName="/ppt/notesSlides/notesSlide34.xml" ContentType="application/vnd.openxmlformats-officedocument.presentationml.notesSlide+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36"/>
  </p:notesMasterIdLst>
  <p:handoutMasterIdLst>
    <p:handoutMasterId r:id="rId37"/>
  </p:handoutMasterIdLst>
  <p:sldIdLst>
    <p:sldId id="374" r:id="rId2"/>
    <p:sldId id="432" r:id="rId3"/>
    <p:sldId id="436" r:id="rId4"/>
    <p:sldId id="353" r:id="rId5"/>
    <p:sldId id="439" r:id="rId6"/>
    <p:sldId id="440" r:id="rId7"/>
    <p:sldId id="441" r:id="rId8"/>
    <p:sldId id="430" r:id="rId9"/>
    <p:sldId id="406" r:id="rId10"/>
    <p:sldId id="445" r:id="rId11"/>
    <p:sldId id="404" r:id="rId12"/>
    <p:sldId id="427" r:id="rId13"/>
    <p:sldId id="422" r:id="rId14"/>
    <p:sldId id="420" r:id="rId15"/>
    <p:sldId id="358" r:id="rId16"/>
    <p:sldId id="402" r:id="rId17"/>
    <p:sldId id="360" r:id="rId18"/>
    <p:sldId id="437" r:id="rId19"/>
    <p:sldId id="372" r:id="rId20"/>
    <p:sldId id="443" r:id="rId21"/>
    <p:sldId id="362" r:id="rId22"/>
    <p:sldId id="365" r:id="rId23"/>
    <p:sldId id="424" r:id="rId24"/>
    <p:sldId id="364" r:id="rId25"/>
    <p:sldId id="367" r:id="rId26"/>
    <p:sldId id="369" r:id="rId27"/>
    <p:sldId id="429" r:id="rId28"/>
    <p:sldId id="370" r:id="rId29"/>
    <p:sldId id="444" r:id="rId30"/>
    <p:sldId id="431" r:id="rId31"/>
    <p:sldId id="329" r:id="rId32"/>
    <p:sldId id="435" r:id="rId33"/>
    <p:sldId id="349" r:id="rId34"/>
    <p:sldId id="44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6BCF"/>
    <a:srgbClr val="0000FF"/>
    <a:srgbClr val="CCFF66"/>
    <a:srgbClr val="99FF66"/>
    <a:srgbClr val="DAECFB"/>
    <a:srgbClr val="FFFFCC"/>
    <a:srgbClr val="CCFF99"/>
    <a:srgbClr val="FF3300"/>
    <a:srgbClr val="CC3300"/>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08" autoAdjust="0"/>
    <p:restoredTop sz="65110" autoAdjust="0"/>
  </p:normalViewPr>
  <p:slideViewPr>
    <p:cSldViewPr>
      <p:cViewPr varScale="1">
        <p:scale>
          <a:sx n="63" d="100"/>
          <a:sy n="63" d="100"/>
        </p:scale>
        <p:origin x="136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Latency (ms)</c:v>
                </c:pt>
              </c:strCache>
            </c:strRef>
          </c:tx>
          <c:spPr>
            <a:ln w="47625" cap="sq">
              <a:solidFill>
                <a:srgbClr val="0000FF"/>
              </a:solidFill>
              <a:bevel/>
            </a:ln>
            <a:effectLst/>
          </c:spPr>
          <c:marker>
            <c:symbol val="diamond"/>
            <c:size val="6"/>
            <c:spPr>
              <a:solidFill>
                <a:srgbClr val="FF0000"/>
              </a:solidFill>
              <a:ln w="101600">
                <a:solidFill>
                  <a:srgbClr val="FF0000"/>
                </a:solidFill>
                <a:round/>
              </a:ln>
              <a:effectLst/>
            </c:spPr>
          </c:marker>
          <c:cat>
            <c:numRef>
              <c:f>Sheet1!$A$2:$A$6</c:f>
              <c:numCache>
                <c:formatCode>General</c:formatCode>
                <c:ptCount val="5"/>
                <c:pt idx="0">
                  <c:v>4</c:v>
                </c:pt>
                <c:pt idx="1">
                  <c:v>8</c:v>
                </c:pt>
                <c:pt idx="2">
                  <c:v>12</c:v>
                </c:pt>
                <c:pt idx="3">
                  <c:v>16</c:v>
                </c:pt>
                <c:pt idx="4">
                  <c:v>20</c:v>
                </c:pt>
              </c:numCache>
            </c:numRef>
          </c:cat>
          <c:val>
            <c:numRef>
              <c:f>Sheet1!$B$2:$B$6</c:f>
              <c:numCache>
                <c:formatCode>General</c:formatCode>
                <c:ptCount val="5"/>
                <c:pt idx="0">
                  <c:v>32</c:v>
                </c:pt>
                <c:pt idx="1">
                  <c:v>34.300000000000011</c:v>
                </c:pt>
                <c:pt idx="2">
                  <c:v>39.4</c:v>
                </c:pt>
                <c:pt idx="3">
                  <c:v>45.4</c:v>
                </c:pt>
                <c:pt idx="4">
                  <c:v>49.2</c:v>
                </c:pt>
              </c:numCache>
            </c:numRef>
          </c:val>
          <c:smooth val="0"/>
        </c:ser>
        <c:dLbls>
          <c:showLegendKey val="0"/>
          <c:showVal val="0"/>
          <c:showCatName val="0"/>
          <c:showSerName val="0"/>
          <c:showPercent val="0"/>
          <c:showBubbleSize val="0"/>
        </c:dLbls>
        <c:marker val="1"/>
        <c:smooth val="0"/>
        <c:axId val="322885528"/>
        <c:axId val="322877688"/>
      </c:lineChart>
      <c:lineChart>
        <c:grouping val="stacked"/>
        <c:varyColors val="0"/>
        <c:ser>
          <c:idx val="1"/>
          <c:order val="1"/>
          <c:tx>
            <c:strRef>
              <c:f>Sheet1!$C$1</c:f>
              <c:strCache>
                <c:ptCount val="1"/>
                <c:pt idx="0">
                  <c:v>Events</c:v>
                </c:pt>
              </c:strCache>
            </c:strRef>
          </c:tx>
          <c:spPr>
            <a:ln w="47625" cap="rnd">
              <a:solidFill>
                <a:srgbClr val="00B050"/>
              </a:solidFill>
              <a:round/>
            </a:ln>
            <a:effectLst/>
          </c:spPr>
          <c:marker>
            <c:symbol val="square"/>
            <c:size val="6"/>
            <c:spPr>
              <a:solidFill>
                <a:srgbClr val="FF0000"/>
              </a:solidFill>
              <a:ln w="76200">
                <a:solidFill>
                  <a:schemeClr val="tx1"/>
                </a:solidFill>
                <a:round/>
              </a:ln>
              <a:effectLst/>
            </c:spPr>
          </c:marker>
          <c:cat>
            <c:numRef>
              <c:f>Sheet1!$A$2:$A$6</c:f>
              <c:numCache>
                <c:formatCode>General</c:formatCode>
                <c:ptCount val="5"/>
                <c:pt idx="0">
                  <c:v>4</c:v>
                </c:pt>
                <c:pt idx="1">
                  <c:v>8</c:v>
                </c:pt>
                <c:pt idx="2">
                  <c:v>12</c:v>
                </c:pt>
                <c:pt idx="3">
                  <c:v>16</c:v>
                </c:pt>
                <c:pt idx="4">
                  <c:v>20</c:v>
                </c:pt>
              </c:numCache>
            </c:numRef>
          </c:cat>
          <c:val>
            <c:numRef>
              <c:f>Sheet1!$C$2:$C$6</c:f>
              <c:numCache>
                <c:formatCode>General</c:formatCode>
                <c:ptCount val="5"/>
                <c:pt idx="0">
                  <c:v>5332</c:v>
                </c:pt>
                <c:pt idx="1">
                  <c:v>16768</c:v>
                </c:pt>
                <c:pt idx="2">
                  <c:v>22300</c:v>
                </c:pt>
                <c:pt idx="3">
                  <c:v>33836</c:v>
                </c:pt>
                <c:pt idx="4">
                  <c:v>55898</c:v>
                </c:pt>
              </c:numCache>
            </c:numRef>
          </c:val>
          <c:smooth val="0"/>
        </c:ser>
        <c:dLbls>
          <c:showLegendKey val="0"/>
          <c:showVal val="0"/>
          <c:showCatName val="0"/>
          <c:showSerName val="0"/>
          <c:showPercent val="0"/>
          <c:showBubbleSize val="0"/>
        </c:dLbls>
        <c:marker val="1"/>
        <c:smooth val="0"/>
        <c:axId val="322882000"/>
        <c:axId val="322882392"/>
      </c:lineChart>
      <c:catAx>
        <c:axId val="3228855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cap="all" baseline="0">
                    <a:solidFill>
                      <a:schemeClr val="tx1">
                        <a:lumMod val="65000"/>
                        <a:lumOff val="35000"/>
                      </a:schemeClr>
                    </a:solidFill>
                    <a:latin typeface="+mn-lt"/>
                    <a:ea typeface="+mn-ea"/>
                    <a:cs typeface="+mn-cs"/>
                  </a:defRPr>
                </a:pPr>
                <a:r>
                  <a:rPr lang="en-US" dirty="0" smtClean="0"/>
                  <a:t>Rule </a:t>
                </a:r>
                <a:r>
                  <a:rPr lang="en-US" dirty="0" err="1" smtClean="0"/>
                  <a:t>Num</a:t>
                </a:r>
                <a:endParaRPr lang="en-US" dirty="0"/>
              </a:p>
            </c:rich>
          </c:tx>
          <c:layout/>
          <c:overlay val="0"/>
          <c:spPr>
            <a:noFill/>
            <a:ln>
              <a:noFill/>
            </a:ln>
            <a:effectLst/>
          </c:spPr>
          <c:txPr>
            <a:bodyPr rot="0" spcFirstLastPara="1" vertOverflow="ellipsis" vert="horz" wrap="square" anchor="ctr" anchorCtr="1"/>
            <a:lstStyle/>
            <a:p>
              <a:pPr>
                <a:defRPr sz="20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cap="all" spc="120" normalizeH="0" baseline="0">
                <a:solidFill>
                  <a:schemeClr val="tx1">
                    <a:lumMod val="65000"/>
                    <a:lumOff val="35000"/>
                  </a:schemeClr>
                </a:solidFill>
                <a:latin typeface="+mn-lt"/>
                <a:ea typeface="+mn-ea"/>
                <a:cs typeface="+mn-cs"/>
              </a:defRPr>
            </a:pPr>
            <a:endParaRPr lang="en-US"/>
          </a:p>
        </c:txPr>
        <c:crossAx val="322877688"/>
        <c:crosses val="autoZero"/>
        <c:auto val="1"/>
        <c:lblAlgn val="ctr"/>
        <c:lblOffset val="100"/>
        <c:noMultiLvlLbl val="0"/>
      </c:catAx>
      <c:valAx>
        <c:axId val="322877688"/>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22885528"/>
        <c:crosses val="autoZero"/>
        <c:crossBetween val="between"/>
      </c:valAx>
      <c:valAx>
        <c:axId val="322882392"/>
        <c:scaling>
          <c:orientation val="minMax"/>
        </c:scaling>
        <c:delete val="0"/>
        <c:axPos val="r"/>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22882000"/>
        <c:crosses val="max"/>
        <c:crossBetween val="between"/>
      </c:valAx>
      <c:catAx>
        <c:axId val="322882000"/>
        <c:scaling>
          <c:orientation val="minMax"/>
        </c:scaling>
        <c:delete val="1"/>
        <c:axPos val="b"/>
        <c:numFmt formatCode="General" sourceLinked="1"/>
        <c:majorTickMark val="out"/>
        <c:minorTickMark val="none"/>
        <c:tickLblPos val="nextTo"/>
        <c:crossAx val="322882392"/>
        <c:crosses val="autoZero"/>
        <c:auto val="1"/>
        <c:lblAlgn val="ctr"/>
        <c:lblOffset val="100"/>
        <c:noMultiLvlLbl val="0"/>
      </c:catAx>
      <c:spPr>
        <a:noFill/>
        <a:ln cmpd="sng">
          <a:solidFill>
            <a:schemeClr val="accent1"/>
          </a:solidFill>
        </a:ln>
        <a:effectLst/>
      </c:spPr>
    </c:plotArea>
    <c:legend>
      <c:legendPos val="t"/>
      <c:layout>
        <c:manualLayout>
          <c:xMode val="edge"/>
          <c:yMode val="edge"/>
          <c:x val="0.25825738695193901"/>
          <c:y val="8.5375680762178899E-2"/>
          <c:w val="0.61101973595728598"/>
          <c:h val="0.10578312823392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200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pt>
    <dgm:pt modelId="{15228DE0-0B99-284C-B286-E8EA12165A78}">
      <dgm:prSet phldrT="[Text]"/>
      <dgm:spPr>
        <a:solidFill>
          <a:schemeClr val="accent1"/>
        </a:solidFill>
      </dgm:spPr>
      <dgm:t>
        <a:bodyPr/>
        <a:lstStyle/>
        <a:p>
          <a:r>
            <a:rPr lang="en-US" b="1" dirty="0" smtClean="0">
              <a:latin typeface="+mj-lt"/>
            </a:rPr>
            <a:t>Motivation</a:t>
          </a:r>
          <a:endParaRPr lang="en-US" b="1" dirty="0">
            <a:latin typeface="+mj-lt"/>
          </a:endParaRPr>
        </a:p>
      </dgm:t>
    </dgm:pt>
    <dgm:pt modelId="{0544A900-4661-4C4B-8C63-32583671DBEF}" type="sibTrans" cxnId="{9D945660-91BC-834B-A02D-F64AB627A573}">
      <dgm:prSet/>
      <dgm:spPr/>
      <dgm:t>
        <a:bodyPr/>
        <a:lstStyle/>
        <a:p>
          <a:endParaRPr lang="en-US">
            <a:latin typeface="+mj-lt"/>
          </a:endParaRPr>
        </a:p>
      </dgm:t>
    </dgm:pt>
    <dgm:pt modelId="{4B0D142C-8F01-9C4A-880F-1F0074701B1C}" type="parTrans" cxnId="{9D945660-91BC-834B-A02D-F64AB627A573}">
      <dgm:prSet/>
      <dgm:spPr/>
      <dgm:t>
        <a:bodyPr/>
        <a:lstStyle/>
        <a:p>
          <a:endParaRPr lang="en-US">
            <a:latin typeface="+mj-lt"/>
          </a:endParaRPr>
        </a:p>
      </dgm:t>
    </dgm:pt>
    <dgm:pt modelId="{28D512CC-05BE-E044-8C26-09CD29B2AAB0}">
      <dgm:prSet phldrT="[Text]"/>
      <dgm:spPr/>
      <dgm:t>
        <a:bodyPr/>
        <a:lstStyle/>
        <a:p>
          <a:r>
            <a:rPr lang="en-US" dirty="0" smtClean="0">
              <a:latin typeface="+mj-lt"/>
            </a:rPr>
            <a:t>Problem</a:t>
          </a:r>
          <a:endParaRPr lang="en-US" dirty="0">
            <a:latin typeface="+mj-lt"/>
          </a:endParaRPr>
        </a:p>
      </dgm:t>
    </dgm:pt>
    <dgm:pt modelId="{E04175F1-0C92-8541-854B-2E1312EE0784}" type="sibTrans" cxnId="{8F83D439-3A3D-804F-AC18-9EF5EC8C84F8}">
      <dgm:prSet/>
      <dgm:spPr/>
      <dgm:t>
        <a:bodyPr/>
        <a:lstStyle/>
        <a:p>
          <a:endParaRPr lang="en-US">
            <a:latin typeface="+mj-lt"/>
          </a:endParaRPr>
        </a:p>
      </dgm:t>
    </dgm:pt>
    <dgm:pt modelId="{F9C2487A-57F8-2C4E-903F-37455B796056}" type="parTrans" cxnId="{8F83D439-3A3D-804F-AC18-9EF5EC8C84F8}">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99B41EF-EE46-C849-81A0-8A7547B51999}" type="sibTrans" cxnId="{E82865B2-E96A-1246-98B6-8DE6C8C832FD}">
      <dgm:prSet/>
      <dgm:spPr/>
      <dgm:t>
        <a:bodyPr/>
        <a:lstStyle/>
        <a:p>
          <a:endParaRPr lang="en-US">
            <a:latin typeface="+mj-lt"/>
          </a:endParaRPr>
        </a:p>
      </dgm:t>
    </dgm:pt>
    <dgm:pt modelId="{DB201FAB-E5FD-A445-8134-A9B1F1278570}" type="parTrans" cxnId="{E82865B2-E96A-1246-98B6-8DE6C8C832FD}">
      <dgm:prSet/>
      <dgm:spPr/>
      <dgm:t>
        <a:bodyPr/>
        <a:lstStyle/>
        <a:p>
          <a:endParaRPr lang="en-US">
            <a:latin typeface="+mj-lt"/>
          </a:endParaRPr>
        </a:p>
      </dgm:t>
    </dgm:pt>
    <dgm:pt modelId="{772C0A53-F088-324A-97AA-A574F3B3A0D9}">
      <dgm:prSet phldrT="[Text]"/>
      <dgm:spPr/>
      <dgm:t>
        <a:bodyPr/>
        <a:lstStyle/>
        <a:p>
          <a:r>
            <a:rPr lang="en-US" dirty="0" smtClean="0">
              <a:latin typeface="+mj-lt"/>
            </a:rPr>
            <a:t>Evaluation</a:t>
          </a:r>
          <a:endParaRPr lang="en-US" dirty="0">
            <a:latin typeface="+mj-lt"/>
          </a:endParaRPr>
        </a:p>
      </dgm:t>
    </dgm:pt>
    <dgm:pt modelId="{0EA34819-AB63-FD47-AA2A-8DF7C80A33E6}" type="sibTrans" cxnId="{8BF76F9F-FF1D-A542-B282-75B053F21235}">
      <dgm:prSet/>
      <dgm:spPr/>
      <dgm:t>
        <a:bodyPr/>
        <a:lstStyle/>
        <a:p>
          <a:endParaRPr lang="en-US">
            <a:latin typeface="+mj-lt"/>
          </a:endParaRPr>
        </a:p>
      </dgm:t>
    </dgm:pt>
    <dgm:pt modelId="{0C6AE0A8-E094-6947-B942-B34FEA79DE87}" type="parTrans" cxnId="{8BF76F9F-FF1D-A542-B282-75B053F21235}">
      <dgm:prSet/>
      <dgm:spPr/>
      <dgm:t>
        <a:bodyPr/>
        <a:lstStyle/>
        <a:p>
          <a:endParaRPr lang="en-US">
            <a:latin typeface="+mj-lt"/>
          </a:endParaRPr>
        </a:p>
      </dgm:t>
    </dgm:pt>
    <dgm:pt modelId="{5054FA11-A990-5A47-B1B4-225D0EF003A8}">
      <dgm:prSet phldrT="[Text]"/>
      <dgm:spPr/>
      <dgm:t>
        <a:bodyPr/>
        <a:lstStyle/>
        <a:p>
          <a:r>
            <a:rPr lang="en-US" dirty="0" smtClean="0">
              <a:latin typeface="+mj-lt"/>
            </a:rPr>
            <a:t>Design</a:t>
          </a:r>
          <a:endParaRPr lang="en-US" dirty="0">
            <a:latin typeface="+mj-lt"/>
          </a:endParaRPr>
        </a:p>
      </dgm:t>
    </dgm:pt>
    <dgm:pt modelId="{C361CE96-BF91-914A-8D61-640FB202B874}" type="sibTrans" cxnId="{8B94D2EE-8B1C-3C49-8AD2-8928D81AA86E}">
      <dgm:prSet/>
      <dgm:spPr/>
      <dgm:t>
        <a:bodyPr/>
        <a:lstStyle/>
        <a:p>
          <a:endParaRPr lang="en-US">
            <a:latin typeface="+mj-lt"/>
          </a:endParaRPr>
        </a:p>
      </dgm:t>
    </dgm:pt>
    <dgm:pt modelId="{1384B49E-3E45-A243-835B-408111074686}" type="parTrans" cxnId="{8B94D2EE-8B1C-3C49-8AD2-8928D81AA86E}">
      <dgm:prSet/>
      <dgm:spPr/>
      <dgm:t>
        <a:bodyPr/>
        <a:lstStyle/>
        <a:p>
          <a:endParaRPr lang="en-US">
            <a:latin typeface="+mj-lt"/>
          </a:endParaRPr>
        </a:p>
      </dgm:t>
    </dgm:pt>
    <dgm:pt modelId="{D761D0DA-2DC1-5644-99BC-4A0182AE53BD}" type="pres">
      <dgm:prSet presAssocID="{8254B634-E7A0-EC4F-89F3-B3E9463F7939}" presName="Name0" presStyleCnt="0">
        <dgm:presLayoutVars>
          <dgm:dir/>
          <dgm:resizeHandles val="exact"/>
        </dgm:presLayoutVars>
      </dgm:prSet>
      <dgm:spPr/>
    </dgm:pt>
    <dgm:pt modelId="{9FE21E73-64E5-B944-BAC1-F21D0C1580A8}" type="pres">
      <dgm:prSet presAssocID="{15228DE0-0B99-284C-B286-E8EA12165A78}" presName="node" presStyleLbl="node1" presStyleIdx="0" presStyleCnt="5">
        <dgm:presLayoutVars>
          <dgm:bulletEnabled val="1"/>
        </dgm:presLayoutVars>
      </dgm:prSet>
      <dgm:spPr/>
      <dgm:t>
        <a:bodyPr/>
        <a:lstStyle/>
        <a:p>
          <a:endParaRPr lang="en-US"/>
        </a:p>
      </dgm:t>
    </dgm:pt>
    <dgm:pt modelId="{9347874D-D32F-2E4D-952B-B84FCF13786D}" type="pres">
      <dgm:prSet presAssocID="{0544A900-4661-4C4B-8C63-32583671DBEF}" presName="sibTrans" presStyleLbl="sibTrans2D1" presStyleIdx="0" presStyleCnt="4"/>
      <dgm:spPr/>
      <dgm:t>
        <a:bodyPr/>
        <a:lstStyle/>
        <a:p>
          <a:endParaRPr lang="en-US"/>
        </a:p>
      </dgm:t>
    </dgm:pt>
    <dgm:pt modelId="{43BED50A-21A5-464E-B4B0-ACD136B5F42F}" type="pres">
      <dgm:prSet presAssocID="{0544A900-4661-4C4B-8C63-32583671DBEF}" presName="connectorText" presStyleLbl="sibTrans2D1" presStyleIdx="0" presStyleCnt="4"/>
      <dgm:spPr/>
      <dgm:t>
        <a:bodyPr/>
        <a:lstStyle/>
        <a:p>
          <a:endParaRPr lang="en-US"/>
        </a:p>
      </dgm:t>
    </dgm:pt>
    <dgm:pt modelId="{38E07313-51F5-8142-A6C7-A9F6B3618736}" type="pres">
      <dgm:prSet presAssocID="{28D512CC-05BE-E044-8C26-09CD29B2AAB0}" presName="node" presStyleLbl="node1" presStyleIdx="1"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1" presStyleCnt="4"/>
      <dgm:spPr/>
      <dgm:t>
        <a:bodyPr/>
        <a:lstStyle/>
        <a:p>
          <a:endParaRPr lang="en-US"/>
        </a:p>
      </dgm:t>
    </dgm:pt>
    <dgm:pt modelId="{C81E686A-1377-1243-8C24-AFF6039A8049}" type="pres">
      <dgm:prSet presAssocID="{E04175F1-0C92-8541-854B-2E1312EE0784}" presName="connectorText" presStyleLbl="sibTrans2D1" presStyleIdx="1" presStyleCnt="4"/>
      <dgm:spPr/>
      <dgm:t>
        <a:bodyPr/>
        <a:lstStyle/>
        <a:p>
          <a:endParaRPr lang="en-US"/>
        </a:p>
      </dgm:t>
    </dgm:pt>
    <dgm:pt modelId="{F754AB20-C932-C34F-9FB1-9305DF5F73A9}" type="pres">
      <dgm:prSet presAssocID="{5054FA11-A990-5A47-B1B4-225D0EF003A8}" presName="node" presStyleLbl="node1" presStyleIdx="2"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2" presStyleCnt="4"/>
      <dgm:spPr/>
      <dgm:t>
        <a:bodyPr/>
        <a:lstStyle/>
        <a:p>
          <a:endParaRPr lang="en-US"/>
        </a:p>
      </dgm:t>
    </dgm:pt>
    <dgm:pt modelId="{7E9B7F6D-DFCC-3D41-B524-2A7754351B9A}" type="pres">
      <dgm:prSet presAssocID="{C361CE96-BF91-914A-8D61-640FB202B874}" presName="connectorText" presStyleLbl="sibTrans2D1" presStyleIdx="2" presStyleCnt="4"/>
      <dgm:spPr/>
      <dgm:t>
        <a:bodyPr/>
        <a:lstStyle/>
        <a:p>
          <a:endParaRPr lang="en-US"/>
        </a:p>
      </dgm:t>
    </dgm:pt>
    <dgm:pt modelId="{92251872-FDE4-AC49-8F14-4382C001D483}" type="pres">
      <dgm:prSet presAssocID="{772C0A53-F088-324A-97AA-A574F3B3A0D9}" presName="node" presStyleLbl="node1" presStyleIdx="3"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3" presStyleCnt="4"/>
      <dgm:spPr/>
      <dgm:t>
        <a:bodyPr/>
        <a:lstStyle/>
        <a:p>
          <a:endParaRPr lang="en-US"/>
        </a:p>
      </dgm:t>
    </dgm:pt>
    <dgm:pt modelId="{19B58260-F587-3C4B-B2C0-B51B9C72A0D4}" type="pres">
      <dgm:prSet presAssocID="{0EA34819-AB63-FD47-AA2A-8DF7C80A33E6}"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E82865B2-E96A-1246-98B6-8DE6C8C832FD}" srcId="{8254B634-E7A0-EC4F-89F3-B3E9463F7939}" destId="{3D2078ED-DCCE-644A-9E2F-201EB85586AB}" srcOrd="4" destOrd="0" parTransId="{DB201FAB-E5FD-A445-8134-A9B1F1278570}" sibTransId="{D99B41EF-EE46-C849-81A0-8A7547B51999}"/>
    <dgm:cxn modelId="{F3F0BC9C-CF9B-4AD9-8EAF-4A7D29BE8A4F}" type="presOf" srcId="{E04175F1-0C92-8541-854B-2E1312EE0784}" destId="{C81E686A-1377-1243-8C24-AFF6039A8049}" srcOrd="1" destOrd="0" presId="urn:microsoft.com/office/officeart/2005/8/layout/process1"/>
    <dgm:cxn modelId="{8F83D439-3A3D-804F-AC18-9EF5EC8C84F8}" srcId="{8254B634-E7A0-EC4F-89F3-B3E9463F7939}" destId="{28D512CC-05BE-E044-8C26-09CD29B2AAB0}" srcOrd="1" destOrd="0" parTransId="{F9C2487A-57F8-2C4E-903F-37455B796056}" sibTransId="{E04175F1-0C92-8541-854B-2E1312EE0784}"/>
    <dgm:cxn modelId="{B3456F08-EB8E-4ECD-B968-6780108AC47B}" type="presOf" srcId="{772C0A53-F088-324A-97AA-A574F3B3A0D9}" destId="{92251872-FDE4-AC49-8F14-4382C001D483}" srcOrd="0" destOrd="0" presId="urn:microsoft.com/office/officeart/2005/8/layout/process1"/>
    <dgm:cxn modelId="{4A7BC0ED-7A92-4B0F-98E0-566836ECDBB8}" type="presOf" srcId="{0EA34819-AB63-FD47-AA2A-8DF7C80A33E6}" destId="{19B58260-F587-3C4B-B2C0-B51B9C72A0D4}" srcOrd="1" destOrd="0" presId="urn:microsoft.com/office/officeart/2005/8/layout/process1"/>
    <dgm:cxn modelId="{13D48969-9BEF-4816-B4F5-14B27B1FBA50}" type="presOf" srcId="{0EA34819-AB63-FD47-AA2A-8DF7C80A33E6}" destId="{47CDE8AF-ED2F-0D40-AB59-228BFC6ABB4B}" srcOrd="0" destOrd="0" presId="urn:microsoft.com/office/officeart/2005/8/layout/process1"/>
    <dgm:cxn modelId="{F3E7D9DD-5576-4CD9-AD91-E9149B35B82D}" type="presOf" srcId="{28D512CC-05BE-E044-8C26-09CD29B2AAB0}" destId="{38E07313-51F5-8142-A6C7-A9F6B3618736}" srcOrd="0" destOrd="0" presId="urn:microsoft.com/office/officeart/2005/8/layout/process1"/>
    <dgm:cxn modelId="{533F0DEF-ED5B-4E10-8B44-89C04577BFDF}" type="presOf" srcId="{15228DE0-0B99-284C-B286-E8EA12165A78}" destId="{9FE21E73-64E5-B944-BAC1-F21D0C1580A8}" srcOrd="0" destOrd="0" presId="urn:microsoft.com/office/officeart/2005/8/layout/process1"/>
    <dgm:cxn modelId="{6E04A1DA-8F79-4186-8F90-E70AEC6C682B}" type="presOf" srcId="{5054FA11-A990-5A47-B1B4-225D0EF003A8}" destId="{F754AB20-C932-C34F-9FB1-9305DF5F73A9}" srcOrd="0" destOrd="0" presId="urn:microsoft.com/office/officeart/2005/8/layout/process1"/>
    <dgm:cxn modelId="{46E522FB-9E64-4629-B2FB-E2970DBCD0D3}" type="presOf" srcId="{3D2078ED-DCCE-644A-9E2F-201EB85586AB}" destId="{C62C1A73-6D55-E842-9FA4-26749F2D258D}" srcOrd="0" destOrd="0" presId="urn:microsoft.com/office/officeart/2005/8/layout/process1"/>
    <dgm:cxn modelId="{0E808061-5254-4B80-8450-709563369FDA}" type="presOf" srcId="{0544A900-4661-4C4B-8C63-32583671DBEF}" destId="{9347874D-D32F-2E4D-952B-B84FCF13786D}" srcOrd="0" destOrd="0" presId="urn:microsoft.com/office/officeart/2005/8/layout/process1"/>
    <dgm:cxn modelId="{8BF76F9F-FF1D-A542-B282-75B053F21235}" srcId="{8254B634-E7A0-EC4F-89F3-B3E9463F7939}" destId="{772C0A53-F088-324A-97AA-A574F3B3A0D9}" srcOrd="3" destOrd="0" parTransId="{0C6AE0A8-E094-6947-B942-B34FEA79DE87}" sibTransId="{0EA34819-AB63-FD47-AA2A-8DF7C80A33E6}"/>
    <dgm:cxn modelId="{070DB201-83B2-491E-8B2D-A8EF0D1B9FD6}" type="presOf" srcId="{C361CE96-BF91-914A-8D61-640FB202B874}" destId="{68D9566B-4B99-7246-9501-633B435CA56F}" srcOrd="0" destOrd="0" presId="urn:microsoft.com/office/officeart/2005/8/layout/process1"/>
    <dgm:cxn modelId="{8B94D2EE-8B1C-3C49-8AD2-8928D81AA86E}" srcId="{8254B634-E7A0-EC4F-89F3-B3E9463F7939}" destId="{5054FA11-A990-5A47-B1B4-225D0EF003A8}" srcOrd="2" destOrd="0" parTransId="{1384B49E-3E45-A243-835B-408111074686}" sibTransId="{C361CE96-BF91-914A-8D61-640FB202B874}"/>
    <dgm:cxn modelId="{0820ACE0-F81F-4463-926D-64259F0227B8}" type="presOf" srcId="{8254B634-E7A0-EC4F-89F3-B3E9463F7939}" destId="{D761D0DA-2DC1-5644-99BC-4A0182AE53BD}" srcOrd="0" destOrd="0" presId="urn:microsoft.com/office/officeart/2005/8/layout/process1"/>
    <dgm:cxn modelId="{D02D7F31-2303-40EE-A3BF-FF684F93CE67}" type="presOf" srcId="{0544A900-4661-4C4B-8C63-32583671DBEF}" destId="{43BED50A-21A5-464E-B4B0-ACD136B5F42F}" srcOrd="1" destOrd="0" presId="urn:microsoft.com/office/officeart/2005/8/layout/process1"/>
    <dgm:cxn modelId="{9D945660-91BC-834B-A02D-F64AB627A573}" srcId="{8254B634-E7A0-EC4F-89F3-B3E9463F7939}" destId="{15228DE0-0B99-284C-B286-E8EA12165A78}" srcOrd="0" destOrd="0" parTransId="{4B0D142C-8F01-9C4A-880F-1F0074701B1C}" sibTransId="{0544A900-4661-4C4B-8C63-32583671DBEF}"/>
    <dgm:cxn modelId="{10B24293-CA17-4F45-8D03-8E3E3CDDB63A}" type="presOf" srcId="{E04175F1-0C92-8541-854B-2E1312EE0784}" destId="{8615F0E3-1FA6-214B-A5BE-124BF46C7A2D}" srcOrd="0" destOrd="0" presId="urn:microsoft.com/office/officeart/2005/8/layout/process1"/>
    <dgm:cxn modelId="{42748BD2-8C2F-46AB-A281-A3D8E0A96FD5}" type="presOf" srcId="{C361CE96-BF91-914A-8D61-640FB202B874}" destId="{7E9B7F6D-DFCC-3D41-B524-2A7754351B9A}" srcOrd="1" destOrd="0" presId="urn:microsoft.com/office/officeart/2005/8/layout/process1"/>
    <dgm:cxn modelId="{A610BEA2-0EA7-4468-A3B3-E49756B90F0E}" type="presParOf" srcId="{D761D0DA-2DC1-5644-99BC-4A0182AE53BD}" destId="{9FE21E73-64E5-B944-BAC1-F21D0C1580A8}" srcOrd="0" destOrd="0" presId="urn:microsoft.com/office/officeart/2005/8/layout/process1"/>
    <dgm:cxn modelId="{8C209224-C76E-48AB-A0DA-9C346EF23503}" type="presParOf" srcId="{D761D0DA-2DC1-5644-99BC-4A0182AE53BD}" destId="{9347874D-D32F-2E4D-952B-B84FCF13786D}" srcOrd="1" destOrd="0" presId="urn:microsoft.com/office/officeart/2005/8/layout/process1"/>
    <dgm:cxn modelId="{0C74D9BC-5526-4F81-B0DD-04A14A4B7C24}" type="presParOf" srcId="{9347874D-D32F-2E4D-952B-B84FCF13786D}" destId="{43BED50A-21A5-464E-B4B0-ACD136B5F42F}" srcOrd="0" destOrd="0" presId="urn:microsoft.com/office/officeart/2005/8/layout/process1"/>
    <dgm:cxn modelId="{82407CAF-E3E4-4B97-B27C-254E48B434BE}" type="presParOf" srcId="{D761D0DA-2DC1-5644-99BC-4A0182AE53BD}" destId="{38E07313-51F5-8142-A6C7-A9F6B3618736}" srcOrd="2" destOrd="0" presId="urn:microsoft.com/office/officeart/2005/8/layout/process1"/>
    <dgm:cxn modelId="{49C587B9-0740-48A1-A971-FDFFD21843C4}" type="presParOf" srcId="{D761D0DA-2DC1-5644-99BC-4A0182AE53BD}" destId="{8615F0E3-1FA6-214B-A5BE-124BF46C7A2D}" srcOrd="3" destOrd="0" presId="urn:microsoft.com/office/officeart/2005/8/layout/process1"/>
    <dgm:cxn modelId="{F2829D6B-79B2-45C9-BECB-2A6A80731E14}" type="presParOf" srcId="{8615F0E3-1FA6-214B-A5BE-124BF46C7A2D}" destId="{C81E686A-1377-1243-8C24-AFF6039A8049}" srcOrd="0" destOrd="0" presId="urn:microsoft.com/office/officeart/2005/8/layout/process1"/>
    <dgm:cxn modelId="{D5634C76-3828-4672-8E01-E11A06192881}" type="presParOf" srcId="{D761D0DA-2DC1-5644-99BC-4A0182AE53BD}" destId="{F754AB20-C932-C34F-9FB1-9305DF5F73A9}" srcOrd="4" destOrd="0" presId="urn:microsoft.com/office/officeart/2005/8/layout/process1"/>
    <dgm:cxn modelId="{60329C9A-14E2-4DB4-B78B-2C1571D28043}" type="presParOf" srcId="{D761D0DA-2DC1-5644-99BC-4A0182AE53BD}" destId="{68D9566B-4B99-7246-9501-633B435CA56F}" srcOrd="5" destOrd="0" presId="urn:microsoft.com/office/officeart/2005/8/layout/process1"/>
    <dgm:cxn modelId="{24A13B68-1AFE-4A74-8DC8-8FB720FA534C}" type="presParOf" srcId="{68D9566B-4B99-7246-9501-633B435CA56F}" destId="{7E9B7F6D-DFCC-3D41-B524-2A7754351B9A}" srcOrd="0" destOrd="0" presId="urn:microsoft.com/office/officeart/2005/8/layout/process1"/>
    <dgm:cxn modelId="{FF40B5C1-95DD-4403-84F8-978F1CF75283}" type="presParOf" srcId="{D761D0DA-2DC1-5644-99BC-4A0182AE53BD}" destId="{92251872-FDE4-AC49-8F14-4382C001D483}" srcOrd="6" destOrd="0" presId="urn:microsoft.com/office/officeart/2005/8/layout/process1"/>
    <dgm:cxn modelId="{D474DB9E-8502-4F0A-B3E3-D1FCD290E194}" type="presParOf" srcId="{D761D0DA-2DC1-5644-99BC-4A0182AE53BD}" destId="{47CDE8AF-ED2F-0D40-AB59-228BFC6ABB4B}" srcOrd="7" destOrd="0" presId="urn:microsoft.com/office/officeart/2005/8/layout/process1"/>
    <dgm:cxn modelId="{4FCB4C89-B904-49FA-A86F-740D21D1BF28}" type="presParOf" srcId="{47CDE8AF-ED2F-0D40-AB59-228BFC6ABB4B}" destId="{19B58260-F587-3C4B-B2C0-B51B9C72A0D4}" srcOrd="0" destOrd="0" presId="urn:microsoft.com/office/officeart/2005/8/layout/process1"/>
    <dgm:cxn modelId="{753B4567-7731-49D4-9EF1-0359BF6A854B}"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58E80C7-D10D-4A85-AA3E-0485018D838B}">
      <dgm:prSet custT="1"/>
      <dgm:spPr/>
      <dgm:t>
        <a:bodyPr/>
        <a:lstStyle/>
        <a:p>
          <a:r>
            <a:rPr lang="en-US" sz="2400" dirty="0" smtClean="0">
              <a:solidFill>
                <a:schemeClr val="tx1"/>
              </a:solidFill>
            </a:rPr>
            <a:t>Support negation and recursion, widely used</a:t>
          </a:r>
          <a:endParaRPr lang="en-US" sz="2400" dirty="0">
            <a:solidFill>
              <a:schemeClr val="tx1"/>
            </a:solidFill>
          </a:endParaRPr>
        </a:p>
      </dgm:t>
    </dgm:pt>
    <dgm:pt modelId="{B2FF0E83-E1C4-4592-8A9A-77FDF0CEE135}" type="parTrans" cxnId="{53865C3B-95A7-480D-A81A-F9C4E573D73F}">
      <dgm:prSet/>
      <dgm:spPr/>
      <dgm:t>
        <a:bodyPr/>
        <a:lstStyle/>
        <a:p>
          <a:endParaRPr lang="en-US"/>
        </a:p>
      </dgm:t>
    </dgm:pt>
    <dgm:pt modelId="{F071B2FE-1232-4EB3-9673-898FCD69205C}" type="sibTrans" cxnId="{53865C3B-95A7-480D-A81A-F9C4E573D73F}">
      <dgm:prSet/>
      <dgm:spPr/>
      <dgm:t>
        <a:bodyPr/>
        <a:lstStyle/>
        <a:p>
          <a:endParaRPr lang="en-US"/>
        </a:p>
      </dgm:t>
    </dgm:pt>
    <dgm:pt modelId="{A1371659-8971-4FA3-8D42-1FA28CEDC37E}">
      <dgm:prSet custT="1"/>
      <dgm:spPr/>
      <dgm:t>
        <a:bodyPr/>
        <a:lstStyle/>
        <a:p>
          <a:r>
            <a:rPr lang="en-US" sz="2400" b="0" dirty="0" smtClean="0">
              <a:solidFill>
                <a:schemeClr val="tx1"/>
              </a:solidFill>
            </a:rPr>
            <a:t>Highly mature logic programming language</a:t>
          </a:r>
          <a:endParaRPr lang="en-US" sz="2400" b="0" dirty="0">
            <a:solidFill>
              <a:schemeClr val="tx1"/>
            </a:solidFill>
          </a:endParaRPr>
        </a:p>
      </dgm:t>
    </dgm:pt>
    <dgm:pt modelId="{A51B129D-6136-4BE0-B4F5-5B0557D81143}" type="parTrans" cxnId="{3ABDA68A-09C9-4A9E-ADB3-EECE31D0B0E7}">
      <dgm:prSet/>
      <dgm:spPr/>
      <dgm:t>
        <a:bodyPr/>
        <a:lstStyle/>
        <a:p>
          <a:endParaRPr lang="en-US"/>
        </a:p>
      </dgm:t>
    </dgm:pt>
    <dgm:pt modelId="{A04CC5E1-5965-476D-81C5-2D12F04C4F3D}" type="sibTrans" cxnId="{3ABDA68A-09C9-4A9E-ADB3-EECE31D0B0E7}">
      <dgm:prSet/>
      <dgm:spPr/>
      <dgm:t>
        <a:bodyPr/>
        <a:lstStyle/>
        <a:p>
          <a:endParaRPr lang="en-US"/>
        </a:p>
      </dgm:t>
    </dgm:pt>
    <dgm:pt modelId="{60F9A47E-90E2-462B-939E-9E2291F27D47}">
      <dgm:prSet custT="1"/>
      <dgm:spPr/>
      <dgm:t>
        <a:bodyPr/>
        <a:lstStyle/>
        <a:p>
          <a:r>
            <a:rPr lang="en-US" sz="2400" dirty="0" smtClean="0">
              <a:solidFill>
                <a:schemeClr val="tx1"/>
              </a:solidFill>
            </a:rPr>
            <a:t>Rule re-use</a:t>
          </a:r>
          <a:endParaRPr lang="en-US" sz="2400" dirty="0">
            <a:solidFill>
              <a:schemeClr val="tx1"/>
            </a:solidFill>
          </a:endParaRPr>
        </a:p>
      </dgm:t>
    </dgm:pt>
    <dgm:pt modelId="{6605A074-7D31-4083-853D-13209CCAFDC9}" type="parTrans" cxnId="{4088C7CE-EEA6-4820-9DFF-FC637CBA87A1}">
      <dgm:prSet/>
      <dgm:spPr/>
      <dgm:t>
        <a:bodyPr/>
        <a:lstStyle/>
        <a:p>
          <a:endParaRPr lang="en-US"/>
        </a:p>
      </dgm:t>
    </dgm:pt>
    <dgm:pt modelId="{DE9F7410-11D0-44B5-9339-FF979DC33EF3}" type="sibTrans" cxnId="{4088C7CE-EEA6-4820-9DFF-FC637CBA87A1}">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39F3FC86-937C-4391-8C37-9A11612E0DC6}" type="pres">
      <dgm:prSet presAssocID="{A1371659-8971-4FA3-8D42-1FA28CEDC37E}" presName="parentText" presStyleLbl="node1" presStyleIdx="0" presStyleCnt="3" custLinFactNeighborX="2813">
        <dgm:presLayoutVars>
          <dgm:chMax val="0"/>
          <dgm:bulletEnabled val="1"/>
        </dgm:presLayoutVars>
      </dgm:prSet>
      <dgm:spPr/>
      <dgm:t>
        <a:bodyPr/>
        <a:lstStyle/>
        <a:p>
          <a:endParaRPr lang="en-US"/>
        </a:p>
      </dgm:t>
    </dgm:pt>
    <dgm:pt modelId="{35AF94B2-DA9B-43F5-AB29-8D4BEC501FF2}" type="pres">
      <dgm:prSet presAssocID="{A04CC5E1-5965-476D-81C5-2D12F04C4F3D}" presName="spacer" presStyleCnt="0"/>
      <dgm:spPr/>
    </dgm:pt>
    <dgm:pt modelId="{055C4DD7-B005-4F6D-9800-2CEE0269DE31}" type="pres">
      <dgm:prSet presAssocID="{258E80C7-D10D-4A85-AA3E-0485018D838B}" presName="parentText" presStyleLbl="node1" presStyleIdx="1" presStyleCnt="3" custLinFactNeighborY="20772">
        <dgm:presLayoutVars>
          <dgm:chMax val="0"/>
          <dgm:bulletEnabled val="1"/>
        </dgm:presLayoutVars>
      </dgm:prSet>
      <dgm:spPr/>
      <dgm:t>
        <a:bodyPr/>
        <a:lstStyle/>
        <a:p>
          <a:endParaRPr lang="en-US"/>
        </a:p>
      </dgm:t>
    </dgm:pt>
    <dgm:pt modelId="{0B015D06-9A57-40B4-8369-2DD47512001D}" type="pres">
      <dgm:prSet presAssocID="{F071B2FE-1232-4EB3-9673-898FCD69205C}" presName="spacer" presStyleCnt="0"/>
      <dgm:spPr/>
    </dgm:pt>
    <dgm:pt modelId="{D5F27B19-49D6-4B72-9C57-A612C9A69509}" type="pres">
      <dgm:prSet presAssocID="{60F9A47E-90E2-462B-939E-9E2291F27D47}" presName="parentText" presStyleLbl="node1" presStyleIdx="2" presStyleCnt="3" custLinFactNeighborY="26725">
        <dgm:presLayoutVars>
          <dgm:chMax val="0"/>
          <dgm:bulletEnabled val="1"/>
        </dgm:presLayoutVars>
      </dgm:prSet>
      <dgm:spPr/>
      <dgm:t>
        <a:bodyPr/>
        <a:lstStyle/>
        <a:p>
          <a:endParaRPr lang="en-US"/>
        </a:p>
      </dgm:t>
    </dgm:pt>
  </dgm:ptLst>
  <dgm:cxnLst>
    <dgm:cxn modelId="{74748312-5B6B-4F11-805B-A690E6233EB9}" type="presOf" srcId="{CDD1D809-3843-4DFC-A9A4-0D050E1CD76B}" destId="{77603170-3662-48E0-9ACB-432A01EBF504}" srcOrd="0" destOrd="0" presId="urn:microsoft.com/office/officeart/2005/8/layout/vList2"/>
    <dgm:cxn modelId="{3ABDA68A-09C9-4A9E-ADB3-EECE31D0B0E7}" srcId="{CDD1D809-3843-4DFC-A9A4-0D050E1CD76B}" destId="{A1371659-8971-4FA3-8D42-1FA28CEDC37E}" srcOrd="0" destOrd="0" parTransId="{A51B129D-6136-4BE0-B4F5-5B0557D81143}" sibTransId="{A04CC5E1-5965-476D-81C5-2D12F04C4F3D}"/>
    <dgm:cxn modelId="{4088C7CE-EEA6-4820-9DFF-FC637CBA87A1}" srcId="{CDD1D809-3843-4DFC-A9A4-0D050E1CD76B}" destId="{60F9A47E-90E2-462B-939E-9E2291F27D47}" srcOrd="2" destOrd="0" parTransId="{6605A074-7D31-4083-853D-13209CCAFDC9}" sibTransId="{DE9F7410-11D0-44B5-9339-FF979DC33EF3}"/>
    <dgm:cxn modelId="{1A7F5583-377B-44D8-B37F-95C086AF358D}" type="presOf" srcId="{258E80C7-D10D-4A85-AA3E-0485018D838B}" destId="{055C4DD7-B005-4F6D-9800-2CEE0269DE31}" srcOrd="0" destOrd="0" presId="urn:microsoft.com/office/officeart/2005/8/layout/vList2"/>
    <dgm:cxn modelId="{655E2E4B-9264-4ECA-8D81-49219B8F90D3}" type="presOf" srcId="{60F9A47E-90E2-462B-939E-9E2291F27D47}" destId="{D5F27B19-49D6-4B72-9C57-A612C9A69509}" srcOrd="0" destOrd="0" presId="urn:microsoft.com/office/officeart/2005/8/layout/vList2"/>
    <dgm:cxn modelId="{2D1F2882-F63F-4068-9F29-19A9689CD4FF}" type="presOf" srcId="{A1371659-8971-4FA3-8D42-1FA28CEDC37E}" destId="{39F3FC86-937C-4391-8C37-9A11612E0DC6}" srcOrd="0" destOrd="0" presId="urn:microsoft.com/office/officeart/2005/8/layout/vList2"/>
    <dgm:cxn modelId="{53865C3B-95A7-480D-A81A-F9C4E573D73F}" srcId="{CDD1D809-3843-4DFC-A9A4-0D050E1CD76B}" destId="{258E80C7-D10D-4A85-AA3E-0485018D838B}" srcOrd="1" destOrd="0" parTransId="{B2FF0E83-E1C4-4592-8A9A-77FDF0CEE135}" sibTransId="{F071B2FE-1232-4EB3-9673-898FCD69205C}"/>
    <dgm:cxn modelId="{403CEBCC-9247-4A76-B950-D31B093EFC4B}" type="presParOf" srcId="{77603170-3662-48E0-9ACB-432A01EBF504}" destId="{39F3FC86-937C-4391-8C37-9A11612E0DC6}" srcOrd="0" destOrd="0" presId="urn:microsoft.com/office/officeart/2005/8/layout/vList2"/>
    <dgm:cxn modelId="{32035687-C9F5-4B93-B7A1-20791B91D043}" type="presParOf" srcId="{77603170-3662-48E0-9ACB-432A01EBF504}" destId="{35AF94B2-DA9B-43F5-AB29-8D4BEC501FF2}" srcOrd="1" destOrd="0" presId="urn:microsoft.com/office/officeart/2005/8/layout/vList2"/>
    <dgm:cxn modelId="{11A31C58-8901-47D5-9E40-205749A656A8}" type="presParOf" srcId="{77603170-3662-48E0-9ACB-432A01EBF504}" destId="{055C4DD7-B005-4F6D-9800-2CEE0269DE31}" srcOrd="2" destOrd="0" presId="urn:microsoft.com/office/officeart/2005/8/layout/vList2"/>
    <dgm:cxn modelId="{7B9417D3-5F5F-4610-9499-E37AFDFC8A44}" type="presParOf" srcId="{77603170-3662-48E0-9ACB-432A01EBF504}" destId="{0B015D06-9A57-40B4-8369-2DD47512001D}" srcOrd="3" destOrd="0" presId="urn:microsoft.com/office/officeart/2005/8/layout/vList2"/>
    <dgm:cxn modelId="{F32E0DA2-33E5-429A-BC82-8084EF0EE871}" type="presParOf" srcId="{77603170-3662-48E0-9ACB-432A01EBF504}" destId="{D5F27B19-49D6-4B72-9C57-A612C9A69509}" srcOrd="4"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pt>
    <dgm:pt modelId="{15228DE0-0B99-284C-B286-E8EA12165A78}">
      <dgm:prSet phldrT="[Text]"/>
      <dgm:spPr>
        <a:solidFill>
          <a:schemeClr val="accent1"/>
        </a:solidFill>
      </dgm:spPr>
      <dgm:t>
        <a:bodyPr/>
        <a:lstStyle/>
        <a:p>
          <a:r>
            <a:rPr lang="en-US" b="1" dirty="0" smtClean="0">
              <a:latin typeface="+mj-lt"/>
            </a:rPr>
            <a:t>Motivation</a:t>
          </a:r>
          <a:endParaRPr lang="en-US" b="1" dirty="0">
            <a:latin typeface="+mj-lt"/>
          </a:endParaRPr>
        </a:p>
      </dgm:t>
    </dgm:pt>
    <dgm:pt modelId="{0544A900-4661-4C4B-8C63-32583671DBEF}" type="sibTrans" cxnId="{9D945660-91BC-834B-A02D-F64AB627A573}">
      <dgm:prSet/>
      <dgm:spPr/>
      <dgm:t>
        <a:bodyPr/>
        <a:lstStyle/>
        <a:p>
          <a:endParaRPr lang="en-US">
            <a:latin typeface="+mj-lt"/>
          </a:endParaRPr>
        </a:p>
      </dgm:t>
    </dgm:pt>
    <dgm:pt modelId="{4B0D142C-8F01-9C4A-880F-1F0074701B1C}" type="parTrans" cxnId="{9D945660-91BC-834B-A02D-F64AB627A573}">
      <dgm:prSet/>
      <dgm:spPr/>
      <dgm:t>
        <a:bodyPr/>
        <a:lstStyle/>
        <a:p>
          <a:endParaRPr lang="en-US">
            <a:latin typeface="+mj-lt"/>
          </a:endParaRPr>
        </a:p>
      </dgm:t>
    </dgm:pt>
    <dgm:pt modelId="{28D512CC-05BE-E044-8C26-09CD29B2AAB0}">
      <dgm:prSet phldrT="[Text]"/>
      <dgm:spPr/>
      <dgm:t>
        <a:bodyPr/>
        <a:lstStyle/>
        <a:p>
          <a:r>
            <a:rPr lang="en-US" dirty="0" smtClean="0">
              <a:latin typeface="+mj-lt"/>
            </a:rPr>
            <a:t>Problem</a:t>
          </a:r>
          <a:endParaRPr lang="en-US" dirty="0">
            <a:latin typeface="+mj-lt"/>
          </a:endParaRPr>
        </a:p>
      </dgm:t>
    </dgm:pt>
    <dgm:pt modelId="{E04175F1-0C92-8541-854B-2E1312EE0784}" type="sibTrans" cxnId="{8F83D439-3A3D-804F-AC18-9EF5EC8C84F8}">
      <dgm:prSet/>
      <dgm:spPr/>
      <dgm:t>
        <a:bodyPr/>
        <a:lstStyle/>
        <a:p>
          <a:endParaRPr lang="en-US">
            <a:latin typeface="+mj-lt"/>
          </a:endParaRPr>
        </a:p>
      </dgm:t>
    </dgm:pt>
    <dgm:pt modelId="{F9C2487A-57F8-2C4E-903F-37455B796056}" type="parTrans" cxnId="{8F83D439-3A3D-804F-AC18-9EF5EC8C84F8}">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99B41EF-EE46-C849-81A0-8A7547B51999}" type="sibTrans" cxnId="{E82865B2-E96A-1246-98B6-8DE6C8C832FD}">
      <dgm:prSet/>
      <dgm:spPr/>
      <dgm:t>
        <a:bodyPr/>
        <a:lstStyle/>
        <a:p>
          <a:endParaRPr lang="en-US">
            <a:latin typeface="+mj-lt"/>
          </a:endParaRPr>
        </a:p>
      </dgm:t>
    </dgm:pt>
    <dgm:pt modelId="{DB201FAB-E5FD-A445-8134-A9B1F1278570}" type="parTrans" cxnId="{E82865B2-E96A-1246-98B6-8DE6C8C832FD}">
      <dgm:prSet/>
      <dgm:spPr/>
      <dgm:t>
        <a:bodyPr/>
        <a:lstStyle/>
        <a:p>
          <a:endParaRPr lang="en-US">
            <a:latin typeface="+mj-lt"/>
          </a:endParaRPr>
        </a:p>
      </dgm:t>
    </dgm:pt>
    <dgm:pt modelId="{772C0A53-F088-324A-97AA-A574F3B3A0D9}">
      <dgm:prSet phldrT="[Text]"/>
      <dgm:spPr/>
      <dgm:t>
        <a:bodyPr/>
        <a:lstStyle/>
        <a:p>
          <a:r>
            <a:rPr lang="en-US" dirty="0" smtClean="0">
              <a:latin typeface="+mj-lt"/>
            </a:rPr>
            <a:t>Evaluation</a:t>
          </a:r>
          <a:endParaRPr lang="en-US" dirty="0">
            <a:latin typeface="+mj-lt"/>
          </a:endParaRPr>
        </a:p>
      </dgm:t>
    </dgm:pt>
    <dgm:pt modelId="{0EA34819-AB63-FD47-AA2A-8DF7C80A33E6}" type="sibTrans" cxnId="{8BF76F9F-FF1D-A542-B282-75B053F21235}">
      <dgm:prSet/>
      <dgm:spPr/>
      <dgm:t>
        <a:bodyPr/>
        <a:lstStyle/>
        <a:p>
          <a:endParaRPr lang="en-US">
            <a:latin typeface="+mj-lt"/>
          </a:endParaRPr>
        </a:p>
      </dgm:t>
    </dgm:pt>
    <dgm:pt modelId="{0C6AE0A8-E094-6947-B942-B34FEA79DE87}" type="parTrans" cxnId="{8BF76F9F-FF1D-A542-B282-75B053F21235}">
      <dgm:prSet/>
      <dgm:spPr/>
      <dgm:t>
        <a:bodyPr/>
        <a:lstStyle/>
        <a:p>
          <a:endParaRPr lang="en-US">
            <a:latin typeface="+mj-lt"/>
          </a:endParaRPr>
        </a:p>
      </dgm:t>
    </dgm:pt>
    <dgm:pt modelId="{5054FA11-A990-5A47-B1B4-225D0EF003A8}">
      <dgm:prSet phldrT="[Text]"/>
      <dgm:spPr/>
      <dgm:t>
        <a:bodyPr/>
        <a:lstStyle/>
        <a:p>
          <a:r>
            <a:rPr lang="en-US" dirty="0" smtClean="0">
              <a:latin typeface="+mj-lt"/>
            </a:rPr>
            <a:t>Design</a:t>
          </a:r>
          <a:endParaRPr lang="en-US" dirty="0">
            <a:latin typeface="+mj-lt"/>
          </a:endParaRPr>
        </a:p>
      </dgm:t>
    </dgm:pt>
    <dgm:pt modelId="{C361CE96-BF91-914A-8D61-640FB202B874}" type="sibTrans" cxnId="{8B94D2EE-8B1C-3C49-8AD2-8928D81AA86E}">
      <dgm:prSet/>
      <dgm:spPr/>
      <dgm:t>
        <a:bodyPr/>
        <a:lstStyle/>
        <a:p>
          <a:endParaRPr lang="en-US">
            <a:latin typeface="+mj-lt"/>
          </a:endParaRPr>
        </a:p>
      </dgm:t>
    </dgm:pt>
    <dgm:pt modelId="{1384B49E-3E45-A243-835B-408111074686}" type="parTrans" cxnId="{8B94D2EE-8B1C-3C49-8AD2-8928D81AA86E}">
      <dgm:prSet/>
      <dgm:spPr/>
      <dgm:t>
        <a:bodyPr/>
        <a:lstStyle/>
        <a:p>
          <a:endParaRPr lang="en-US">
            <a:latin typeface="+mj-lt"/>
          </a:endParaRPr>
        </a:p>
      </dgm:t>
    </dgm:pt>
    <dgm:pt modelId="{D761D0DA-2DC1-5644-99BC-4A0182AE53BD}" type="pres">
      <dgm:prSet presAssocID="{8254B634-E7A0-EC4F-89F3-B3E9463F7939}" presName="Name0" presStyleCnt="0">
        <dgm:presLayoutVars>
          <dgm:dir/>
          <dgm:resizeHandles val="exact"/>
        </dgm:presLayoutVars>
      </dgm:prSet>
      <dgm:spPr/>
    </dgm:pt>
    <dgm:pt modelId="{9FE21E73-64E5-B944-BAC1-F21D0C1580A8}" type="pres">
      <dgm:prSet presAssocID="{15228DE0-0B99-284C-B286-E8EA12165A78}" presName="node" presStyleLbl="node1" presStyleIdx="0" presStyleCnt="5">
        <dgm:presLayoutVars>
          <dgm:bulletEnabled val="1"/>
        </dgm:presLayoutVars>
      </dgm:prSet>
      <dgm:spPr/>
      <dgm:t>
        <a:bodyPr/>
        <a:lstStyle/>
        <a:p>
          <a:endParaRPr lang="en-US"/>
        </a:p>
      </dgm:t>
    </dgm:pt>
    <dgm:pt modelId="{9347874D-D32F-2E4D-952B-B84FCF13786D}" type="pres">
      <dgm:prSet presAssocID="{0544A900-4661-4C4B-8C63-32583671DBEF}" presName="sibTrans" presStyleLbl="sibTrans2D1" presStyleIdx="0" presStyleCnt="4"/>
      <dgm:spPr/>
      <dgm:t>
        <a:bodyPr/>
        <a:lstStyle/>
        <a:p>
          <a:endParaRPr lang="en-US"/>
        </a:p>
      </dgm:t>
    </dgm:pt>
    <dgm:pt modelId="{43BED50A-21A5-464E-B4B0-ACD136B5F42F}" type="pres">
      <dgm:prSet presAssocID="{0544A900-4661-4C4B-8C63-32583671DBEF}" presName="connectorText" presStyleLbl="sibTrans2D1" presStyleIdx="0" presStyleCnt="4"/>
      <dgm:spPr/>
      <dgm:t>
        <a:bodyPr/>
        <a:lstStyle/>
        <a:p>
          <a:endParaRPr lang="en-US"/>
        </a:p>
      </dgm:t>
    </dgm:pt>
    <dgm:pt modelId="{38E07313-51F5-8142-A6C7-A9F6B3618736}" type="pres">
      <dgm:prSet presAssocID="{28D512CC-05BE-E044-8C26-09CD29B2AAB0}" presName="node" presStyleLbl="node1" presStyleIdx="1"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1" presStyleCnt="4"/>
      <dgm:spPr/>
      <dgm:t>
        <a:bodyPr/>
        <a:lstStyle/>
        <a:p>
          <a:endParaRPr lang="en-US"/>
        </a:p>
      </dgm:t>
    </dgm:pt>
    <dgm:pt modelId="{C81E686A-1377-1243-8C24-AFF6039A8049}" type="pres">
      <dgm:prSet presAssocID="{E04175F1-0C92-8541-854B-2E1312EE0784}" presName="connectorText" presStyleLbl="sibTrans2D1" presStyleIdx="1" presStyleCnt="4"/>
      <dgm:spPr/>
      <dgm:t>
        <a:bodyPr/>
        <a:lstStyle/>
        <a:p>
          <a:endParaRPr lang="en-US"/>
        </a:p>
      </dgm:t>
    </dgm:pt>
    <dgm:pt modelId="{F754AB20-C932-C34F-9FB1-9305DF5F73A9}" type="pres">
      <dgm:prSet presAssocID="{5054FA11-A990-5A47-B1B4-225D0EF003A8}" presName="node" presStyleLbl="node1" presStyleIdx="2"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2" presStyleCnt="4"/>
      <dgm:spPr/>
      <dgm:t>
        <a:bodyPr/>
        <a:lstStyle/>
        <a:p>
          <a:endParaRPr lang="en-US"/>
        </a:p>
      </dgm:t>
    </dgm:pt>
    <dgm:pt modelId="{7E9B7F6D-DFCC-3D41-B524-2A7754351B9A}" type="pres">
      <dgm:prSet presAssocID="{C361CE96-BF91-914A-8D61-640FB202B874}" presName="connectorText" presStyleLbl="sibTrans2D1" presStyleIdx="2" presStyleCnt="4"/>
      <dgm:spPr/>
      <dgm:t>
        <a:bodyPr/>
        <a:lstStyle/>
        <a:p>
          <a:endParaRPr lang="en-US"/>
        </a:p>
      </dgm:t>
    </dgm:pt>
    <dgm:pt modelId="{92251872-FDE4-AC49-8F14-4382C001D483}" type="pres">
      <dgm:prSet presAssocID="{772C0A53-F088-324A-97AA-A574F3B3A0D9}" presName="node" presStyleLbl="node1" presStyleIdx="3"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3" presStyleCnt="4"/>
      <dgm:spPr/>
      <dgm:t>
        <a:bodyPr/>
        <a:lstStyle/>
        <a:p>
          <a:endParaRPr lang="en-US"/>
        </a:p>
      </dgm:t>
    </dgm:pt>
    <dgm:pt modelId="{19B58260-F587-3C4B-B2C0-B51B9C72A0D4}" type="pres">
      <dgm:prSet presAssocID="{0EA34819-AB63-FD47-AA2A-8DF7C80A33E6}"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E82865B2-E96A-1246-98B6-8DE6C8C832FD}" srcId="{8254B634-E7A0-EC4F-89F3-B3E9463F7939}" destId="{3D2078ED-DCCE-644A-9E2F-201EB85586AB}" srcOrd="4" destOrd="0" parTransId="{DB201FAB-E5FD-A445-8134-A9B1F1278570}" sibTransId="{D99B41EF-EE46-C849-81A0-8A7547B51999}"/>
    <dgm:cxn modelId="{8F83D439-3A3D-804F-AC18-9EF5EC8C84F8}" srcId="{8254B634-E7A0-EC4F-89F3-B3E9463F7939}" destId="{28D512CC-05BE-E044-8C26-09CD29B2AAB0}" srcOrd="1" destOrd="0" parTransId="{F9C2487A-57F8-2C4E-903F-37455B796056}" sibTransId="{E04175F1-0C92-8541-854B-2E1312EE0784}"/>
    <dgm:cxn modelId="{4584419E-3251-4055-A8C1-2EF55E5EDAD3}" type="presOf" srcId="{C361CE96-BF91-914A-8D61-640FB202B874}" destId="{7E9B7F6D-DFCC-3D41-B524-2A7754351B9A}" srcOrd="1" destOrd="0" presId="urn:microsoft.com/office/officeart/2005/8/layout/process1"/>
    <dgm:cxn modelId="{460D5683-50B4-4E3D-9723-F64E6A745049}" type="presOf" srcId="{C361CE96-BF91-914A-8D61-640FB202B874}" destId="{68D9566B-4B99-7246-9501-633B435CA56F}" srcOrd="0" destOrd="0" presId="urn:microsoft.com/office/officeart/2005/8/layout/process1"/>
    <dgm:cxn modelId="{B94EC4C2-F0A4-4A28-AA11-309FAC6FA2C8}" type="presOf" srcId="{8254B634-E7A0-EC4F-89F3-B3E9463F7939}" destId="{D761D0DA-2DC1-5644-99BC-4A0182AE53BD}" srcOrd="0" destOrd="0" presId="urn:microsoft.com/office/officeart/2005/8/layout/process1"/>
    <dgm:cxn modelId="{7285DC38-F7CC-436E-A515-4E38A5ACFFA8}" type="presOf" srcId="{0EA34819-AB63-FD47-AA2A-8DF7C80A33E6}" destId="{19B58260-F587-3C4B-B2C0-B51B9C72A0D4}" srcOrd="1" destOrd="0" presId="urn:microsoft.com/office/officeart/2005/8/layout/process1"/>
    <dgm:cxn modelId="{349DD70F-BE6D-43E4-981A-D11C823D3397}" type="presOf" srcId="{772C0A53-F088-324A-97AA-A574F3B3A0D9}" destId="{92251872-FDE4-AC49-8F14-4382C001D483}" srcOrd="0" destOrd="0" presId="urn:microsoft.com/office/officeart/2005/8/layout/process1"/>
    <dgm:cxn modelId="{D36FF3F7-FACB-4F50-B043-465CD2187163}" type="presOf" srcId="{5054FA11-A990-5A47-B1B4-225D0EF003A8}" destId="{F754AB20-C932-C34F-9FB1-9305DF5F73A9}" srcOrd="0" destOrd="0" presId="urn:microsoft.com/office/officeart/2005/8/layout/process1"/>
    <dgm:cxn modelId="{40FC85B7-E389-43A9-87D6-947A4E96B727}" type="presOf" srcId="{28D512CC-05BE-E044-8C26-09CD29B2AAB0}" destId="{38E07313-51F5-8142-A6C7-A9F6B3618736}" srcOrd="0" destOrd="0" presId="urn:microsoft.com/office/officeart/2005/8/layout/process1"/>
    <dgm:cxn modelId="{02E56FD0-60F2-4A31-B783-239A2AF6BF1A}" type="presOf" srcId="{E04175F1-0C92-8541-854B-2E1312EE0784}" destId="{8615F0E3-1FA6-214B-A5BE-124BF46C7A2D}" srcOrd="0" destOrd="0" presId="urn:microsoft.com/office/officeart/2005/8/layout/process1"/>
    <dgm:cxn modelId="{63EA5E1C-97D1-4FB9-B2FF-7E5BA9079C52}" type="presOf" srcId="{0544A900-4661-4C4B-8C63-32583671DBEF}" destId="{9347874D-D32F-2E4D-952B-B84FCF13786D}" srcOrd="0" destOrd="0" presId="urn:microsoft.com/office/officeart/2005/8/layout/process1"/>
    <dgm:cxn modelId="{7BA58B72-72F3-4236-B975-A13C3F349E3F}" type="presOf" srcId="{0EA34819-AB63-FD47-AA2A-8DF7C80A33E6}" destId="{47CDE8AF-ED2F-0D40-AB59-228BFC6ABB4B}" srcOrd="0" destOrd="0" presId="urn:microsoft.com/office/officeart/2005/8/layout/process1"/>
    <dgm:cxn modelId="{14819BF0-5F23-431B-90C7-8525C2E49470}" type="presOf" srcId="{0544A900-4661-4C4B-8C63-32583671DBEF}" destId="{43BED50A-21A5-464E-B4B0-ACD136B5F42F}" srcOrd="1" destOrd="0" presId="urn:microsoft.com/office/officeart/2005/8/layout/process1"/>
    <dgm:cxn modelId="{51AC79E6-843D-4E00-BAC3-7E934FA7EA5A}" type="presOf" srcId="{E04175F1-0C92-8541-854B-2E1312EE0784}" destId="{C81E686A-1377-1243-8C24-AFF6039A8049}" srcOrd="1" destOrd="0" presId="urn:microsoft.com/office/officeart/2005/8/layout/process1"/>
    <dgm:cxn modelId="{8BF76F9F-FF1D-A542-B282-75B053F21235}" srcId="{8254B634-E7A0-EC4F-89F3-B3E9463F7939}" destId="{772C0A53-F088-324A-97AA-A574F3B3A0D9}" srcOrd="3" destOrd="0" parTransId="{0C6AE0A8-E094-6947-B942-B34FEA79DE87}" sibTransId="{0EA34819-AB63-FD47-AA2A-8DF7C80A33E6}"/>
    <dgm:cxn modelId="{8B94D2EE-8B1C-3C49-8AD2-8928D81AA86E}" srcId="{8254B634-E7A0-EC4F-89F3-B3E9463F7939}" destId="{5054FA11-A990-5A47-B1B4-225D0EF003A8}" srcOrd="2" destOrd="0" parTransId="{1384B49E-3E45-A243-835B-408111074686}" sibTransId="{C361CE96-BF91-914A-8D61-640FB202B874}"/>
    <dgm:cxn modelId="{21129FC4-C27D-48A5-891D-A15BCE9C9E55}" type="presOf" srcId="{15228DE0-0B99-284C-B286-E8EA12165A78}" destId="{9FE21E73-64E5-B944-BAC1-F21D0C1580A8}" srcOrd="0" destOrd="0" presId="urn:microsoft.com/office/officeart/2005/8/layout/process1"/>
    <dgm:cxn modelId="{E3E53CC1-146D-405E-A0E3-769AF153B947}" type="presOf" srcId="{3D2078ED-DCCE-644A-9E2F-201EB85586AB}" destId="{C62C1A73-6D55-E842-9FA4-26749F2D258D}" srcOrd="0" destOrd="0" presId="urn:microsoft.com/office/officeart/2005/8/layout/process1"/>
    <dgm:cxn modelId="{9D945660-91BC-834B-A02D-F64AB627A573}" srcId="{8254B634-E7A0-EC4F-89F3-B3E9463F7939}" destId="{15228DE0-0B99-284C-B286-E8EA12165A78}" srcOrd="0" destOrd="0" parTransId="{4B0D142C-8F01-9C4A-880F-1F0074701B1C}" sibTransId="{0544A900-4661-4C4B-8C63-32583671DBEF}"/>
    <dgm:cxn modelId="{597E33EA-70D6-4236-8ACE-0F8EE8543FBE}" type="presParOf" srcId="{D761D0DA-2DC1-5644-99BC-4A0182AE53BD}" destId="{9FE21E73-64E5-B944-BAC1-F21D0C1580A8}" srcOrd="0" destOrd="0" presId="urn:microsoft.com/office/officeart/2005/8/layout/process1"/>
    <dgm:cxn modelId="{EA7CAD80-DEEE-4249-AF15-F3D35D4C427B}" type="presParOf" srcId="{D761D0DA-2DC1-5644-99BC-4A0182AE53BD}" destId="{9347874D-D32F-2E4D-952B-B84FCF13786D}" srcOrd="1" destOrd="0" presId="urn:microsoft.com/office/officeart/2005/8/layout/process1"/>
    <dgm:cxn modelId="{C1204487-2691-4542-8E2C-14127E92E0B6}" type="presParOf" srcId="{9347874D-D32F-2E4D-952B-B84FCF13786D}" destId="{43BED50A-21A5-464E-B4B0-ACD136B5F42F}" srcOrd="0" destOrd="0" presId="urn:microsoft.com/office/officeart/2005/8/layout/process1"/>
    <dgm:cxn modelId="{F83E018A-38A2-409D-A8F6-0D9D56F8700C}" type="presParOf" srcId="{D761D0DA-2DC1-5644-99BC-4A0182AE53BD}" destId="{38E07313-51F5-8142-A6C7-A9F6B3618736}" srcOrd="2" destOrd="0" presId="urn:microsoft.com/office/officeart/2005/8/layout/process1"/>
    <dgm:cxn modelId="{68533D85-672C-4A1D-9DEB-715F2E5FE708}" type="presParOf" srcId="{D761D0DA-2DC1-5644-99BC-4A0182AE53BD}" destId="{8615F0E3-1FA6-214B-A5BE-124BF46C7A2D}" srcOrd="3" destOrd="0" presId="urn:microsoft.com/office/officeart/2005/8/layout/process1"/>
    <dgm:cxn modelId="{CAF34314-B347-41B3-815F-8CD0D7DB7050}" type="presParOf" srcId="{8615F0E3-1FA6-214B-A5BE-124BF46C7A2D}" destId="{C81E686A-1377-1243-8C24-AFF6039A8049}" srcOrd="0" destOrd="0" presId="urn:microsoft.com/office/officeart/2005/8/layout/process1"/>
    <dgm:cxn modelId="{698690FD-47EB-4CB0-AC21-DD4C9DE603AB}" type="presParOf" srcId="{D761D0DA-2DC1-5644-99BC-4A0182AE53BD}" destId="{F754AB20-C932-C34F-9FB1-9305DF5F73A9}" srcOrd="4" destOrd="0" presId="urn:microsoft.com/office/officeart/2005/8/layout/process1"/>
    <dgm:cxn modelId="{38ABBDC3-ECEB-45E6-BF86-77EADA40064A}" type="presParOf" srcId="{D761D0DA-2DC1-5644-99BC-4A0182AE53BD}" destId="{68D9566B-4B99-7246-9501-633B435CA56F}" srcOrd="5" destOrd="0" presId="urn:microsoft.com/office/officeart/2005/8/layout/process1"/>
    <dgm:cxn modelId="{11ACE9A2-1F0A-4326-9745-EF99BFA71B17}" type="presParOf" srcId="{68D9566B-4B99-7246-9501-633B435CA56F}" destId="{7E9B7F6D-DFCC-3D41-B524-2A7754351B9A}" srcOrd="0" destOrd="0" presId="urn:microsoft.com/office/officeart/2005/8/layout/process1"/>
    <dgm:cxn modelId="{52B69599-823E-403C-8078-1BDC3BEB531E}" type="presParOf" srcId="{D761D0DA-2DC1-5644-99BC-4A0182AE53BD}" destId="{92251872-FDE4-AC49-8F14-4382C001D483}" srcOrd="6" destOrd="0" presId="urn:microsoft.com/office/officeart/2005/8/layout/process1"/>
    <dgm:cxn modelId="{6A74E80A-264F-4226-AAA8-89641FC0B762}" type="presParOf" srcId="{D761D0DA-2DC1-5644-99BC-4A0182AE53BD}" destId="{47CDE8AF-ED2F-0D40-AB59-228BFC6ABB4B}" srcOrd="7" destOrd="0" presId="urn:microsoft.com/office/officeart/2005/8/layout/process1"/>
    <dgm:cxn modelId="{DE8E191B-8E74-42EF-A62B-3106999B411D}" type="presParOf" srcId="{47CDE8AF-ED2F-0D40-AB59-228BFC6ABB4B}" destId="{19B58260-F587-3C4B-B2C0-B51B9C72A0D4}" srcOrd="0" destOrd="0" presId="urn:microsoft.com/office/officeart/2005/8/layout/process1"/>
    <dgm:cxn modelId="{C03D3A78-73CF-49C2-B330-E8B917F93E51}"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1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2632F9-4F33-4D1A-8854-82873F569A76}">
      <dgm:prSet phldrT="[Text]" custT="1"/>
      <dgm:spPr/>
      <dgm:t>
        <a:bodyPr/>
        <a:lstStyle/>
        <a:p>
          <a:r>
            <a:rPr lang="en-US" sz="2000" dirty="0" smtClean="0">
              <a:solidFill>
                <a:schemeClr val="tx1"/>
              </a:solidFill>
            </a:rPr>
            <a:t>Study of Cloud Predicate Latency</a:t>
          </a:r>
          <a:endParaRPr lang="en-US" sz="2000" i="0" dirty="0">
            <a:solidFill>
              <a:schemeClr val="tx1"/>
            </a:solidFill>
          </a:endParaRPr>
        </a:p>
      </dgm:t>
    </dgm:pt>
    <dgm:pt modelId="{063FDEC4-4D7D-48F0-A98B-FF619CBC34A9}" type="parTrans" cxnId="{BE6F66A9-1B96-418B-8DF7-2DDD01EBB184}">
      <dgm:prSet/>
      <dgm:spPr/>
      <dgm:t>
        <a:bodyPr/>
        <a:lstStyle/>
        <a:p>
          <a:endParaRPr lang="en-US"/>
        </a:p>
      </dgm:t>
    </dgm:pt>
    <dgm:pt modelId="{BBB3B6F8-2B2A-46D4-BF0B-24F5DFD38319}" type="sibTrans" cxnId="{BE6F66A9-1B96-418B-8DF7-2DDD01EBB184}">
      <dgm:prSet/>
      <dgm:spPr/>
      <dgm:t>
        <a:bodyPr/>
        <a:lstStyle/>
        <a:p>
          <a:endParaRPr lang="en-US"/>
        </a:p>
      </dgm:t>
    </dgm:pt>
    <dgm:pt modelId="{54509200-C502-4D68-BADC-D9634CD22B17}">
      <dgm:prSet phldrT="[Text]" custT="1"/>
      <dgm:spPr/>
      <dgm:t>
        <a:bodyPr/>
        <a:lstStyle/>
        <a:p>
          <a:r>
            <a:rPr lang="en-US" sz="2000" dirty="0" err="1" smtClean="0"/>
            <a:t>Avg</a:t>
          </a:r>
          <a:r>
            <a:rPr lang="en-US" sz="2000" dirty="0" smtClean="0"/>
            <a:t> 30mph (max 70mph)</a:t>
          </a:r>
          <a:endParaRPr lang="en-US" sz="2000" dirty="0"/>
        </a:p>
      </dgm:t>
    </dgm:pt>
    <dgm:pt modelId="{9E1E1845-7224-4C26-A5BA-CF907AF30A50}" type="parTrans" cxnId="{602B79D5-0045-4DDC-9D55-63A0F0E442EB}">
      <dgm:prSet/>
      <dgm:spPr/>
      <dgm:t>
        <a:bodyPr/>
        <a:lstStyle/>
        <a:p>
          <a:endParaRPr lang="en-US"/>
        </a:p>
      </dgm:t>
    </dgm:pt>
    <dgm:pt modelId="{F1306B79-25B5-4315-8092-FC38E54190F6}" type="sibTrans" cxnId="{602B79D5-0045-4DDC-9D55-63A0F0E442EB}">
      <dgm:prSet/>
      <dgm:spPr/>
      <dgm:t>
        <a:bodyPr/>
        <a:lstStyle/>
        <a:p>
          <a:endParaRPr lang="en-US"/>
        </a:p>
      </dgm:t>
    </dgm:pt>
    <dgm:pt modelId="{4EA43BA7-D50A-4CA2-8793-90C6D08F21D2}">
      <dgm:prSet phldrT="[Text]" custT="1"/>
      <dgm:spPr/>
      <dgm:t>
        <a:bodyPr/>
        <a:lstStyle/>
        <a:p>
          <a:r>
            <a:rPr lang="en-US" sz="2000" dirty="0" smtClean="0"/>
            <a:t>3 different providers</a:t>
          </a:r>
          <a:endParaRPr lang="en-US" sz="2000" dirty="0"/>
        </a:p>
      </dgm:t>
    </dgm:pt>
    <dgm:pt modelId="{CEF69066-C78F-458A-950B-693365E734FB}" type="parTrans" cxnId="{B8CCE413-2539-4264-82A0-0C22CCBABC15}">
      <dgm:prSet/>
      <dgm:spPr/>
      <dgm:t>
        <a:bodyPr/>
        <a:lstStyle/>
        <a:p>
          <a:endParaRPr lang="en-US"/>
        </a:p>
      </dgm:t>
    </dgm:pt>
    <dgm:pt modelId="{8644C0AB-46F9-4C31-83F4-57B292489410}" type="sibTrans" cxnId="{B8CCE413-2539-4264-82A0-0C22CCBABC15}">
      <dgm:prSet/>
      <dgm:spPr/>
      <dgm:t>
        <a:bodyPr/>
        <a:lstStyle/>
        <a:p>
          <a:endParaRPr lang="en-US"/>
        </a:p>
      </dgm:t>
    </dgm:pt>
    <dgm:pt modelId="{61740008-9C0C-4B1E-93D8-CEDBF0ACAF24}">
      <dgm:prSet phldrT="[Text]" custT="1"/>
      <dgm:spPr/>
      <dgm:t>
        <a:bodyPr/>
        <a:lstStyle/>
        <a:p>
          <a:r>
            <a:rPr lang="en-US" sz="2000" dirty="0" smtClean="0"/>
            <a:t>2 cellular carriers</a:t>
          </a:r>
          <a:endParaRPr lang="en-US" sz="2000" dirty="0"/>
        </a:p>
      </dgm:t>
    </dgm:pt>
    <dgm:pt modelId="{8345E1AF-DF08-437C-9881-67B46BD8F48A}" type="parTrans" cxnId="{63E6AF2D-42F7-4895-81BA-6CF9E35FB46E}">
      <dgm:prSet/>
      <dgm:spPr/>
      <dgm:t>
        <a:bodyPr/>
        <a:lstStyle/>
        <a:p>
          <a:endParaRPr lang="en-US"/>
        </a:p>
      </dgm:t>
    </dgm:pt>
    <dgm:pt modelId="{5AA61B43-F9C0-498C-912E-3E68F44D41CE}" type="sibTrans" cxnId="{63E6AF2D-42F7-4895-81BA-6CF9E35FB46E}">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D8BF41AA-E0C6-4882-BD23-5CF91D34A725}" type="pres">
      <dgm:prSet presAssocID="{482632F9-4F33-4D1A-8854-82873F569A76}" presName="parentText" presStyleLbl="node1" presStyleIdx="0" presStyleCnt="1" custScaleY="60860" custLinFactNeighborY="-1878">
        <dgm:presLayoutVars>
          <dgm:chMax val="0"/>
          <dgm:bulletEnabled val="1"/>
        </dgm:presLayoutVars>
      </dgm:prSet>
      <dgm:spPr/>
      <dgm:t>
        <a:bodyPr/>
        <a:lstStyle/>
        <a:p>
          <a:endParaRPr lang="en-US"/>
        </a:p>
      </dgm:t>
    </dgm:pt>
    <dgm:pt modelId="{79ED59C3-AC33-4BB1-8592-74CE9093205A}" type="pres">
      <dgm:prSet presAssocID="{482632F9-4F33-4D1A-8854-82873F569A76}" presName="childText" presStyleLbl="revTx" presStyleIdx="0" presStyleCnt="1">
        <dgm:presLayoutVars>
          <dgm:bulletEnabled val="1"/>
        </dgm:presLayoutVars>
      </dgm:prSet>
      <dgm:spPr/>
      <dgm:t>
        <a:bodyPr/>
        <a:lstStyle/>
        <a:p>
          <a:endParaRPr lang="en-US"/>
        </a:p>
      </dgm:t>
    </dgm:pt>
  </dgm:ptLst>
  <dgm:cxnLst>
    <dgm:cxn modelId="{1AC88AD9-5A30-4A05-8782-93E053176892}" type="presOf" srcId="{4EA43BA7-D50A-4CA2-8793-90C6D08F21D2}" destId="{79ED59C3-AC33-4BB1-8592-74CE9093205A}" srcOrd="0" destOrd="1" presId="urn:microsoft.com/office/officeart/2005/8/layout/vList2"/>
    <dgm:cxn modelId="{B8CCE413-2539-4264-82A0-0C22CCBABC15}" srcId="{482632F9-4F33-4D1A-8854-82873F569A76}" destId="{4EA43BA7-D50A-4CA2-8793-90C6D08F21D2}" srcOrd="1" destOrd="0" parTransId="{CEF69066-C78F-458A-950B-693365E734FB}" sibTransId="{8644C0AB-46F9-4C31-83F4-57B292489410}"/>
    <dgm:cxn modelId="{B21D0E3C-0C82-49E4-B646-E5B8D19772BB}" type="presOf" srcId="{54509200-C502-4D68-BADC-D9634CD22B17}" destId="{79ED59C3-AC33-4BB1-8592-74CE9093205A}" srcOrd="0" destOrd="0" presId="urn:microsoft.com/office/officeart/2005/8/layout/vList2"/>
    <dgm:cxn modelId="{4BEBF511-8E94-4BC5-A060-EB43533222F4}" type="presOf" srcId="{482632F9-4F33-4D1A-8854-82873F569A76}" destId="{D8BF41AA-E0C6-4882-BD23-5CF91D34A725}" srcOrd="0" destOrd="0" presId="urn:microsoft.com/office/officeart/2005/8/layout/vList2"/>
    <dgm:cxn modelId="{602B79D5-0045-4DDC-9D55-63A0F0E442EB}" srcId="{482632F9-4F33-4D1A-8854-82873F569A76}" destId="{54509200-C502-4D68-BADC-D9634CD22B17}" srcOrd="0" destOrd="0" parTransId="{9E1E1845-7224-4C26-A5BA-CF907AF30A50}" sibTransId="{F1306B79-25B5-4315-8092-FC38E54190F6}"/>
    <dgm:cxn modelId="{B5B74317-1567-4072-BDC3-394B1CFAC9A0}" type="presOf" srcId="{CDD1D809-3843-4DFC-A9A4-0D050E1CD76B}" destId="{77603170-3662-48E0-9ACB-432A01EBF504}" srcOrd="0" destOrd="0" presId="urn:microsoft.com/office/officeart/2005/8/layout/vList2"/>
    <dgm:cxn modelId="{23D22180-3A3E-4987-B288-5A9CF2A72033}" type="presOf" srcId="{61740008-9C0C-4B1E-93D8-CEDBF0ACAF24}" destId="{79ED59C3-AC33-4BB1-8592-74CE9093205A}" srcOrd="0" destOrd="2" presId="urn:microsoft.com/office/officeart/2005/8/layout/vList2"/>
    <dgm:cxn modelId="{63E6AF2D-42F7-4895-81BA-6CF9E35FB46E}" srcId="{482632F9-4F33-4D1A-8854-82873F569A76}" destId="{61740008-9C0C-4B1E-93D8-CEDBF0ACAF24}" srcOrd="2" destOrd="0" parTransId="{8345E1AF-DF08-437C-9881-67B46BD8F48A}" sibTransId="{5AA61B43-F9C0-498C-912E-3E68F44D41CE}"/>
    <dgm:cxn modelId="{BE6F66A9-1B96-418B-8DF7-2DDD01EBB184}" srcId="{CDD1D809-3843-4DFC-A9A4-0D050E1CD76B}" destId="{482632F9-4F33-4D1A-8854-82873F569A76}" srcOrd="0" destOrd="0" parTransId="{063FDEC4-4D7D-48F0-A98B-FF619CBC34A9}" sibTransId="{BBB3B6F8-2B2A-46D4-BF0B-24F5DFD38319}"/>
    <dgm:cxn modelId="{FC88DEDC-6EA9-4107-A238-40BD21716349}" type="presParOf" srcId="{77603170-3662-48E0-9ACB-432A01EBF504}" destId="{D8BF41AA-E0C6-4882-BD23-5CF91D34A725}" srcOrd="0" destOrd="0" presId="urn:microsoft.com/office/officeart/2005/8/layout/vList2"/>
    <dgm:cxn modelId="{176F6EA4-469E-4C3A-A857-E1C3E8123A21}" type="presParOf" srcId="{77603170-3662-48E0-9ACB-432A01EBF504}" destId="{79ED59C3-AC33-4BB1-8592-74CE9093205A}"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2632F9-4F33-4D1A-8854-82873F569A76}">
      <dgm:prSet phldrT="[Text]" custT="1"/>
      <dgm:spPr/>
      <dgm:t>
        <a:bodyPr/>
        <a:lstStyle/>
        <a:p>
          <a:pPr algn="ctr"/>
          <a:r>
            <a:rPr lang="en-US" sz="2800" dirty="0" smtClean="0">
              <a:solidFill>
                <a:schemeClr val="tx1"/>
              </a:solidFill>
              <a:latin typeface="Calibri" panose="020F0502020204030204" pitchFamily="34" charset="0"/>
            </a:rPr>
            <a:t>Network latency highly variable, </a:t>
          </a:r>
          <a:r>
            <a:rPr lang="en-US" sz="2800" b="1" i="1" dirty="0" smtClean="0">
              <a:solidFill>
                <a:schemeClr val="tx1"/>
              </a:solidFill>
              <a:latin typeface="Calibri" panose="020F0502020204030204" pitchFamily="34" charset="0"/>
            </a:rPr>
            <a:t>seconds</a:t>
          </a:r>
          <a:r>
            <a:rPr lang="en-US" sz="2800" dirty="0" smtClean="0">
              <a:solidFill>
                <a:srgbClr val="FF0000"/>
              </a:solidFill>
              <a:latin typeface="Calibri" panose="020F0502020204030204" pitchFamily="34" charset="0"/>
            </a:rPr>
            <a:t> </a:t>
          </a:r>
          <a:r>
            <a:rPr lang="en-US" sz="2800" dirty="0" smtClean="0">
              <a:solidFill>
                <a:schemeClr val="tx1"/>
              </a:solidFill>
              <a:latin typeface="Calibri" panose="020F0502020204030204" pitchFamily="34" charset="0"/>
            </a:rPr>
            <a:t>delay in worst case</a:t>
          </a:r>
          <a:endParaRPr lang="en-US" sz="2800" i="1" dirty="0">
            <a:solidFill>
              <a:schemeClr val="tx1"/>
            </a:solidFill>
            <a:latin typeface="Calibri" panose="020F0502020204030204" pitchFamily="34" charset="0"/>
          </a:endParaRPr>
        </a:p>
      </dgm:t>
    </dgm:pt>
    <dgm:pt modelId="{063FDEC4-4D7D-48F0-A98B-FF619CBC34A9}" type="parTrans" cxnId="{BE6F66A9-1B96-418B-8DF7-2DDD01EBB184}">
      <dgm:prSet/>
      <dgm:spPr/>
      <dgm:t>
        <a:bodyPr/>
        <a:lstStyle/>
        <a:p>
          <a:endParaRPr lang="en-US"/>
        </a:p>
      </dgm:t>
    </dgm:pt>
    <dgm:pt modelId="{BBB3B6F8-2B2A-46D4-BF0B-24F5DFD38319}" type="sibTrans" cxnId="{BE6F66A9-1B96-418B-8DF7-2DDD01EBB184}">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D8BF41AA-E0C6-4882-BD23-5CF91D34A725}" type="pres">
      <dgm:prSet presAssocID="{482632F9-4F33-4D1A-8854-82873F569A76}" presName="parentText" presStyleLbl="node1" presStyleIdx="0" presStyleCnt="1" custScaleY="69962" custLinFactNeighborY="-7830">
        <dgm:presLayoutVars>
          <dgm:chMax val="0"/>
          <dgm:bulletEnabled val="1"/>
        </dgm:presLayoutVars>
      </dgm:prSet>
      <dgm:spPr/>
      <dgm:t>
        <a:bodyPr/>
        <a:lstStyle/>
        <a:p>
          <a:endParaRPr lang="en-US"/>
        </a:p>
      </dgm:t>
    </dgm:pt>
  </dgm:ptLst>
  <dgm:cxnLst>
    <dgm:cxn modelId="{BE6F66A9-1B96-418B-8DF7-2DDD01EBB184}" srcId="{CDD1D809-3843-4DFC-A9A4-0D050E1CD76B}" destId="{482632F9-4F33-4D1A-8854-82873F569A76}" srcOrd="0" destOrd="0" parTransId="{063FDEC4-4D7D-48F0-A98B-FF619CBC34A9}" sibTransId="{BBB3B6F8-2B2A-46D4-BF0B-24F5DFD38319}"/>
    <dgm:cxn modelId="{317B1343-974C-49B4-87B0-914F86829FA8}" type="presOf" srcId="{482632F9-4F33-4D1A-8854-82873F569A76}" destId="{D8BF41AA-E0C6-4882-BD23-5CF91D34A725}" srcOrd="0" destOrd="0" presId="urn:microsoft.com/office/officeart/2005/8/layout/vList2"/>
    <dgm:cxn modelId="{50E34626-6A25-4184-97B2-6FB0B3D290BE}" type="presOf" srcId="{CDD1D809-3843-4DFC-A9A4-0D050E1CD76B}" destId="{77603170-3662-48E0-9ACB-432A01EBF504}" srcOrd="0" destOrd="0" presId="urn:microsoft.com/office/officeart/2005/8/layout/vList2"/>
    <dgm:cxn modelId="{D9D72306-83DC-4027-8AC7-EE652F3CE7BE}" type="presParOf" srcId="{77603170-3662-48E0-9ACB-432A01EBF504}" destId="{D8BF41AA-E0C6-4882-BD23-5CF91D34A725}"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pt>
    <dgm:pt modelId="{28D512CC-05BE-E044-8C26-09CD29B2AAB0}">
      <dgm:prSet phldrT="[Text]"/>
      <dgm:spPr/>
      <dgm:t>
        <a:bodyPr/>
        <a:lstStyle/>
        <a:p>
          <a:r>
            <a:rPr lang="en-US" dirty="0" smtClean="0">
              <a:latin typeface="+mj-lt"/>
            </a:rPr>
            <a:t>Motivation</a:t>
          </a:r>
          <a:endParaRPr lang="en-US" dirty="0">
            <a:latin typeface="+mj-lt"/>
          </a:endParaRPr>
        </a:p>
      </dgm:t>
    </dgm:pt>
    <dgm:pt modelId="{F9C2487A-57F8-2C4E-903F-37455B796056}" type="parTrans" cxnId="{8F83D439-3A3D-804F-AC18-9EF5EC8C84F8}">
      <dgm:prSet/>
      <dgm:spPr/>
      <dgm:t>
        <a:bodyPr/>
        <a:lstStyle/>
        <a:p>
          <a:endParaRPr lang="en-US">
            <a:latin typeface="+mj-lt"/>
          </a:endParaRPr>
        </a:p>
      </dgm:t>
    </dgm:pt>
    <dgm:pt modelId="{E04175F1-0C92-8541-854B-2E1312EE0784}" type="sibTrans" cxnId="{8F83D439-3A3D-804F-AC18-9EF5EC8C84F8}">
      <dgm:prSet/>
      <dgm:spPr/>
      <dgm:t>
        <a:bodyPr/>
        <a:lstStyle/>
        <a:p>
          <a:endParaRPr lang="en-US">
            <a:latin typeface="+mj-lt"/>
          </a:endParaRPr>
        </a:p>
      </dgm:t>
    </dgm:pt>
    <dgm:pt modelId="{5054FA11-A990-5A47-B1B4-225D0EF003A8}">
      <dgm:prSet phldrT="[Text]"/>
      <dgm:spPr/>
      <dgm:t>
        <a:bodyPr/>
        <a:lstStyle/>
        <a:p>
          <a:r>
            <a:rPr lang="en-US" dirty="0" smtClean="0">
              <a:latin typeface="+mj-lt"/>
            </a:rPr>
            <a:t>Design</a:t>
          </a:r>
          <a:endParaRPr lang="en-US" dirty="0">
            <a:latin typeface="+mj-lt"/>
          </a:endParaRPr>
        </a:p>
      </dgm:t>
    </dgm:pt>
    <dgm:pt modelId="{1384B49E-3E45-A243-835B-408111074686}" type="parTrans" cxnId="{8B94D2EE-8B1C-3C49-8AD2-8928D81AA86E}">
      <dgm:prSet/>
      <dgm:spPr/>
      <dgm:t>
        <a:bodyPr/>
        <a:lstStyle/>
        <a:p>
          <a:endParaRPr lang="en-US">
            <a:latin typeface="+mj-lt"/>
          </a:endParaRPr>
        </a:p>
      </dgm:t>
    </dgm:pt>
    <dgm:pt modelId="{C361CE96-BF91-914A-8D61-640FB202B874}" type="sibTrans" cxnId="{8B94D2EE-8B1C-3C49-8AD2-8928D81AA86E}">
      <dgm:prSet/>
      <dgm:spPr/>
      <dgm:t>
        <a:bodyPr/>
        <a:lstStyle/>
        <a:p>
          <a:endParaRPr lang="en-US">
            <a:latin typeface="+mj-lt"/>
          </a:endParaRPr>
        </a:p>
      </dgm:t>
    </dgm:pt>
    <dgm:pt modelId="{772C0A53-F088-324A-97AA-A574F3B3A0D9}">
      <dgm:prSet phldrT="[Text]"/>
      <dgm:spPr/>
      <dgm:t>
        <a:bodyPr/>
        <a:lstStyle/>
        <a:p>
          <a:r>
            <a:rPr lang="en-US" dirty="0" smtClean="0">
              <a:latin typeface="+mj-lt"/>
            </a:rPr>
            <a:t>Evaluation</a:t>
          </a:r>
          <a:endParaRPr lang="en-US" dirty="0">
            <a:latin typeface="+mj-lt"/>
          </a:endParaRPr>
        </a:p>
      </dgm:t>
    </dgm:pt>
    <dgm:pt modelId="{0C6AE0A8-E094-6947-B942-B34FEA79DE87}" type="parTrans" cxnId="{8BF76F9F-FF1D-A542-B282-75B053F21235}">
      <dgm:prSet/>
      <dgm:spPr/>
      <dgm:t>
        <a:bodyPr/>
        <a:lstStyle/>
        <a:p>
          <a:endParaRPr lang="en-US">
            <a:latin typeface="+mj-lt"/>
          </a:endParaRPr>
        </a:p>
      </dgm:t>
    </dgm:pt>
    <dgm:pt modelId="{0EA34819-AB63-FD47-AA2A-8DF7C80A33E6}" type="sibTrans" cxnId="{8BF76F9F-FF1D-A542-B282-75B053F21235}">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B201FAB-E5FD-A445-8134-A9B1F1278570}" type="parTrans" cxnId="{E82865B2-E96A-1246-98B6-8DE6C8C832FD}">
      <dgm:prSet/>
      <dgm:spPr/>
      <dgm:t>
        <a:bodyPr/>
        <a:lstStyle/>
        <a:p>
          <a:endParaRPr lang="en-US">
            <a:latin typeface="+mj-lt"/>
          </a:endParaRPr>
        </a:p>
      </dgm:t>
    </dgm:pt>
    <dgm:pt modelId="{D99B41EF-EE46-C849-81A0-8A7547B51999}" type="sibTrans" cxnId="{E82865B2-E96A-1246-98B6-8DE6C8C832FD}">
      <dgm:prSet/>
      <dgm:spPr/>
      <dgm:t>
        <a:bodyPr/>
        <a:lstStyle/>
        <a:p>
          <a:endParaRPr lang="en-US">
            <a:latin typeface="+mj-lt"/>
          </a:endParaRPr>
        </a:p>
      </dgm:t>
    </dgm:pt>
    <dgm:pt modelId="{050586EC-EA5D-495B-8995-EF2F32BC1664}">
      <dgm:prSet phldrT="[Text]"/>
      <dgm:spPr>
        <a:solidFill>
          <a:schemeClr val="accent1"/>
        </a:solidFill>
      </dgm:spPr>
      <dgm:t>
        <a:bodyPr/>
        <a:lstStyle/>
        <a:p>
          <a:r>
            <a:rPr lang="en-US" b="1" dirty="0" smtClean="0">
              <a:latin typeface="+mj-lt"/>
            </a:rPr>
            <a:t>Problem</a:t>
          </a:r>
          <a:endParaRPr lang="en-US" b="1" dirty="0">
            <a:latin typeface="+mj-lt"/>
          </a:endParaRPr>
        </a:p>
      </dgm:t>
    </dgm:pt>
    <dgm:pt modelId="{BAC17F59-0AF5-42C5-99F1-E7288D00E8AA}" type="parTrans" cxnId="{EA1E0C4A-574F-4277-B1FE-9BCED82ECC73}">
      <dgm:prSet/>
      <dgm:spPr/>
      <dgm:t>
        <a:bodyPr/>
        <a:lstStyle/>
        <a:p>
          <a:endParaRPr lang="en-US"/>
        </a:p>
      </dgm:t>
    </dgm:pt>
    <dgm:pt modelId="{099B950B-BABC-4D81-B228-C3A521C1C595}" type="sibTrans" cxnId="{EA1E0C4A-574F-4277-B1FE-9BCED82ECC73}">
      <dgm:prSet/>
      <dgm:spPr/>
      <dgm:t>
        <a:bodyPr/>
        <a:lstStyle/>
        <a:p>
          <a:endParaRPr lang="en-US"/>
        </a:p>
      </dgm:t>
    </dgm:pt>
    <dgm:pt modelId="{D761D0DA-2DC1-5644-99BC-4A0182AE53BD}" type="pres">
      <dgm:prSet presAssocID="{8254B634-E7A0-EC4F-89F3-B3E9463F7939}" presName="Name0" presStyleCnt="0">
        <dgm:presLayoutVars>
          <dgm:dir/>
          <dgm:resizeHandles val="exact"/>
        </dgm:presLayoutVars>
      </dgm:prSet>
      <dgm:spPr/>
    </dgm:pt>
    <dgm:pt modelId="{38E07313-51F5-8142-A6C7-A9F6B3618736}" type="pres">
      <dgm:prSet presAssocID="{28D512CC-05BE-E044-8C26-09CD29B2AAB0}" presName="node" presStyleLbl="node1" presStyleIdx="0"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0" presStyleCnt="4"/>
      <dgm:spPr/>
      <dgm:t>
        <a:bodyPr/>
        <a:lstStyle/>
        <a:p>
          <a:endParaRPr lang="en-US"/>
        </a:p>
      </dgm:t>
    </dgm:pt>
    <dgm:pt modelId="{C81E686A-1377-1243-8C24-AFF6039A8049}" type="pres">
      <dgm:prSet presAssocID="{E04175F1-0C92-8541-854B-2E1312EE0784}" presName="connectorText" presStyleLbl="sibTrans2D1" presStyleIdx="0" presStyleCnt="4"/>
      <dgm:spPr/>
      <dgm:t>
        <a:bodyPr/>
        <a:lstStyle/>
        <a:p>
          <a:endParaRPr lang="en-US"/>
        </a:p>
      </dgm:t>
    </dgm:pt>
    <dgm:pt modelId="{723A90F1-CAE9-4D77-B6E2-70A287B03CC5}" type="pres">
      <dgm:prSet presAssocID="{050586EC-EA5D-495B-8995-EF2F32BC1664}" presName="node" presStyleLbl="node1" presStyleIdx="1" presStyleCnt="5">
        <dgm:presLayoutVars>
          <dgm:bulletEnabled val="1"/>
        </dgm:presLayoutVars>
      </dgm:prSet>
      <dgm:spPr/>
      <dgm:t>
        <a:bodyPr/>
        <a:lstStyle/>
        <a:p>
          <a:endParaRPr lang="en-US"/>
        </a:p>
      </dgm:t>
    </dgm:pt>
    <dgm:pt modelId="{12C3701A-5E1F-4B4C-A41A-CAA5CC88AE2D}" type="pres">
      <dgm:prSet presAssocID="{099B950B-BABC-4D81-B228-C3A521C1C595}" presName="sibTrans" presStyleLbl="sibTrans2D1" presStyleIdx="1" presStyleCnt="4"/>
      <dgm:spPr/>
      <dgm:t>
        <a:bodyPr/>
        <a:lstStyle/>
        <a:p>
          <a:endParaRPr lang="en-US"/>
        </a:p>
      </dgm:t>
    </dgm:pt>
    <dgm:pt modelId="{1001D2C7-0432-40A7-AC0B-F6ADC132B1F1}" type="pres">
      <dgm:prSet presAssocID="{099B950B-BABC-4D81-B228-C3A521C1C595}" presName="connectorText" presStyleLbl="sibTrans2D1" presStyleIdx="1" presStyleCnt="4"/>
      <dgm:spPr/>
      <dgm:t>
        <a:bodyPr/>
        <a:lstStyle/>
        <a:p>
          <a:endParaRPr lang="en-US"/>
        </a:p>
      </dgm:t>
    </dgm:pt>
    <dgm:pt modelId="{F754AB20-C932-C34F-9FB1-9305DF5F73A9}" type="pres">
      <dgm:prSet presAssocID="{5054FA11-A990-5A47-B1B4-225D0EF003A8}" presName="node" presStyleLbl="node1" presStyleIdx="2"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2" presStyleCnt="4"/>
      <dgm:spPr/>
      <dgm:t>
        <a:bodyPr/>
        <a:lstStyle/>
        <a:p>
          <a:endParaRPr lang="en-US"/>
        </a:p>
      </dgm:t>
    </dgm:pt>
    <dgm:pt modelId="{7E9B7F6D-DFCC-3D41-B524-2A7754351B9A}" type="pres">
      <dgm:prSet presAssocID="{C361CE96-BF91-914A-8D61-640FB202B874}" presName="connectorText" presStyleLbl="sibTrans2D1" presStyleIdx="2" presStyleCnt="4"/>
      <dgm:spPr/>
      <dgm:t>
        <a:bodyPr/>
        <a:lstStyle/>
        <a:p>
          <a:endParaRPr lang="en-US"/>
        </a:p>
      </dgm:t>
    </dgm:pt>
    <dgm:pt modelId="{92251872-FDE4-AC49-8F14-4382C001D483}" type="pres">
      <dgm:prSet presAssocID="{772C0A53-F088-324A-97AA-A574F3B3A0D9}" presName="node" presStyleLbl="node1" presStyleIdx="3"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3" presStyleCnt="4"/>
      <dgm:spPr/>
      <dgm:t>
        <a:bodyPr/>
        <a:lstStyle/>
        <a:p>
          <a:endParaRPr lang="en-US"/>
        </a:p>
      </dgm:t>
    </dgm:pt>
    <dgm:pt modelId="{19B58260-F587-3C4B-B2C0-B51B9C72A0D4}" type="pres">
      <dgm:prSet presAssocID="{0EA34819-AB63-FD47-AA2A-8DF7C80A33E6}"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E82865B2-E96A-1246-98B6-8DE6C8C832FD}" srcId="{8254B634-E7A0-EC4F-89F3-B3E9463F7939}" destId="{3D2078ED-DCCE-644A-9E2F-201EB85586AB}" srcOrd="4" destOrd="0" parTransId="{DB201FAB-E5FD-A445-8134-A9B1F1278570}" sibTransId="{D99B41EF-EE46-C849-81A0-8A7547B51999}"/>
    <dgm:cxn modelId="{C711C648-C12C-48C2-A541-FA2C8D925DC8}" type="presOf" srcId="{050586EC-EA5D-495B-8995-EF2F32BC1664}" destId="{723A90F1-CAE9-4D77-B6E2-70A287B03CC5}" srcOrd="0" destOrd="0" presId="urn:microsoft.com/office/officeart/2005/8/layout/process1"/>
    <dgm:cxn modelId="{E674D681-B8AE-41D6-999E-B60D136526E2}" type="presOf" srcId="{E04175F1-0C92-8541-854B-2E1312EE0784}" destId="{8615F0E3-1FA6-214B-A5BE-124BF46C7A2D}" srcOrd="0" destOrd="0" presId="urn:microsoft.com/office/officeart/2005/8/layout/process1"/>
    <dgm:cxn modelId="{8F83D439-3A3D-804F-AC18-9EF5EC8C84F8}" srcId="{8254B634-E7A0-EC4F-89F3-B3E9463F7939}" destId="{28D512CC-05BE-E044-8C26-09CD29B2AAB0}" srcOrd="0" destOrd="0" parTransId="{F9C2487A-57F8-2C4E-903F-37455B796056}" sibTransId="{E04175F1-0C92-8541-854B-2E1312EE0784}"/>
    <dgm:cxn modelId="{134D660C-F1C6-483D-BE69-6D36DAC07E5D}" type="presOf" srcId="{5054FA11-A990-5A47-B1B4-225D0EF003A8}" destId="{F754AB20-C932-C34F-9FB1-9305DF5F73A9}" srcOrd="0" destOrd="0" presId="urn:microsoft.com/office/officeart/2005/8/layout/process1"/>
    <dgm:cxn modelId="{8BC2EF86-98A9-4E56-8AAC-222F5EB566D8}" type="presOf" srcId="{28D512CC-05BE-E044-8C26-09CD29B2AAB0}" destId="{38E07313-51F5-8142-A6C7-A9F6B3618736}" srcOrd="0" destOrd="0" presId="urn:microsoft.com/office/officeart/2005/8/layout/process1"/>
    <dgm:cxn modelId="{353AD8F5-C9F0-40D7-A482-2EE1B0CF6617}" type="presOf" srcId="{099B950B-BABC-4D81-B228-C3A521C1C595}" destId="{12C3701A-5E1F-4B4C-A41A-CAA5CC88AE2D}" srcOrd="0" destOrd="0" presId="urn:microsoft.com/office/officeart/2005/8/layout/process1"/>
    <dgm:cxn modelId="{4E8C7A10-B1B8-49A9-A140-FC035DFA7161}" type="presOf" srcId="{3D2078ED-DCCE-644A-9E2F-201EB85586AB}" destId="{C62C1A73-6D55-E842-9FA4-26749F2D258D}" srcOrd="0" destOrd="0" presId="urn:microsoft.com/office/officeart/2005/8/layout/process1"/>
    <dgm:cxn modelId="{B26BE9E0-E6B4-4033-86F3-59D31ECBBC2D}" type="presOf" srcId="{099B950B-BABC-4D81-B228-C3A521C1C595}" destId="{1001D2C7-0432-40A7-AC0B-F6ADC132B1F1}" srcOrd="1" destOrd="0" presId="urn:microsoft.com/office/officeart/2005/8/layout/process1"/>
    <dgm:cxn modelId="{C630AB9D-3F2D-4D35-BF5C-A28030761082}" type="presOf" srcId="{772C0A53-F088-324A-97AA-A574F3B3A0D9}" destId="{92251872-FDE4-AC49-8F14-4382C001D483}" srcOrd="0" destOrd="0" presId="urn:microsoft.com/office/officeart/2005/8/layout/process1"/>
    <dgm:cxn modelId="{EA1E0C4A-574F-4277-B1FE-9BCED82ECC73}" srcId="{8254B634-E7A0-EC4F-89F3-B3E9463F7939}" destId="{050586EC-EA5D-495B-8995-EF2F32BC1664}" srcOrd="1" destOrd="0" parTransId="{BAC17F59-0AF5-42C5-99F1-E7288D00E8AA}" sibTransId="{099B950B-BABC-4D81-B228-C3A521C1C595}"/>
    <dgm:cxn modelId="{66EA83A5-C523-42FA-BE06-20F14ADAE283}" type="presOf" srcId="{C361CE96-BF91-914A-8D61-640FB202B874}" destId="{68D9566B-4B99-7246-9501-633B435CA56F}" srcOrd="0" destOrd="0" presId="urn:microsoft.com/office/officeart/2005/8/layout/process1"/>
    <dgm:cxn modelId="{FC90E41B-462B-4D28-9A90-81FA0DC9E630}" type="presOf" srcId="{0EA34819-AB63-FD47-AA2A-8DF7C80A33E6}" destId="{47CDE8AF-ED2F-0D40-AB59-228BFC6ABB4B}" srcOrd="0" destOrd="0" presId="urn:microsoft.com/office/officeart/2005/8/layout/process1"/>
    <dgm:cxn modelId="{5E0EAEFB-9719-42BC-B8FE-9FB875550F0A}" type="presOf" srcId="{0EA34819-AB63-FD47-AA2A-8DF7C80A33E6}" destId="{19B58260-F587-3C4B-B2C0-B51B9C72A0D4}" srcOrd="1" destOrd="0" presId="urn:microsoft.com/office/officeart/2005/8/layout/process1"/>
    <dgm:cxn modelId="{050FC83C-D55E-40D4-95AE-4C13E155887E}" type="presOf" srcId="{C361CE96-BF91-914A-8D61-640FB202B874}" destId="{7E9B7F6D-DFCC-3D41-B524-2A7754351B9A}" srcOrd="1" destOrd="0" presId="urn:microsoft.com/office/officeart/2005/8/layout/process1"/>
    <dgm:cxn modelId="{8BF76F9F-FF1D-A542-B282-75B053F21235}" srcId="{8254B634-E7A0-EC4F-89F3-B3E9463F7939}" destId="{772C0A53-F088-324A-97AA-A574F3B3A0D9}" srcOrd="3" destOrd="0" parTransId="{0C6AE0A8-E094-6947-B942-B34FEA79DE87}" sibTransId="{0EA34819-AB63-FD47-AA2A-8DF7C80A33E6}"/>
    <dgm:cxn modelId="{8B94D2EE-8B1C-3C49-8AD2-8928D81AA86E}" srcId="{8254B634-E7A0-EC4F-89F3-B3E9463F7939}" destId="{5054FA11-A990-5A47-B1B4-225D0EF003A8}" srcOrd="2" destOrd="0" parTransId="{1384B49E-3E45-A243-835B-408111074686}" sibTransId="{C361CE96-BF91-914A-8D61-640FB202B874}"/>
    <dgm:cxn modelId="{178EC2A3-D9B1-484C-BAB1-E5F11DABCC8F}" type="presOf" srcId="{E04175F1-0C92-8541-854B-2E1312EE0784}" destId="{C81E686A-1377-1243-8C24-AFF6039A8049}" srcOrd="1" destOrd="0" presId="urn:microsoft.com/office/officeart/2005/8/layout/process1"/>
    <dgm:cxn modelId="{EB01BB2F-16BE-4B29-B2B9-FBBE82EAE70F}" type="presOf" srcId="{8254B634-E7A0-EC4F-89F3-B3E9463F7939}" destId="{D761D0DA-2DC1-5644-99BC-4A0182AE53BD}" srcOrd="0" destOrd="0" presId="urn:microsoft.com/office/officeart/2005/8/layout/process1"/>
    <dgm:cxn modelId="{C2B03308-4806-4689-866B-BA89F16427A2}" type="presParOf" srcId="{D761D0DA-2DC1-5644-99BC-4A0182AE53BD}" destId="{38E07313-51F5-8142-A6C7-A9F6B3618736}" srcOrd="0" destOrd="0" presId="urn:microsoft.com/office/officeart/2005/8/layout/process1"/>
    <dgm:cxn modelId="{FD26072B-2646-44D4-9BF7-B29419188898}" type="presParOf" srcId="{D761D0DA-2DC1-5644-99BC-4A0182AE53BD}" destId="{8615F0E3-1FA6-214B-A5BE-124BF46C7A2D}" srcOrd="1" destOrd="0" presId="urn:microsoft.com/office/officeart/2005/8/layout/process1"/>
    <dgm:cxn modelId="{E5D863B9-1911-454F-AF22-0CFFD2EA01A5}" type="presParOf" srcId="{8615F0E3-1FA6-214B-A5BE-124BF46C7A2D}" destId="{C81E686A-1377-1243-8C24-AFF6039A8049}" srcOrd="0" destOrd="0" presId="urn:microsoft.com/office/officeart/2005/8/layout/process1"/>
    <dgm:cxn modelId="{A6393E7A-EA4A-4FDB-AA27-00F1B19CD1EA}" type="presParOf" srcId="{D761D0DA-2DC1-5644-99BC-4A0182AE53BD}" destId="{723A90F1-CAE9-4D77-B6E2-70A287B03CC5}" srcOrd="2" destOrd="0" presId="urn:microsoft.com/office/officeart/2005/8/layout/process1"/>
    <dgm:cxn modelId="{05FC6BD7-9FB9-4154-BD34-6E6D07FFD84F}" type="presParOf" srcId="{D761D0DA-2DC1-5644-99BC-4A0182AE53BD}" destId="{12C3701A-5E1F-4B4C-A41A-CAA5CC88AE2D}" srcOrd="3" destOrd="0" presId="urn:microsoft.com/office/officeart/2005/8/layout/process1"/>
    <dgm:cxn modelId="{5C6FB64D-2CF0-4440-98B2-04775EB2B667}" type="presParOf" srcId="{12C3701A-5E1F-4B4C-A41A-CAA5CC88AE2D}" destId="{1001D2C7-0432-40A7-AC0B-F6ADC132B1F1}" srcOrd="0" destOrd="0" presId="urn:microsoft.com/office/officeart/2005/8/layout/process1"/>
    <dgm:cxn modelId="{83E5A09A-688A-48C3-9A7F-069BCAF7E399}" type="presParOf" srcId="{D761D0DA-2DC1-5644-99BC-4A0182AE53BD}" destId="{F754AB20-C932-C34F-9FB1-9305DF5F73A9}" srcOrd="4" destOrd="0" presId="urn:microsoft.com/office/officeart/2005/8/layout/process1"/>
    <dgm:cxn modelId="{8EFF0ECC-92C0-487A-BFD6-536F016681EE}" type="presParOf" srcId="{D761D0DA-2DC1-5644-99BC-4A0182AE53BD}" destId="{68D9566B-4B99-7246-9501-633B435CA56F}" srcOrd="5" destOrd="0" presId="urn:microsoft.com/office/officeart/2005/8/layout/process1"/>
    <dgm:cxn modelId="{906F06D5-79FB-48B2-94A1-1F92E5D1FF02}" type="presParOf" srcId="{68D9566B-4B99-7246-9501-633B435CA56F}" destId="{7E9B7F6D-DFCC-3D41-B524-2A7754351B9A}" srcOrd="0" destOrd="0" presId="urn:microsoft.com/office/officeart/2005/8/layout/process1"/>
    <dgm:cxn modelId="{0572EC41-C759-4343-A0E4-B4AD45C31AAC}" type="presParOf" srcId="{D761D0DA-2DC1-5644-99BC-4A0182AE53BD}" destId="{92251872-FDE4-AC49-8F14-4382C001D483}" srcOrd="6" destOrd="0" presId="urn:microsoft.com/office/officeart/2005/8/layout/process1"/>
    <dgm:cxn modelId="{40478104-F39C-4BE8-8B4A-A38F37915E45}" type="presParOf" srcId="{D761D0DA-2DC1-5644-99BC-4A0182AE53BD}" destId="{47CDE8AF-ED2F-0D40-AB59-228BFC6ABB4B}" srcOrd="7" destOrd="0" presId="urn:microsoft.com/office/officeart/2005/8/layout/process1"/>
    <dgm:cxn modelId="{C6FB9048-CD69-49C9-A810-5C3849830197}" type="presParOf" srcId="{47CDE8AF-ED2F-0D40-AB59-228BFC6ABB4B}" destId="{19B58260-F587-3C4B-B2C0-B51B9C72A0D4}" srcOrd="0" destOrd="0" presId="urn:microsoft.com/office/officeart/2005/8/layout/process1"/>
    <dgm:cxn modelId="{BD3CD5CD-0369-4444-AE84-B33AE95FA9D7}"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1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C44FC0-F8ED-4EAD-9C2E-404FF2399601}">
      <dgm:prSet custT="1"/>
      <dgm:spPr/>
      <dgm:t>
        <a:bodyPr/>
        <a:lstStyle/>
        <a:p>
          <a:pPr rtl="0"/>
          <a:r>
            <a:rPr lang="en-US" sz="2500" b="0" i="0" u="none" strike="noStrike" dirty="0" smtClean="0">
              <a:solidFill>
                <a:schemeClr val="tx1"/>
              </a:solidFill>
              <a:effectLst/>
              <a:latin typeface="+mn-lt"/>
              <a:ea typeface="+mn-ea"/>
              <a:cs typeface="+mn-cs"/>
            </a:rPr>
            <a:t>Experiments show that CARLOG misses fewer events and has lower latency than competing strategies</a:t>
          </a:r>
          <a:endParaRPr lang="en-US" sz="2500" dirty="0">
            <a:solidFill>
              <a:schemeClr val="tx1"/>
            </a:solidFill>
          </a:endParaRPr>
        </a:p>
      </dgm:t>
    </dgm:pt>
    <dgm:pt modelId="{59FC59C2-7399-4ECA-ABC5-52FE655686DB}" type="parTrans" cxnId="{65CCD128-B15C-455B-BF5B-B144B8A514CA}">
      <dgm:prSet/>
      <dgm:spPr/>
      <dgm:t>
        <a:bodyPr/>
        <a:lstStyle/>
        <a:p>
          <a:endParaRPr lang="en-US"/>
        </a:p>
      </dgm:t>
    </dgm:pt>
    <dgm:pt modelId="{664DC3A4-57C1-442A-87B8-97F4A7400DC3}" type="sibTrans" cxnId="{65CCD128-B15C-455B-BF5B-B144B8A514CA}">
      <dgm:prSet/>
      <dgm:spPr/>
      <dgm:t>
        <a:bodyPr/>
        <a:lstStyle/>
        <a:p>
          <a:endParaRPr lang="en-US"/>
        </a:p>
      </dgm:t>
    </dgm:pt>
    <dgm:pt modelId="{11E5F4E6-0AE7-4934-9221-97BC5F7D9D06}">
      <dgm:prSet custT="1"/>
      <dgm:spPr/>
      <dgm:t>
        <a:bodyPr/>
        <a:lstStyle/>
        <a:p>
          <a:r>
            <a:rPr lang="en-US" sz="2500" b="0" i="0" u="none" strike="noStrike" dirty="0" smtClean="0">
              <a:solidFill>
                <a:schemeClr val="tx1"/>
              </a:solidFill>
              <a:effectLst/>
              <a:latin typeface="+mn-lt"/>
              <a:ea typeface="+mn-ea"/>
              <a:cs typeface="+mn-cs"/>
            </a:rPr>
            <a:t>Algorithms for optimizing predicate acquisition latency</a:t>
          </a:r>
          <a:endParaRPr lang="en-US" sz="2500" dirty="0">
            <a:solidFill>
              <a:schemeClr val="tx1"/>
            </a:solidFill>
          </a:endParaRPr>
        </a:p>
      </dgm:t>
    </dgm:pt>
    <dgm:pt modelId="{28C00F45-E21D-4A4F-ABB0-A37A11BDC3B1}" type="parTrans" cxnId="{CBE16F72-D2F6-4697-8722-95835AE0B44B}">
      <dgm:prSet/>
      <dgm:spPr/>
      <dgm:t>
        <a:bodyPr/>
        <a:lstStyle/>
        <a:p>
          <a:endParaRPr lang="en-US"/>
        </a:p>
      </dgm:t>
    </dgm:pt>
    <dgm:pt modelId="{0A5F884E-9CB8-4D2E-9248-40ECCDDF1ACC}" type="sibTrans" cxnId="{CBE16F72-D2F6-4697-8722-95835AE0B44B}">
      <dgm:prSet/>
      <dgm:spPr/>
      <dgm:t>
        <a:bodyPr/>
        <a:lstStyle/>
        <a:p>
          <a:endParaRPr lang="en-US"/>
        </a:p>
      </dgm:t>
    </dgm:pt>
    <dgm:pt modelId="{DD448FB5-F81E-4784-8298-94B312CDCC9B}">
      <dgm:prSet custT="1"/>
      <dgm:spPr/>
      <dgm:t>
        <a:bodyPr/>
        <a:lstStyle/>
        <a:p>
          <a:r>
            <a:rPr lang="en-US" sz="2500" b="0" i="0" u="none" strike="noStrike" dirty="0" smtClean="0">
              <a:solidFill>
                <a:schemeClr val="tx1"/>
              </a:solidFill>
              <a:effectLst/>
              <a:latin typeface="+mn-lt"/>
              <a:ea typeface="+mn-ea"/>
              <a:cs typeface="+mn-cs"/>
            </a:rPr>
            <a:t>CARLOG system design and implementation</a:t>
          </a:r>
          <a:endParaRPr lang="en-US" sz="2500" dirty="0">
            <a:solidFill>
              <a:schemeClr val="tx1"/>
            </a:solidFill>
          </a:endParaRPr>
        </a:p>
      </dgm:t>
    </dgm:pt>
    <dgm:pt modelId="{01F7BF4A-5909-487D-BDE4-EEEB27D638A5}" type="parTrans" cxnId="{926424B0-4451-41A4-8132-F2EA8A56A93D}">
      <dgm:prSet/>
      <dgm:spPr/>
      <dgm:t>
        <a:bodyPr/>
        <a:lstStyle/>
        <a:p>
          <a:endParaRPr lang="en-US"/>
        </a:p>
      </dgm:t>
    </dgm:pt>
    <dgm:pt modelId="{BBEA12C7-235C-4856-9CB5-8C8F51C99594}" type="sibTrans" cxnId="{926424B0-4451-41A4-8132-F2EA8A56A93D}">
      <dgm:prSet/>
      <dgm:spPr/>
      <dgm:t>
        <a:bodyPr/>
        <a:lstStyle/>
        <a:p>
          <a:endParaRPr lang="en-US"/>
        </a:p>
      </dgm:t>
    </dgm:pt>
    <dgm:pt modelId="{30630625-B5EB-472F-86F7-BA1408C50620}">
      <dgm:prSet custT="1"/>
      <dgm:spPr/>
      <dgm:t>
        <a:bodyPr/>
        <a:lstStyle/>
        <a:p>
          <a:endParaRPr lang="en-US" sz="2500" dirty="0">
            <a:solidFill>
              <a:schemeClr val="tx1"/>
            </a:solidFill>
          </a:endParaRPr>
        </a:p>
      </dgm:t>
    </dgm:pt>
    <dgm:pt modelId="{0FAFF3B8-78B7-4EFC-A54F-AE1F654C399A}" type="parTrans" cxnId="{2595E9DB-9DB2-4BE8-9EFA-62D2E08EF9E0}">
      <dgm:prSet/>
      <dgm:spPr/>
      <dgm:t>
        <a:bodyPr/>
        <a:lstStyle/>
        <a:p>
          <a:endParaRPr lang="en-US"/>
        </a:p>
      </dgm:t>
    </dgm:pt>
    <dgm:pt modelId="{1213FE64-B54C-4E79-91B5-09208921CCA0}" type="sibTrans" cxnId="{2595E9DB-9DB2-4BE8-9EFA-62D2E08EF9E0}">
      <dgm:prSet/>
      <dgm:spPr/>
      <dgm:t>
        <a:bodyPr/>
        <a:lstStyle/>
        <a:p>
          <a:endParaRPr lang="en-US"/>
        </a:p>
      </dgm:t>
    </dgm:pt>
    <dgm:pt modelId="{9968E1BF-2B68-4BAF-85A2-A8A650ADA3D3}">
      <dgm:prSet custT="1"/>
      <dgm:spPr/>
      <dgm:t>
        <a:bodyPr/>
        <a:lstStyle/>
        <a:p>
          <a:endParaRPr lang="en-US" sz="2500" dirty="0">
            <a:solidFill>
              <a:schemeClr val="tx1"/>
            </a:solidFill>
          </a:endParaRPr>
        </a:p>
      </dgm:t>
    </dgm:pt>
    <dgm:pt modelId="{D74F933D-D35D-446D-955B-3CEC2057C6F2}" type="parTrans" cxnId="{BC967B83-4783-48DF-BCFC-4D027B4290CD}">
      <dgm:prSet/>
      <dgm:spPr/>
      <dgm:t>
        <a:bodyPr/>
        <a:lstStyle/>
        <a:p>
          <a:endParaRPr lang="en-US"/>
        </a:p>
      </dgm:t>
    </dgm:pt>
    <dgm:pt modelId="{1A697C38-A11B-4DFD-892C-FD5731F2075B}" type="sibTrans" cxnId="{BC967B83-4783-48DF-BCFC-4D027B4290CD}">
      <dgm:prSet/>
      <dgm:spPr/>
      <dgm:t>
        <a:bodyPr/>
        <a:lstStyle/>
        <a:p>
          <a:endParaRPr lang="en-US"/>
        </a:p>
      </dgm:t>
    </dgm:pt>
    <dgm:pt modelId="{78D0E8A9-6C7F-44B8-8AA6-C755934DABFE}">
      <dgm:prSet custT="1"/>
      <dgm:spPr/>
      <dgm:t>
        <a:bodyPr/>
        <a:lstStyle/>
        <a:p>
          <a:endParaRPr lang="en-US" sz="2500" dirty="0">
            <a:solidFill>
              <a:schemeClr val="tx1"/>
            </a:solidFill>
          </a:endParaRPr>
        </a:p>
      </dgm:t>
    </dgm:pt>
    <dgm:pt modelId="{EF3AE178-BD5F-4781-8D1D-60A058ED1F4B}" type="parTrans" cxnId="{5F40F23A-48E5-44EF-BAF4-22F4C9683274}">
      <dgm:prSet/>
      <dgm:spPr/>
      <dgm:t>
        <a:bodyPr/>
        <a:lstStyle/>
        <a:p>
          <a:endParaRPr lang="en-US"/>
        </a:p>
      </dgm:t>
    </dgm:pt>
    <dgm:pt modelId="{7C9CE312-85BC-4871-8160-B92A2CB70906}" type="sibTrans" cxnId="{5F40F23A-48E5-44EF-BAF4-22F4C9683274}">
      <dgm:prSet/>
      <dgm:spPr/>
      <dgm:t>
        <a:bodyPr/>
        <a:lstStyle/>
        <a:p>
          <a:endParaRPr lang="en-US"/>
        </a:p>
      </dgm:t>
    </dgm:pt>
    <dgm:pt modelId="{8BA06F20-C781-4945-978A-036BE3E648FA}">
      <dgm:prSet custT="1"/>
      <dgm:spPr/>
      <dgm:t>
        <a:bodyPr/>
        <a:lstStyle/>
        <a:p>
          <a:endParaRPr lang="en-US" sz="2500" dirty="0">
            <a:solidFill>
              <a:schemeClr val="tx1"/>
            </a:solidFill>
          </a:endParaRPr>
        </a:p>
      </dgm:t>
    </dgm:pt>
    <dgm:pt modelId="{845A4C2B-1802-4DC2-A240-9687F3F35D02}" type="parTrans" cxnId="{16930630-DC28-4584-9062-DD9615553208}">
      <dgm:prSet/>
      <dgm:spPr/>
      <dgm:t>
        <a:bodyPr/>
        <a:lstStyle/>
        <a:p>
          <a:endParaRPr lang="en-US"/>
        </a:p>
      </dgm:t>
    </dgm:pt>
    <dgm:pt modelId="{3CF9E0B3-1E5A-4F3E-833D-EDF166B7CE65}" type="sibTrans" cxnId="{16930630-DC28-4584-9062-DD9615553208}">
      <dgm:prSet/>
      <dgm:spPr/>
      <dgm:t>
        <a:bodyPr/>
        <a:lstStyle/>
        <a:p>
          <a:endParaRPr lang="en-US"/>
        </a:p>
      </dgm:t>
    </dgm:pt>
    <dgm:pt modelId="{AE634640-056D-447B-B7A7-65503F7A0B87}">
      <dgm:prSet custT="1"/>
      <dgm:spPr/>
      <dgm:t>
        <a:bodyPr/>
        <a:lstStyle/>
        <a:p>
          <a:pPr rtl="0"/>
          <a:endParaRPr lang="en-US" sz="2500" dirty="0">
            <a:solidFill>
              <a:schemeClr val="tx1"/>
            </a:solidFill>
          </a:endParaRPr>
        </a:p>
      </dgm:t>
    </dgm:pt>
    <dgm:pt modelId="{775AEAC6-433D-4446-B86C-E2604BF8F274}" type="parTrans" cxnId="{5D8552AF-74FB-445A-8A0F-44A73E906F94}">
      <dgm:prSet/>
      <dgm:spPr/>
      <dgm:t>
        <a:bodyPr/>
        <a:lstStyle/>
        <a:p>
          <a:endParaRPr lang="en-US"/>
        </a:p>
      </dgm:t>
    </dgm:pt>
    <dgm:pt modelId="{5E6A5108-7061-436D-8627-18EA9A4E4385}" type="sibTrans" cxnId="{5D8552AF-74FB-445A-8A0F-44A73E906F94}">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AA52B5C9-684A-45BA-AC24-B00D1C134697}" type="pres">
      <dgm:prSet presAssocID="{11E5F4E6-0AE7-4934-9221-97BC5F7D9D06}" presName="parentText" presStyleLbl="node1" presStyleIdx="0" presStyleCnt="3">
        <dgm:presLayoutVars>
          <dgm:chMax val="0"/>
          <dgm:bulletEnabled val="1"/>
        </dgm:presLayoutVars>
      </dgm:prSet>
      <dgm:spPr/>
      <dgm:t>
        <a:bodyPr/>
        <a:lstStyle/>
        <a:p>
          <a:endParaRPr lang="en-US"/>
        </a:p>
      </dgm:t>
    </dgm:pt>
    <dgm:pt modelId="{816F1A7C-BB2D-4C93-A358-4BAFBD740418}" type="pres">
      <dgm:prSet presAssocID="{11E5F4E6-0AE7-4934-9221-97BC5F7D9D06}" presName="childText" presStyleLbl="revTx" presStyleIdx="0" presStyleCnt="3">
        <dgm:presLayoutVars>
          <dgm:bulletEnabled val="1"/>
        </dgm:presLayoutVars>
      </dgm:prSet>
      <dgm:spPr/>
      <dgm:t>
        <a:bodyPr/>
        <a:lstStyle/>
        <a:p>
          <a:endParaRPr lang="en-US"/>
        </a:p>
      </dgm:t>
    </dgm:pt>
    <dgm:pt modelId="{775C9D0D-5AC9-40C2-A771-378BBEA5C354}" type="pres">
      <dgm:prSet presAssocID="{DD448FB5-F81E-4784-8298-94B312CDCC9B}" presName="parentText" presStyleLbl="node1" presStyleIdx="1" presStyleCnt="3">
        <dgm:presLayoutVars>
          <dgm:chMax val="0"/>
          <dgm:bulletEnabled val="1"/>
        </dgm:presLayoutVars>
      </dgm:prSet>
      <dgm:spPr/>
      <dgm:t>
        <a:bodyPr/>
        <a:lstStyle/>
        <a:p>
          <a:endParaRPr lang="en-US"/>
        </a:p>
      </dgm:t>
    </dgm:pt>
    <dgm:pt modelId="{3D494CF3-C283-4ABD-8E53-050117AA49B6}" type="pres">
      <dgm:prSet presAssocID="{DD448FB5-F81E-4784-8298-94B312CDCC9B}" presName="childText" presStyleLbl="revTx" presStyleIdx="1" presStyleCnt="3">
        <dgm:presLayoutVars>
          <dgm:bulletEnabled val="1"/>
        </dgm:presLayoutVars>
      </dgm:prSet>
      <dgm:spPr/>
      <dgm:t>
        <a:bodyPr/>
        <a:lstStyle/>
        <a:p>
          <a:endParaRPr lang="en-US"/>
        </a:p>
      </dgm:t>
    </dgm:pt>
    <dgm:pt modelId="{E3CB2A01-8C43-46F4-A6BE-4D5CF5765CD7}" type="pres">
      <dgm:prSet presAssocID="{28C44FC0-F8ED-4EAD-9C2E-404FF2399601}" presName="parentText" presStyleLbl="node1" presStyleIdx="2" presStyleCnt="3">
        <dgm:presLayoutVars>
          <dgm:chMax val="0"/>
          <dgm:bulletEnabled val="1"/>
        </dgm:presLayoutVars>
      </dgm:prSet>
      <dgm:spPr/>
      <dgm:t>
        <a:bodyPr/>
        <a:lstStyle/>
        <a:p>
          <a:endParaRPr lang="en-US"/>
        </a:p>
      </dgm:t>
    </dgm:pt>
    <dgm:pt modelId="{23B74EE2-A3A5-4320-96F7-2A21FCF682FE}" type="pres">
      <dgm:prSet presAssocID="{28C44FC0-F8ED-4EAD-9C2E-404FF2399601}" presName="childText" presStyleLbl="revTx" presStyleIdx="2" presStyleCnt="3">
        <dgm:presLayoutVars>
          <dgm:bulletEnabled val="1"/>
        </dgm:presLayoutVars>
      </dgm:prSet>
      <dgm:spPr/>
      <dgm:t>
        <a:bodyPr/>
        <a:lstStyle/>
        <a:p>
          <a:endParaRPr lang="en-US"/>
        </a:p>
      </dgm:t>
    </dgm:pt>
  </dgm:ptLst>
  <dgm:cxnLst>
    <dgm:cxn modelId="{E1228340-8BE2-476B-B8C4-051E562F9B04}" type="presOf" srcId="{78D0E8A9-6C7F-44B8-8AA6-C755934DABFE}" destId="{3D494CF3-C283-4ABD-8E53-050117AA49B6}" srcOrd="0" destOrd="0" presId="urn:microsoft.com/office/officeart/2005/8/layout/vList2"/>
    <dgm:cxn modelId="{5F40F23A-48E5-44EF-BAF4-22F4C9683274}" srcId="{DD448FB5-F81E-4784-8298-94B312CDCC9B}" destId="{78D0E8A9-6C7F-44B8-8AA6-C755934DABFE}" srcOrd="0" destOrd="0" parTransId="{EF3AE178-BD5F-4781-8D1D-60A058ED1F4B}" sibTransId="{7C9CE312-85BC-4871-8160-B92A2CB70906}"/>
    <dgm:cxn modelId="{3E614899-72DF-4587-8BDF-0E29F91A5F26}" type="presOf" srcId="{DD448FB5-F81E-4784-8298-94B312CDCC9B}" destId="{775C9D0D-5AC9-40C2-A771-378BBEA5C354}" srcOrd="0" destOrd="0" presId="urn:microsoft.com/office/officeart/2005/8/layout/vList2"/>
    <dgm:cxn modelId="{35F6445B-D620-4EA6-BCFA-4E1E0D706003}" type="presOf" srcId="{8BA06F20-C781-4945-978A-036BE3E648FA}" destId="{816F1A7C-BB2D-4C93-A358-4BAFBD740418}" srcOrd="0" destOrd="0" presId="urn:microsoft.com/office/officeart/2005/8/layout/vList2"/>
    <dgm:cxn modelId="{2595E9DB-9DB2-4BE8-9EFA-62D2E08EF9E0}" srcId="{11E5F4E6-0AE7-4934-9221-97BC5F7D9D06}" destId="{30630625-B5EB-472F-86F7-BA1408C50620}" srcOrd="1" destOrd="0" parTransId="{0FAFF3B8-78B7-4EFC-A54F-AE1F654C399A}" sibTransId="{1213FE64-B54C-4E79-91B5-09208921CCA0}"/>
    <dgm:cxn modelId="{EE7A8181-A89A-498F-A089-A8B62D95C648}" type="presOf" srcId="{CDD1D809-3843-4DFC-A9A4-0D050E1CD76B}" destId="{77603170-3662-48E0-9ACB-432A01EBF504}" srcOrd="0" destOrd="0" presId="urn:microsoft.com/office/officeart/2005/8/layout/vList2"/>
    <dgm:cxn modelId="{8ECE1756-EEB1-420C-9AC6-419177088D59}" type="presOf" srcId="{28C44FC0-F8ED-4EAD-9C2E-404FF2399601}" destId="{E3CB2A01-8C43-46F4-A6BE-4D5CF5765CD7}" srcOrd="0" destOrd="0" presId="urn:microsoft.com/office/officeart/2005/8/layout/vList2"/>
    <dgm:cxn modelId="{8EF16C56-295A-4AAD-9004-8A176EE96EAF}" type="presOf" srcId="{9968E1BF-2B68-4BAF-85A2-A8A650ADA3D3}" destId="{3D494CF3-C283-4ABD-8E53-050117AA49B6}" srcOrd="0" destOrd="1" presId="urn:microsoft.com/office/officeart/2005/8/layout/vList2"/>
    <dgm:cxn modelId="{5D8552AF-74FB-445A-8A0F-44A73E906F94}" srcId="{28C44FC0-F8ED-4EAD-9C2E-404FF2399601}" destId="{AE634640-056D-447B-B7A7-65503F7A0B87}" srcOrd="0" destOrd="0" parTransId="{775AEAC6-433D-4446-B86C-E2604BF8F274}" sibTransId="{5E6A5108-7061-436D-8627-18EA9A4E4385}"/>
    <dgm:cxn modelId="{6B75BCB1-3DD8-46EC-A591-5C56E7251C3B}" type="presOf" srcId="{AE634640-056D-447B-B7A7-65503F7A0B87}" destId="{23B74EE2-A3A5-4320-96F7-2A21FCF682FE}" srcOrd="0" destOrd="0" presId="urn:microsoft.com/office/officeart/2005/8/layout/vList2"/>
    <dgm:cxn modelId="{8E71349F-3333-4EA8-9471-528983F8D284}" type="presOf" srcId="{11E5F4E6-0AE7-4934-9221-97BC5F7D9D06}" destId="{AA52B5C9-684A-45BA-AC24-B00D1C134697}" srcOrd="0" destOrd="0" presId="urn:microsoft.com/office/officeart/2005/8/layout/vList2"/>
    <dgm:cxn modelId="{65CCD128-B15C-455B-BF5B-B144B8A514CA}" srcId="{CDD1D809-3843-4DFC-A9A4-0D050E1CD76B}" destId="{28C44FC0-F8ED-4EAD-9C2E-404FF2399601}" srcOrd="2" destOrd="0" parTransId="{59FC59C2-7399-4ECA-ABC5-52FE655686DB}" sibTransId="{664DC3A4-57C1-442A-87B8-97F4A7400DC3}"/>
    <dgm:cxn modelId="{68700713-B99B-4D44-B84C-7DF6D9091597}" type="presOf" srcId="{30630625-B5EB-472F-86F7-BA1408C50620}" destId="{816F1A7C-BB2D-4C93-A358-4BAFBD740418}" srcOrd="0" destOrd="1" presId="urn:microsoft.com/office/officeart/2005/8/layout/vList2"/>
    <dgm:cxn modelId="{926424B0-4451-41A4-8132-F2EA8A56A93D}" srcId="{CDD1D809-3843-4DFC-A9A4-0D050E1CD76B}" destId="{DD448FB5-F81E-4784-8298-94B312CDCC9B}" srcOrd="1" destOrd="0" parTransId="{01F7BF4A-5909-487D-BDE4-EEEB27D638A5}" sibTransId="{BBEA12C7-235C-4856-9CB5-8C8F51C99594}"/>
    <dgm:cxn modelId="{BC967B83-4783-48DF-BCFC-4D027B4290CD}" srcId="{DD448FB5-F81E-4784-8298-94B312CDCC9B}" destId="{9968E1BF-2B68-4BAF-85A2-A8A650ADA3D3}" srcOrd="1" destOrd="0" parTransId="{D74F933D-D35D-446D-955B-3CEC2057C6F2}" sibTransId="{1A697C38-A11B-4DFD-892C-FD5731F2075B}"/>
    <dgm:cxn modelId="{16930630-DC28-4584-9062-DD9615553208}" srcId="{11E5F4E6-0AE7-4934-9221-97BC5F7D9D06}" destId="{8BA06F20-C781-4945-978A-036BE3E648FA}" srcOrd="0" destOrd="0" parTransId="{845A4C2B-1802-4DC2-A240-9687F3F35D02}" sibTransId="{3CF9E0B3-1E5A-4F3E-833D-EDF166B7CE65}"/>
    <dgm:cxn modelId="{CBE16F72-D2F6-4697-8722-95835AE0B44B}" srcId="{CDD1D809-3843-4DFC-A9A4-0D050E1CD76B}" destId="{11E5F4E6-0AE7-4934-9221-97BC5F7D9D06}" srcOrd="0" destOrd="0" parTransId="{28C00F45-E21D-4A4F-ABB0-A37A11BDC3B1}" sibTransId="{0A5F884E-9CB8-4D2E-9248-40ECCDDF1ACC}"/>
    <dgm:cxn modelId="{36073F4D-5F5D-4090-AF30-0B40A6D14701}" type="presParOf" srcId="{77603170-3662-48E0-9ACB-432A01EBF504}" destId="{AA52B5C9-684A-45BA-AC24-B00D1C134697}" srcOrd="0" destOrd="0" presId="urn:microsoft.com/office/officeart/2005/8/layout/vList2"/>
    <dgm:cxn modelId="{E2C0088D-AE8E-4963-93EE-D4924850DD2D}" type="presParOf" srcId="{77603170-3662-48E0-9ACB-432A01EBF504}" destId="{816F1A7C-BB2D-4C93-A358-4BAFBD740418}" srcOrd="1" destOrd="0" presId="urn:microsoft.com/office/officeart/2005/8/layout/vList2"/>
    <dgm:cxn modelId="{F693C6A0-2C31-44C5-A02D-FEAEA6455429}" type="presParOf" srcId="{77603170-3662-48E0-9ACB-432A01EBF504}" destId="{775C9D0D-5AC9-40C2-A771-378BBEA5C354}" srcOrd="2" destOrd="0" presId="urn:microsoft.com/office/officeart/2005/8/layout/vList2"/>
    <dgm:cxn modelId="{31BB6A1E-0698-471B-8949-19AE3E60BF12}" type="presParOf" srcId="{77603170-3662-48E0-9ACB-432A01EBF504}" destId="{3D494CF3-C283-4ABD-8E53-050117AA49B6}" srcOrd="3" destOrd="0" presId="urn:microsoft.com/office/officeart/2005/8/layout/vList2"/>
    <dgm:cxn modelId="{F5BDC42E-0A35-48FF-87FE-FAFEFE668FF1}" type="presParOf" srcId="{77603170-3662-48E0-9ACB-432A01EBF504}" destId="{E3CB2A01-8C43-46F4-A6BE-4D5CF5765CD7}" srcOrd="4" destOrd="0" presId="urn:microsoft.com/office/officeart/2005/8/layout/vList2"/>
    <dgm:cxn modelId="{F362E502-56A9-432B-9925-F40B5F0E6828}" type="presParOf" srcId="{77603170-3662-48E0-9ACB-432A01EBF504}" destId="{23B74EE2-A3A5-4320-96F7-2A21FCF682F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pt>
    <dgm:pt modelId="{28D512CC-05BE-E044-8C26-09CD29B2AAB0}">
      <dgm:prSet phldrT="[Text]"/>
      <dgm:spPr/>
      <dgm:t>
        <a:bodyPr/>
        <a:lstStyle/>
        <a:p>
          <a:r>
            <a:rPr lang="en-US" dirty="0" smtClean="0">
              <a:latin typeface="+mj-lt"/>
            </a:rPr>
            <a:t>Motivation</a:t>
          </a:r>
          <a:endParaRPr lang="en-US" dirty="0">
            <a:latin typeface="+mj-lt"/>
          </a:endParaRPr>
        </a:p>
      </dgm:t>
    </dgm:pt>
    <dgm:pt modelId="{F9C2487A-57F8-2C4E-903F-37455B796056}" type="parTrans" cxnId="{8F83D439-3A3D-804F-AC18-9EF5EC8C84F8}">
      <dgm:prSet/>
      <dgm:spPr/>
      <dgm:t>
        <a:bodyPr/>
        <a:lstStyle/>
        <a:p>
          <a:endParaRPr lang="en-US">
            <a:latin typeface="+mj-lt"/>
          </a:endParaRPr>
        </a:p>
      </dgm:t>
    </dgm:pt>
    <dgm:pt modelId="{E04175F1-0C92-8541-854B-2E1312EE0784}" type="sibTrans" cxnId="{8F83D439-3A3D-804F-AC18-9EF5EC8C84F8}">
      <dgm:prSet/>
      <dgm:spPr/>
      <dgm:t>
        <a:bodyPr/>
        <a:lstStyle/>
        <a:p>
          <a:endParaRPr lang="en-US">
            <a:latin typeface="+mj-lt"/>
          </a:endParaRPr>
        </a:p>
      </dgm:t>
    </dgm:pt>
    <dgm:pt modelId="{5054FA11-A990-5A47-B1B4-225D0EF003A8}">
      <dgm:prSet phldrT="[Text]"/>
      <dgm:spPr/>
      <dgm:t>
        <a:bodyPr/>
        <a:lstStyle/>
        <a:p>
          <a:r>
            <a:rPr lang="en-US" dirty="0" smtClean="0">
              <a:latin typeface="+mj-lt"/>
            </a:rPr>
            <a:t>Design</a:t>
          </a:r>
          <a:endParaRPr lang="en-US" dirty="0">
            <a:latin typeface="+mj-lt"/>
          </a:endParaRPr>
        </a:p>
      </dgm:t>
    </dgm:pt>
    <dgm:pt modelId="{1384B49E-3E45-A243-835B-408111074686}" type="parTrans" cxnId="{8B94D2EE-8B1C-3C49-8AD2-8928D81AA86E}">
      <dgm:prSet/>
      <dgm:spPr/>
      <dgm:t>
        <a:bodyPr/>
        <a:lstStyle/>
        <a:p>
          <a:endParaRPr lang="en-US">
            <a:latin typeface="+mj-lt"/>
          </a:endParaRPr>
        </a:p>
      </dgm:t>
    </dgm:pt>
    <dgm:pt modelId="{C361CE96-BF91-914A-8D61-640FB202B874}" type="sibTrans" cxnId="{8B94D2EE-8B1C-3C49-8AD2-8928D81AA86E}">
      <dgm:prSet/>
      <dgm:spPr/>
      <dgm:t>
        <a:bodyPr/>
        <a:lstStyle/>
        <a:p>
          <a:endParaRPr lang="en-US">
            <a:latin typeface="+mj-lt"/>
          </a:endParaRPr>
        </a:p>
      </dgm:t>
    </dgm:pt>
    <dgm:pt modelId="{772C0A53-F088-324A-97AA-A574F3B3A0D9}">
      <dgm:prSet phldrT="[Text]"/>
      <dgm:spPr/>
      <dgm:t>
        <a:bodyPr/>
        <a:lstStyle/>
        <a:p>
          <a:r>
            <a:rPr lang="en-US" dirty="0" smtClean="0">
              <a:latin typeface="+mj-lt"/>
            </a:rPr>
            <a:t>Evaluation</a:t>
          </a:r>
          <a:endParaRPr lang="en-US" dirty="0">
            <a:latin typeface="+mj-lt"/>
          </a:endParaRPr>
        </a:p>
      </dgm:t>
    </dgm:pt>
    <dgm:pt modelId="{0C6AE0A8-E094-6947-B942-B34FEA79DE87}" type="parTrans" cxnId="{8BF76F9F-FF1D-A542-B282-75B053F21235}">
      <dgm:prSet/>
      <dgm:spPr/>
      <dgm:t>
        <a:bodyPr/>
        <a:lstStyle/>
        <a:p>
          <a:endParaRPr lang="en-US">
            <a:latin typeface="+mj-lt"/>
          </a:endParaRPr>
        </a:p>
      </dgm:t>
    </dgm:pt>
    <dgm:pt modelId="{0EA34819-AB63-FD47-AA2A-8DF7C80A33E6}" type="sibTrans" cxnId="{8BF76F9F-FF1D-A542-B282-75B053F21235}">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B201FAB-E5FD-A445-8134-A9B1F1278570}" type="parTrans" cxnId="{E82865B2-E96A-1246-98B6-8DE6C8C832FD}">
      <dgm:prSet/>
      <dgm:spPr/>
      <dgm:t>
        <a:bodyPr/>
        <a:lstStyle/>
        <a:p>
          <a:endParaRPr lang="en-US">
            <a:latin typeface="+mj-lt"/>
          </a:endParaRPr>
        </a:p>
      </dgm:t>
    </dgm:pt>
    <dgm:pt modelId="{D99B41EF-EE46-C849-81A0-8A7547B51999}" type="sibTrans" cxnId="{E82865B2-E96A-1246-98B6-8DE6C8C832FD}">
      <dgm:prSet/>
      <dgm:spPr/>
      <dgm:t>
        <a:bodyPr/>
        <a:lstStyle/>
        <a:p>
          <a:endParaRPr lang="en-US">
            <a:latin typeface="+mj-lt"/>
          </a:endParaRPr>
        </a:p>
      </dgm:t>
    </dgm:pt>
    <dgm:pt modelId="{050586EC-EA5D-495B-8995-EF2F32BC1664}">
      <dgm:prSet phldrT="[Text]"/>
      <dgm:spPr>
        <a:solidFill>
          <a:schemeClr val="accent1"/>
        </a:solidFill>
      </dgm:spPr>
      <dgm:t>
        <a:bodyPr/>
        <a:lstStyle/>
        <a:p>
          <a:r>
            <a:rPr lang="en-US" b="1" dirty="0" smtClean="0">
              <a:latin typeface="+mj-lt"/>
            </a:rPr>
            <a:t>Problem</a:t>
          </a:r>
          <a:endParaRPr lang="en-US" b="1" dirty="0">
            <a:latin typeface="+mj-lt"/>
          </a:endParaRPr>
        </a:p>
      </dgm:t>
    </dgm:pt>
    <dgm:pt modelId="{BAC17F59-0AF5-42C5-99F1-E7288D00E8AA}" type="parTrans" cxnId="{EA1E0C4A-574F-4277-B1FE-9BCED82ECC73}">
      <dgm:prSet/>
      <dgm:spPr/>
      <dgm:t>
        <a:bodyPr/>
        <a:lstStyle/>
        <a:p>
          <a:endParaRPr lang="en-US"/>
        </a:p>
      </dgm:t>
    </dgm:pt>
    <dgm:pt modelId="{099B950B-BABC-4D81-B228-C3A521C1C595}" type="sibTrans" cxnId="{EA1E0C4A-574F-4277-B1FE-9BCED82ECC73}">
      <dgm:prSet/>
      <dgm:spPr/>
      <dgm:t>
        <a:bodyPr/>
        <a:lstStyle/>
        <a:p>
          <a:endParaRPr lang="en-US"/>
        </a:p>
      </dgm:t>
    </dgm:pt>
    <dgm:pt modelId="{D761D0DA-2DC1-5644-99BC-4A0182AE53BD}" type="pres">
      <dgm:prSet presAssocID="{8254B634-E7A0-EC4F-89F3-B3E9463F7939}" presName="Name0" presStyleCnt="0">
        <dgm:presLayoutVars>
          <dgm:dir/>
          <dgm:resizeHandles val="exact"/>
        </dgm:presLayoutVars>
      </dgm:prSet>
      <dgm:spPr/>
    </dgm:pt>
    <dgm:pt modelId="{38E07313-51F5-8142-A6C7-A9F6B3618736}" type="pres">
      <dgm:prSet presAssocID="{28D512CC-05BE-E044-8C26-09CD29B2AAB0}" presName="node" presStyleLbl="node1" presStyleIdx="0"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0" presStyleCnt="4"/>
      <dgm:spPr/>
      <dgm:t>
        <a:bodyPr/>
        <a:lstStyle/>
        <a:p>
          <a:endParaRPr lang="en-US"/>
        </a:p>
      </dgm:t>
    </dgm:pt>
    <dgm:pt modelId="{C81E686A-1377-1243-8C24-AFF6039A8049}" type="pres">
      <dgm:prSet presAssocID="{E04175F1-0C92-8541-854B-2E1312EE0784}" presName="connectorText" presStyleLbl="sibTrans2D1" presStyleIdx="0" presStyleCnt="4"/>
      <dgm:spPr/>
      <dgm:t>
        <a:bodyPr/>
        <a:lstStyle/>
        <a:p>
          <a:endParaRPr lang="en-US"/>
        </a:p>
      </dgm:t>
    </dgm:pt>
    <dgm:pt modelId="{723A90F1-CAE9-4D77-B6E2-70A287B03CC5}" type="pres">
      <dgm:prSet presAssocID="{050586EC-EA5D-495B-8995-EF2F32BC1664}" presName="node" presStyleLbl="node1" presStyleIdx="1" presStyleCnt="5">
        <dgm:presLayoutVars>
          <dgm:bulletEnabled val="1"/>
        </dgm:presLayoutVars>
      </dgm:prSet>
      <dgm:spPr/>
      <dgm:t>
        <a:bodyPr/>
        <a:lstStyle/>
        <a:p>
          <a:endParaRPr lang="en-US"/>
        </a:p>
      </dgm:t>
    </dgm:pt>
    <dgm:pt modelId="{12C3701A-5E1F-4B4C-A41A-CAA5CC88AE2D}" type="pres">
      <dgm:prSet presAssocID="{099B950B-BABC-4D81-B228-C3A521C1C595}" presName="sibTrans" presStyleLbl="sibTrans2D1" presStyleIdx="1" presStyleCnt="4"/>
      <dgm:spPr/>
      <dgm:t>
        <a:bodyPr/>
        <a:lstStyle/>
        <a:p>
          <a:endParaRPr lang="en-US"/>
        </a:p>
      </dgm:t>
    </dgm:pt>
    <dgm:pt modelId="{1001D2C7-0432-40A7-AC0B-F6ADC132B1F1}" type="pres">
      <dgm:prSet presAssocID="{099B950B-BABC-4D81-B228-C3A521C1C595}" presName="connectorText" presStyleLbl="sibTrans2D1" presStyleIdx="1" presStyleCnt="4"/>
      <dgm:spPr/>
      <dgm:t>
        <a:bodyPr/>
        <a:lstStyle/>
        <a:p>
          <a:endParaRPr lang="en-US"/>
        </a:p>
      </dgm:t>
    </dgm:pt>
    <dgm:pt modelId="{F754AB20-C932-C34F-9FB1-9305DF5F73A9}" type="pres">
      <dgm:prSet presAssocID="{5054FA11-A990-5A47-B1B4-225D0EF003A8}" presName="node" presStyleLbl="node1" presStyleIdx="2"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2" presStyleCnt="4"/>
      <dgm:spPr/>
      <dgm:t>
        <a:bodyPr/>
        <a:lstStyle/>
        <a:p>
          <a:endParaRPr lang="en-US"/>
        </a:p>
      </dgm:t>
    </dgm:pt>
    <dgm:pt modelId="{7E9B7F6D-DFCC-3D41-B524-2A7754351B9A}" type="pres">
      <dgm:prSet presAssocID="{C361CE96-BF91-914A-8D61-640FB202B874}" presName="connectorText" presStyleLbl="sibTrans2D1" presStyleIdx="2" presStyleCnt="4"/>
      <dgm:spPr/>
      <dgm:t>
        <a:bodyPr/>
        <a:lstStyle/>
        <a:p>
          <a:endParaRPr lang="en-US"/>
        </a:p>
      </dgm:t>
    </dgm:pt>
    <dgm:pt modelId="{92251872-FDE4-AC49-8F14-4382C001D483}" type="pres">
      <dgm:prSet presAssocID="{772C0A53-F088-324A-97AA-A574F3B3A0D9}" presName="node" presStyleLbl="node1" presStyleIdx="3"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3" presStyleCnt="4"/>
      <dgm:spPr/>
      <dgm:t>
        <a:bodyPr/>
        <a:lstStyle/>
        <a:p>
          <a:endParaRPr lang="en-US"/>
        </a:p>
      </dgm:t>
    </dgm:pt>
    <dgm:pt modelId="{19B58260-F587-3C4B-B2C0-B51B9C72A0D4}" type="pres">
      <dgm:prSet presAssocID="{0EA34819-AB63-FD47-AA2A-8DF7C80A33E6}"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75BBE3D7-8763-49B4-B2D4-50398E4D2BA0}" type="presOf" srcId="{772C0A53-F088-324A-97AA-A574F3B3A0D9}" destId="{92251872-FDE4-AC49-8F14-4382C001D483}" srcOrd="0" destOrd="0" presId="urn:microsoft.com/office/officeart/2005/8/layout/process1"/>
    <dgm:cxn modelId="{68F22144-00F5-4CC1-A7BA-13DA19702C5F}" type="presOf" srcId="{099B950B-BABC-4D81-B228-C3A521C1C595}" destId="{12C3701A-5E1F-4B4C-A41A-CAA5CC88AE2D}" srcOrd="0" destOrd="0" presId="urn:microsoft.com/office/officeart/2005/8/layout/process1"/>
    <dgm:cxn modelId="{8B94D2EE-8B1C-3C49-8AD2-8928D81AA86E}" srcId="{8254B634-E7A0-EC4F-89F3-B3E9463F7939}" destId="{5054FA11-A990-5A47-B1B4-225D0EF003A8}" srcOrd="2" destOrd="0" parTransId="{1384B49E-3E45-A243-835B-408111074686}" sibTransId="{C361CE96-BF91-914A-8D61-640FB202B874}"/>
    <dgm:cxn modelId="{B6ED4672-5A94-4927-ACF1-7F5B0DEE1176}" type="presOf" srcId="{099B950B-BABC-4D81-B228-C3A521C1C595}" destId="{1001D2C7-0432-40A7-AC0B-F6ADC132B1F1}" srcOrd="1" destOrd="0" presId="urn:microsoft.com/office/officeart/2005/8/layout/process1"/>
    <dgm:cxn modelId="{122A0938-4926-409F-8207-E87B692165E4}" type="presOf" srcId="{C361CE96-BF91-914A-8D61-640FB202B874}" destId="{7E9B7F6D-DFCC-3D41-B524-2A7754351B9A}" srcOrd="1" destOrd="0" presId="urn:microsoft.com/office/officeart/2005/8/layout/process1"/>
    <dgm:cxn modelId="{B5A1182B-977A-45DC-A6C7-1C358F300969}" type="presOf" srcId="{C361CE96-BF91-914A-8D61-640FB202B874}" destId="{68D9566B-4B99-7246-9501-633B435CA56F}" srcOrd="0" destOrd="0" presId="urn:microsoft.com/office/officeart/2005/8/layout/process1"/>
    <dgm:cxn modelId="{E82865B2-E96A-1246-98B6-8DE6C8C832FD}" srcId="{8254B634-E7A0-EC4F-89F3-B3E9463F7939}" destId="{3D2078ED-DCCE-644A-9E2F-201EB85586AB}" srcOrd="4" destOrd="0" parTransId="{DB201FAB-E5FD-A445-8134-A9B1F1278570}" sibTransId="{D99B41EF-EE46-C849-81A0-8A7547B51999}"/>
    <dgm:cxn modelId="{3AC701A6-B40F-4E6D-8B46-B339F69AC056}" type="presOf" srcId="{E04175F1-0C92-8541-854B-2E1312EE0784}" destId="{C81E686A-1377-1243-8C24-AFF6039A8049}" srcOrd="1" destOrd="0" presId="urn:microsoft.com/office/officeart/2005/8/layout/process1"/>
    <dgm:cxn modelId="{8F83D439-3A3D-804F-AC18-9EF5EC8C84F8}" srcId="{8254B634-E7A0-EC4F-89F3-B3E9463F7939}" destId="{28D512CC-05BE-E044-8C26-09CD29B2AAB0}" srcOrd="0" destOrd="0" parTransId="{F9C2487A-57F8-2C4E-903F-37455B796056}" sibTransId="{E04175F1-0C92-8541-854B-2E1312EE0784}"/>
    <dgm:cxn modelId="{D0D44F28-7A54-4BC3-BC3F-F62F35FEBBB1}" type="presOf" srcId="{5054FA11-A990-5A47-B1B4-225D0EF003A8}" destId="{F754AB20-C932-C34F-9FB1-9305DF5F73A9}" srcOrd="0" destOrd="0" presId="urn:microsoft.com/office/officeart/2005/8/layout/process1"/>
    <dgm:cxn modelId="{6297AF13-E0A5-4E17-A221-B55660FA684E}" type="presOf" srcId="{3D2078ED-DCCE-644A-9E2F-201EB85586AB}" destId="{C62C1A73-6D55-E842-9FA4-26749F2D258D}" srcOrd="0" destOrd="0" presId="urn:microsoft.com/office/officeart/2005/8/layout/process1"/>
    <dgm:cxn modelId="{98C839AB-BC68-4EFA-BBF1-DE2F90B8ED22}" type="presOf" srcId="{28D512CC-05BE-E044-8C26-09CD29B2AAB0}" destId="{38E07313-51F5-8142-A6C7-A9F6B3618736}" srcOrd="0" destOrd="0" presId="urn:microsoft.com/office/officeart/2005/8/layout/process1"/>
    <dgm:cxn modelId="{6C454120-6A84-45CD-A99C-9BD9744FC88E}" type="presOf" srcId="{8254B634-E7A0-EC4F-89F3-B3E9463F7939}" destId="{D761D0DA-2DC1-5644-99BC-4A0182AE53BD}" srcOrd="0" destOrd="0" presId="urn:microsoft.com/office/officeart/2005/8/layout/process1"/>
    <dgm:cxn modelId="{B1BF35E2-5E8F-48D0-BB63-682608169577}" type="presOf" srcId="{E04175F1-0C92-8541-854B-2E1312EE0784}" destId="{8615F0E3-1FA6-214B-A5BE-124BF46C7A2D}" srcOrd="0" destOrd="0" presId="urn:microsoft.com/office/officeart/2005/8/layout/process1"/>
    <dgm:cxn modelId="{EA1E0C4A-574F-4277-B1FE-9BCED82ECC73}" srcId="{8254B634-E7A0-EC4F-89F3-B3E9463F7939}" destId="{050586EC-EA5D-495B-8995-EF2F32BC1664}" srcOrd="1" destOrd="0" parTransId="{BAC17F59-0AF5-42C5-99F1-E7288D00E8AA}" sibTransId="{099B950B-BABC-4D81-B228-C3A521C1C595}"/>
    <dgm:cxn modelId="{8BF76F9F-FF1D-A542-B282-75B053F21235}" srcId="{8254B634-E7A0-EC4F-89F3-B3E9463F7939}" destId="{772C0A53-F088-324A-97AA-A574F3B3A0D9}" srcOrd="3" destOrd="0" parTransId="{0C6AE0A8-E094-6947-B942-B34FEA79DE87}" sibTransId="{0EA34819-AB63-FD47-AA2A-8DF7C80A33E6}"/>
    <dgm:cxn modelId="{63DBC1C3-0723-460C-B8A5-08BD9309027B}" type="presOf" srcId="{0EA34819-AB63-FD47-AA2A-8DF7C80A33E6}" destId="{47CDE8AF-ED2F-0D40-AB59-228BFC6ABB4B}" srcOrd="0" destOrd="0" presId="urn:microsoft.com/office/officeart/2005/8/layout/process1"/>
    <dgm:cxn modelId="{11CDEFA1-F10A-4A84-A09D-855045F9F7A4}" type="presOf" srcId="{050586EC-EA5D-495B-8995-EF2F32BC1664}" destId="{723A90F1-CAE9-4D77-B6E2-70A287B03CC5}" srcOrd="0" destOrd="0" presId="urn:microsoft.com/office/officeart/2005/8/layout/process1"/>
    <dgm:cxn modelId="{E2927755-8A75-4219-9E93-091488EF5ECB}" type="presOf" srcId="{0EA34819-AB63-FD47-AA2A-8DF7C80A33E6}" destId="{19B58260-F587-3C4B-B2C0-B51B9C72A0D4}" srcOrd="1" destOrd="0" presId="urn:microsoft.com/office/officeart/2005/8/layout/process1"/>
    <dgm:cxn modelId="{BE76B1E7-F0B7-4F3B-897B-23BC1E1E431F}" type="presParOf" srcId="{D761D0DA-2DC1-5644-99BC-4A0182AE53BD}" destId="{38E07313-51F5-8142-A6C7-A9F6B3618736}" srcOrd="0" destOrd="0" presId="urn:microsoft.com/office/officeart/2005/8/layout/process1"/>
    <dgm:cxn modelId="{EAA18974-B831-4875-8270-E1325385C291}" type="presParOf" srcId="{D761D0DA-2DC1-5644-99BC-4A0182AE53BD}" destId="{8615F0E3-1FA6-214B-A5BE-124BF46C7A2D}" srcOrd="1" destOrd="0" presId="urn:microsoft.com/office/officeart/2005/8/layout/process1"/>
    <dgm:cxn modelId="{5C1744AE-28A1-4F34-AFD2-267E01C6E61B}" type="presParOf" srcId="{8615F0E3-1FA6-214B-A5BE-124BF46C7A2D}" destId="{C81E686A-1377-1243-8C24-AFF6039A8049}" srcOrd="0" destOrd="0" presId="urn:microsoft.com/office/officeart/2005/8/layout/process1"/>
    <dgm:cxn modelId="{B29EC940-668C-42D6-905B-FCB51001D33E}" type="presParOf" srcId="{D761D0DA-2DC1-5644-99BC-4A0182AE53BD}" destId="{723A90F1-CAE9-4D77-B6E2-70A287B03CC5}" srcOrd="2" destOrd="0" presId="urn:microsoft.com/office/officeart/2005/8/layout/process1"/>
    <dgm:cxn modelId="{192503AF-B4D8-4891-BF71-A1783FACEC4A}" type="presParOf" srcId="{D761D0DA-2DC1-5644-99BC-4A0182AE53BD}" destId="{12C3701A-5E1F-4B4C-A41A-CAA5CC88AE2D}" srcOrd="3" destOrd="0" presId="urn:microsoft.com/office/officeart/2005/8/layout/process1"/>
    <dgm:cxn modelId="{539511C2-60F5-4509-A6B3-6EFCFB3ED3BC}" type="presParOf" srcId="{12C3701A-5E1F-4B4C-A41A-CAA5CC88AE2D}" destId="{1001D2C7-0432-40A7-AC0B-F6ADC132B1F1}" srcOrd="0" destOrd="0" presId="urn:microsoft.com/office/officeart/2005/8/layout/process1"/>
    <dgm:cxn modelId="{533B9DA3-05C6-4006-8E79-1DE40E1CF983}" type="presParOf" srcId="{D761D0DA-2DC1-5644-99BC-4A0182AE53BD}" destId="{F754AB20-C932-C34F-9FB1-9305DF5F73A9}" srcOrd="4" destOrd="0" presId="urn:microsoft.com/office/officeart/2005/8/layout/process1"/>
    <dgm:cxn modelId="{DE29D184-437D-4BB1-A99C-DE8CC80E71A9}" type="presParOf" srcId="{D761D0DA-2DC1-5644-99BC-4A0182AE53BD}" destId="{68D9566B-4B99-7246-9501-633B435CA56F}" srcOrd="5" destOrd="0" presId="urn:microsoft.com/office/officeart/2005/8/layout/process1"/>
    <dgm:cxn modelId="{53D84C99-6E2C-4621-A745-543CF400670E}" type="presParOf" srcId="{68D9566B-4B99-7246-9501-633B435CA56F}" destId="{7E9B7F6D-DFCC-3D41-B524-2A7754351B9A}" srcOrd="0" destOrd="0" presId="urn:microsoft.com/office/officeart/2005/8/layout/process1"/>
    <dgm:cxn modelId="{B4E4E8C8-0967-4DE1-A5BD-BE6AB8C7AD15}" type="presParOf" srcId="{D761D0DA-2DC1-5644-99BC-4A0182AE53BD}" destId="{92251872-FDE4-AC49-8F14-4382C001D483}" srcOrd="6" destOrd="0" presId="urn:microsoft.com/office/officeart/2005/8/layout/process1"/>
    <dgm:cxn modelId="{F98F259D-DBD4-4954-BC49-96BF3EDDB2B3}" type="presParOf" srcId="{D761D0DA-2DC1-5644-99BC-4A0182AE53BD}" destId="{47CDE8AF-ED2F-0D40-AB59-228BFC6ABB4B}" srcOrd="7" destOrd="0" presId="urn:microsoft.com/office/officeart/2005/8/layout/process1"/>
    <dgm:cxn modelId="{6D01E13B-FF00-4719-B0C8-626C90B7AACE}" type="presParOf" srcId="{47CDE8AF-ED2F-0D40-AB59-228BFC6ABB4B}" destId="{19B58260-F587-3C4B-B2C0-B51B9C72A0D4}" srcOrd="0" destOrd="0" presId="urn:microsoft.com/office/officeart/2005/8/layout/process1"/>
    <dgm:cxn modelId="{C50C0C38-288F-4E58-8792-4C251DD7F63F}"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pt>
    <dgm:pt modelId="{28D512CC-05BE-E044-8C26-09CD29B2AAB0}">
      <dgm:prSet phldrT="[Text]"/>
      <dgm:spPr/>
      <dgm:t>
        <a:bodyPr/>
        <a:lstStyle/>
        <a:p>
          <a:r>
            <a:rPr lang="en-US" dirty="0" smtClean="0">
              <a:latin typeface="+mj-lt"/>
            </a:rPr>
            <a:t>Motivation</a:t>
          </a:r>
          <a:endParaRPr lang="en-US" dirty="0">
            <a:latin typeface="+mj-lt"/>
          </a:endParaRPr>
        </a:p>
      </dgm:t>
    </dgm:pt>
    <dgm:pt modelId="{F9C2487A-57F8-2C4E-903F-37455B796056}" type="parTrans" cxnId="{8F83D439-3A3D-804F-AC18-9EF5EC8C84F8}">
      <dgm:prSet/>
      <dgm:spPr/>
      <dgm:t>
        <a:bodyPr/>
        <a:lstStyle/>
        <a:p>
          <a:endParaRPr lang="en-US">
            <a:latin typeface="+mj-lt"/>
          </a:endParaRPr>
        </a:p>
      </dgm:t>
    </dgm:pt>
    <dgm:pt modelId="{E04175F1-0C92-8541-854B-2E1312EE0784}" type="sibTrans" cxnId="{8F83D439-3A3D-804F-AC18-9EF5EC8C84F8}">
      <dgm:prSet/>
      <dgm:spPr/>
      <dgm:t>
        <a:bodyPr/>
        <a:lstStyle/>
        <a:p>
          <a:endParaRPr lang="en-US">
            <a:latin typeface="+mj-lt"/>
          </a:endParaRPr>
        </a:p>
      </dgm:t>
    </dgm:pt>
    <dgm:pt modelId="{5054FA11-A990-5A47-B1B4-225D0EF003A8}">
      <dgm:prSet phldrT="[Text]"/>
      <dgm:spPr/>
      <dgm:t>
        <a:bodyPr/>
        <a:lstStyle/>
        <a:p>
          <a:r>
            <a:rPr lang="en-US" dirty="0" smtClean="0">
              <a:latin typeface="+mj-lt"/>
            </a:rPr>
            <a:t>Design</a:t>
          </a:r>
          <a:endParaRPr lang="en-US" dirty="0">
            <a:latin typeface="+mj-lt"/>
          </a:endParaRPr>
        </a:p>
      </dgm:t>
    </dgm:pt>
    <dgm:pt modelId="{1384B49E-3E45-A243-835B-408111074686}" type="parTrans" cxnId="{8B94D2EE-8B1C-3C49-8AD2-8928D81AA86E}">
      <dgm:prSet/>
      <dgm:spPr/>
      <dgm:t>
        <a:bodyPr/>
        <a:lstStyle/>
        <a:p>
          <a:endParaRPr lang="en-US">
            <a:latin typeface="+mj-lt"/>
          </a:endParaRPr>
        </a:p>
      </dgm:t>
    </dgm:pt>
    <dgm:pt modelId="{C361CE96-BF91-914A-8D61-640FB202B874}" type="sibTrans" cxnId="{8B94D2EE-8B1C-3C49-8AD2-8928D81AA86E}">
      <dgm:prSet/>
      <dgm:spPr/>
      <dgm:t>
        <a:bodyPr/>
        <a:lstStyle/>
        <a:p>
          <a:endParaRPr lang="en-US">
            <a:latin typeface="+mj-lt"/>
          </a:endParaRPr>
        </a:p>
      </dgm:t>
    </dgm:pt>
    <dgm:pt modelId="{772C0A53-F088-324A-97AA-A574F3B3A0D9}">
      <dgm:prSet phldrT="[Text]"/>
      <dgm:spPr/>
      <dgm:t>
        <a:bodyPr/>
        <a:lstStyle/>
        <a:p>
          <a:r>
            <a:rPr lang="en-US" dirty="0" smtClean="0">
              <a:latin typeface="+mj-lt"/>
            </a:rPr>
            <a:t>Evaluation</a:t>
          </a:r>
          <a:endParaRPr lang="en-US" dirty="0">
            <a:latin typeface="+mj-lt"/>
          </a:endParaRPr>
        </a:p>
      </dgm:t>
    </dgm:pt>
    <dgm:pt modelId="{0C6AE0A8-E094-6947-B942-B34FEA79DE87}" type="parTrans" cxnId="{8BF76F9F-FF1D-A542-B282-75B053F21235}">
      <dgm:prSet/>
      <dgm:spPr/>
      <dgm:t>
        <a:bodyPr/>
        <a:lstStyle/>
        <a:p>
          <a:endParaRPr lang="en-US">
            <a:latin typeface="+mj-lt"/>
          </a:endParaRPr>
        </a:p>
      </dgm:t>
    </dgm:pt>
    <dgm:pt modelId="{0EA34819-AB63-FD47-AA2A-8DF7C80A33E6}" type="sibTrans" cxnId="{8BF76F9F-FF1D-A542-B282-75B053F21235}">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B201FAB-E5FD-A445-8134-A9B1F1278570}" type="parTrans" cxnId="{E82865B2-E96A-1246-98B6-8DE6C8C832FD}">
      <dgm:prSet/>
      <dgm:spPr/>
      <dgm:t>
        <a:bodyPr/>
        <a:lstStyle/>
        <a:p>
          <a:endParaRPr lang="en-US">
            <a:latin typeface="+mj-lt"/>
          </a:endParaRPr>
        </a:p>
      </dgm:t>
    </dgm:pt>
    <dgm:pt modelId="{D99B41EF-EE46-C849-81A0-8A7547B51999}" type="sibTrans" cxnId="{E82865B2-E96A-1246-98B6-8DE6C8C832FD}">
      <dgm:prSet/>
      <dgm:spPr/>
      <dgm:t>
        <a:bodyPr/>
        <a:lstStyle/>
        <a:p>
          <a:endParaRPr lang="en-US">
            <a:latin typeface="+mj-lt"/>
          </a:endParaRPr>
        </a:p>
      </dgm:t>
    </dgm:pt>
    <dgm:pt modelId="{050586EC-EA5D-495B-8995-EF2F32BC1664}">
      <dgm:prSet phldrT="[Text]"/>
      <dgm:spPr>
        <a:solidFill>
          <a:schemeClr val="accent1"/>
        </a:solidFill>
      </dgm:spPr>
      <dgm:t>
        <a:bodyPr/>
        <a:lstStyle/>
        <a:p>
          <a:r>
            <a:rPr lang="en-US" b="1" dirty="0" smtClean="0">
              <a:latin typeface="+mj-lt"/>
            </a:rPr>
            <a:t>Problem</a:t>
          </a:r>
          <a:endParaRPr lang="en-US" b="1" dirty="0">
            <a:latin typeface="+mj-lt"/>
          </a:endParaRPr>
        </a:p>
      </dgm:t>
    </dgm:pt>
    <dgm:pt modelId="{BAC17F59-0AF5-42C5-99F1-E7288D00E8AA}" type="parTrans" cxnId="{EA1E0C4A-574F-4277-B1FE-9BCED82ECC73}">
      <dgm:prSet/>
      <dgm:spPr/>
      <dgm:t>
        <a:bodyPr/>
        <a:lstStyle/>
        <a:p>
          <a:endParaRPr lang="en-US"/>
        </a:p>
      </dgm:t>
    </dgm:pt>
    <dgm:pt modelId="{099B950B-BABC-4D81-B228-C3A521C1C595}" type="sibTrans" cxnId="{EA1E0C4A-574F-4277-B1FE-9BCED82ECC73}">
      <dgm:prSet/>
      <dgm:spPr/>
      <dgm:t>
        <a:bodyPr/>
        <a:lstStyle/>
        <a:p>
          <a:endParaRPr lang="en-US"/>
        </a:p>
      </dgm:t>
    </dgm:pt>
    <dgm:pt modelId="{D761D0DA-2DC1-5644-99BC-4A0182AE53BD}" type="pres">
      <dgm:prSet presAssocID="{8254B634-E7A0-EC4F-89F3-B3E9463F7939}" presName="Name0" presStyleCnt="0">
        <dgm:presLayoutVars>
          <dgm:dir/>
          <dgm:resizeHandles val="exact"/>
        </dgm:presLayoutVars>
      </dgm:prSet>
      <dgm:spPr/>
    </dgm:pt>
    <dgm:pt modelId="{38E07313-51F5-8142-A6C7-A9F6B3618736}" type="pres">
      <dgm:prSet presAssocID="{28D512CC-05BE-E044-8C26-09CD29B2AAB0}" presName="node" presStyleLbl="node1" presStyleIdx="0"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0" presStyleCnt="4"/>
      <dgm:spPr/>
      <dgm:t>
        <a:bodyPr/>
        <a:lstStyle/>
        <a:p>
          <a:endParaRPr lang="en-US"/>
        </a:p>
      </dgm:t>
    </dgm:pt>
    <dgm:pt modelId="{C81E686A-1377-1243-8C24-AFF6039A8049}" type="pres">
      <dgm:prSet presAssocID="{E04175F1-0C92-8541-854B-2E1312EE0784}" presName="connectorText" presStyleLbl="sibTrans2D1" presStyleIdx="0" presStyleCnt="4"/>
      <dgm:spPr/>
      <dgm:t>
        <a:bodyPr/>
        <a:lstStyle/>
        <a:p>
          <a:endParaRPr lang="en-US"/>
        </a:p>
      </dgm:t>
    </dgm:pt>
    <dgm:pt modelId="{723A90F1-CAE9-4D77-B6E2-70A287B03CC5}" type="pres">
      <dgm:prSet presAssocID="{050586EC-EA5D-495B-8995-EF2F32BC1664}" presName="node" presStyleLbl="node1" presStyleIdx="1" presStyleCnt="5">
        <dgm:presLayoutVars>
          <dgm:bulletEnabled val="1"/>
        </dgm:presLayoutVars>
      </dgm:prSet>
      <dgm:spPr/>
      <dgm:t>
        <a:bodyPr/>
        <a:lstStyle/>
        <a:p>
          <a:endParaRPr lang="en-US"/>
        </a:p>
      </dgm:t>
    </dgm:pt>
    <dgm:pt modelId="{12C3701A-5E1F-4B4C-A41A-CAA5CC88AE2D}" type="pres">
      <dgm:prSet presAssocID="{099B950B-BABC-4D81-B228-C3A521C1C595}" presName="sibTrans" presStyleLbl="sibTrans2D1" presStyleIdx="1" presStyleCnt="4"/>
      <dgm:spPr/>
      <dgm:t>
        <a:bodyPr/>
        <a:lstStyle/>
        <a:p>
          <a:endParaRPr lang="en-US"/>
        </a:p>
      </dgm:t>
    </dgm:pt>
    <dgm:pt modelId="{1001D2C7-0432-40A7-AC0B-F6ADC132B1F1}" type="pres">
      <dgm:prSet presAssocID="{099B950B-BABC-4D81-B228-C3A521C1C595}" presName="connectorText" presStyleLbl="sibTrans2D1" presStyleIdx="1" presStyleCnt="4"/>
      <dgm:spPr/>
      <dgm:t>
        <a:bodyPr/>
        <a:lstStyle/>
        <a:p>
          <a:endParaRPr lang="en-US"/>
        </a:p>
      </dgm:t>
    </dgm:pt>
    <dgm:pt modelId="{F754AB20-C932-C34F-9FB1-9305DF5F73A9}" type="pres">
      <dgm:prSet presAssocID="{5054FA11-A990-5A47-B1B4-225D0EF003A8}" presName="node" presStyleLbl="node1" presStyleIdx="2"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2" presStyleCnt="4"/>
      <dgm:spPr/>
      <dgm:t>
        <a:bodyPr/>
        <a:lstStyle/>
        <a:p>
          <a:endParaRPr lang="en-US"/>
        </a:p>
      </dgm:t>
    </dgm:pt>
    <dgm:pt modelId="{7E9B7F6D-DFCC-3D41-B524-2A7754351B9A}" type="pres">
      <dgm:prSet presAssocID="{C361CE96-BF91-914A-8D61-640FB202B874}" presName="connectorText" presStyleLbl="sibTrans2D1" presStyleIdx="2" presStyleCnt="4"/>
      <dgm:spPr/>
      <dgm:t>
        <a:bodyPr/>
        <a:lstStyle/>
        <a:p>
          <a:endParaRPr lang="en-US"/>
        </a:p>
      </dgm:t>
    </dgm:pt>
    <dgm:pt modelId="{92251872-FDE4-AC49-8F14-4382C001D483}" type="pres">
      <dgm:prSet presAssocID="{772C0A53-F088-324A-97AA-A574F3B3A0D9}" presName="node" presStyleLbl="node1" presStyleIdx="3"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3" presStyleCnt="4"/>
      <dgm:spPr/>
      <dgm:t>
        <a:bodyPr/>
        <a:lstStyle/>
        <a:p>
          <a:endParaRPr lang="en-US"/>
        </a:p>
      </dgm:t>
    </dgm:pt>
    <dgm:pt modelId="{19B58260-F587-3C4B-B2C0-B51B9C72A0D4}" type="pres">
      <dgm:prSet presAssocID="{0EA34819-AB63-FD47-AA2A-8DF7C80A33E6}"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E82865B2-E96A-1246-98B6-8DE6C8C832FD}" srcId="{8254B634-E7A0-EC4F-89F3-B3E9463F7939}" destId="{3D2078ED-DCCE-644A-9E2F-201EB85586AB}" srcOrd="4" destOrd="0" parTransId="{DB201FAB-E5FD-A445-8134-A9B1F1278570}" sibTransId="{D99B41EF-EE46-C849-81A0-8A7547B51999}"/>
    <dgm:cxn modelId="{8F83D439-3A3D-804F-AC18-9EF5EC8C84F8}" srcId="{8254B634-E7A0-EC4F-89F3-B3E9463F7939}" destId="{28D512CC-05BE-E044-8C26-09CD29B2AAB0}" srcOrd="0" destOrd="0" parTransId="{F9C2487A-57F8-2C4E-903F-37455B796056}" sibTransId="{E04175F1-0C92-8541-854B-2E1312EE0784}"/>
    <dgm:cxn modelId="{C32C502C-A29C-4FEF-AF3E-EDE664588F71}" type="presOf" srcId="{050586EC-EA5D-495B-8995-EF2F32BC1664}" destId="{723A90F1-CAE9-4D77-B6E2-70A287B03CC5}" srcOrd="0" destOrd="0" presId="urn:microsoft.com/office/officeart/2005/8/layout/process1"/>
    <dgm:cxn modelId="{05D0B459-4FC3-4103-9E88-4852299D9FF6}" type="presOf" srcId="{E04175F1-0C92-8541-854B-2E1312EE0784}" destId="{C81E686A-1377-1243-8C24-AFF6039A8049}" srcOrd="1" destOrd="0" presId="urn:microsoft.com/office/officeart/2005/8/layout/process1"/>
    <dgm:cxn modelId="{8B837E9E-6CF8-4D49-9C9A-C422A25CBEDD}" type="presOf" srcId="{099B950B-BABC-4D81-B228-C3A521C1C595}" destId="{12C3701A-5E1F-4B4C-A41A-CAA5CC88AE2D}" srcOrd="0" destOrd="0" presId="urn:microsoft.com/office/officeart/2005/8/layout/process1"/>
    <dgm:cxn modelId="{FCD1B329-3307-40E0-8787-4A5C48F7532F}" type="presOf" srcId="{099B950B-BABC-4D81-B228-C3A521C1C595}" destId="{1001D2C7-0432-40A7-AC0B-F6ADC132B1F1}" srcOrd="1" destOrd="0" presId="urn:microsoft.com/office/officeart/2005/8/layout/process1"/>
    <dgm:cxn modelId="{15639CB6-140E-4CB5-8042-7C1457C1ECA1}" type="presOf" srcId="{28D512CC-05BE-E044-8C26-09CD29B2AAB0}" destId="{38E07313-51F5-8142-A6C7-A9F6B3618736}" srcOrd="0" destOrd="0" presId="urn:microsoft.com/office/officeart/2005/8/layout/process1"/>
    <dgm:cxn modelId="{195CC9F7-F3A1-43A9-B1C5-6E63199D25EC}" type="presOf" srcId="{0EA34819-AB63-FD47-AA2A-8DF7C80A33E6}" destId="{47CDE8AF-ED2F-0D40-AB59-228BFC6ABB4B}" srcOrd="0" destOrd="0" presId="urn:microsoft.com/office/officeart/2005/8/layout/process1"/>
    <dgm:cxn modelId="{3DFD5587-4DF2-4314-9FB9-C09F7E3208C4}" type="presOf" srcId="{5054FA11-A990-5A47-B1B4-225D0EF003A8}" destId="{F754AB20-C932-C34F-9FB1-9305DF5F73A9}" srcOrd="0" destOrd="0" presId="urn:microsoft.com/office/officeart/2005/8/layout/process1"/>
    <dgm:cxn modelId="{EA1E0C4A-574F-4277-B1FE-9BCED82ECC73}" srcId="{8254B634-E7A0-EC4F-89F3-B3E9463F7939}" destId="{050586EC-EA5D-495B-8995-EF2F32BC1664}" srcOrd="1" destOrd="0" parTransId="{BAC17F59-0AF5-42C5-99F1-E7288D00E8AA}" sibTransId="{099B950B-BABC-4D81-B228-C3A521C1C595}"/>
    <dgm:cxn modelId="{85D1A7C1-0D10-4C35-B8F4-A0C0376C9E45}" type="presOf" srcId="{3D2078ED-DCCE-644A-9E2F-201EB85586AB}" destId="{C62C1A73-6D55-E842-9FA4-26749F2D258D}" srcOrd="0" destOrd="0" presId="urn:microsoft.com/office/officeart/2005/8/layout/process1"/>
    <dgm:cxn modelId="{9131ACA7-8230-46BC-9F61-503073139599}" type="presOf" srcId="{C361CE96-BF91-914A-8D61-640FB202B874}" destId="{7E9B7F6D-DFCC-3D41-B524-2A7754351B9A}" srcOrd="1" destOrd="0" presId="urn:microsoft.com/office/officeart/2005/8/layout/process1"/>
    <dgm:cxn modelId="{2D08EC85-394F-4BFA-B86A-AB0B9BA808A6}" type="presOf" srcId="{772C0A53-F088-324A-97AA-A574F3B3A0D9}" destId="{92251872-FDE4-AC49-8F14-4382C001D483}" srcOrd="0" destOrd="0" presId="urn:microsoft.com/office/officeart/2005/8/layout/process1"/>
    <dgm:cxn modelId="{8BF76F9F-FF1D-A542-B282-75B053F21235}" srcId="{8254B634-E7A0-EC4F-89F3-B3E9463F7939}" destId="{772C0A53-F088-324A-97AA-A574F3B3A0D9}" srcOrd="3" destOrd="0" parTransId="{0C6AE0A8-E094-6947-B942-B34FEA79DE87}" sibTransId="{0EA34819-AB63-FD47-AA2A-8DF7C80A33E6}"/>
    <dgm:cxn modelId="{8B94D2EE-8B1C-3C49-8AD2-8928D81AA86E}" srcId="{8254B634-E7A0-EC4F-89F3-B3E9463F7939}" destId="{5054FA11-A990-5A47-B1B4-225D0EF003A8}" srcOrd="2" destOrd="0" parTransId="{1384B49E-3E45-A243-835B-408111074686}" sibTransId="{C361CE96-BF91-914A-8D61-640FB202B874}"/>
    <dgm:cxn modelId="{F31BC923-693B-40FE-BADD-133FAD9694FB}" type="presOf" srcId="{8254B634-E7A0-EC4F-89F3-B3E9463F7939}" destId="{D761D0DA-2DC1-5644-99BC-4A0182AE53BD}" srcOrd="0" destOrd="0" presId="urn:microsoft.com/office/officeart/2005/8/layout/process1"/>
    <dgm:cxn modelId="{36AF7AE2-C59C-426D-9345-3DFFEF8801F8}" type="presOf" srcId="{E04175F1-0C92-8541-854B-2E1312EE0784}" destId="{8615F0E3-1FA6-214B-A5BE-124BF46C7A2D}" srcOrd="0" destOrd="0" presId="urn:microsoft.com/office/officeart/2005/8/layout/process1"/>
    <dgm:cxn modelId="{551B32ED-75F1-4DC0-993A-EA6CA01B396D}" type="presOf" srcId="{C361CE96-BF91-914A-8D61-640FB202B874}" destId="{68D9566B-4B99-7246-9501-633B435CA56F}" srcOrd="0" destOrd="0" presId="urn:microsoft.com/office/officeart/2005/8/layout/process1"/>
    <dgm:cxn modelId="{BA60D4EA-DA0B-4CEC-BFE2-0521CAD2749A}" type="presOf" srcId="{0EA34819-AB63-FD47-AA2A-8DF7C80A33E6}" destId="{19B58260-F587-3C4B-B2C0-B51B9C72A0D4}" srcOrd="1" destOrd="0" presId="urn:microsoft.com/office/officeart/2005/8/layout/process1"/>
    <dgm:cxn modelId="{8BCECFDB-8340-4A17-9F0A-5F272DF3E064}" type="presParOf" srcId="{D761D0DA-2DC1-5644-99BC-4A0182AE53BD}" destId="{38E07313-51F5-8142-A6C7-A9F6B3618736}" srcOrd="0" destOrd="0" presId="urn:microsoft.com/office/officeart/2005/8/layout/process1"/>
    <dgm:cxn modelId="{7CF84243-1ABB-41D4-9588-F3740947E434}" type="presParOf" srcId="{D761D0DA-2DC1-5644-99BC-4A0182AE53BD}" destId="{8615F0E3-1FA6-214B-A5BE-124BF46C7A2D}" srcOrd="1" destOrd="0" presId="urn:microsoft.com/office/officeart/2005/8/layout/process1"/>
    <dgm:cxn modelId="{E5C1AE4A-75A1-445B-B26F-007CE09C4848}" type="presParOf" srcId="{8615F0E3-1FA6-214B-A5BE-124BF46C7A2D}" destId="{C81E686A-1377-1243-8C24-AFF6039A8049}" srcOrd="0" destOrd="0" presId="urn:microsoft.com/office/officeart/2005/8/layout/process1"/>
    <dgm:cxn modelId="{B1D4385C-A5EE-4B76-89EF-6D8F1C43AFB6}" type="presParOf" srcId="{D761D0DA-2DC1-5644-99BC-4A0182AE53BD}" destId="{723A90F1-CAE9-4D77-B6E2-70A287B03CC5}" srcOrd="2" destOrd="0" presId="urn:microsoft.com/office/officeart/2005/8/layout/process1"/>
    <dgm:cxn modelId="{1370FC58-C597-45CE-8367-CF37E18155F6}" type="presParOf" srcId="{D761D0DA-2DC1-5644-99BC-4A0182AE53BD}" destId="{12C3701A-5E1F-4B4C-A41A-CAA5CC88AE2D}" srcOrd="3" destOrd="0" presId="urn:microsoft.com/office/officeart/2005/8/layout/process1"/>
    <dgm:cxn modelId="{4A4765B7-D52B-45C7-A2C2-BA665975DC1F}" type="presParOf" srcId="{12C3701A-5E1F-4B4C-A41A-CAA5CC88AE2D}" destId="{1001D2C7-0432-40A7-AC0B-F6ADC132B1F1}" srcOrd="0" destOrd="0" presId="urn:microsoft.com/office/officeart/2005/8/layout/process1"/>
    <dgm:cxn modelId="{7A862576-F6AF-4584-B67C-0728E970639C}" type="presParOf" srcId="{D761D0DA-2DC1-5644-99BC-4A0182AE53BD}" destId="{F754AB20-C932-C34F-9FB1-9305DF5F73A9}" srcOrd="4" destOrd="0" presId="urn:microsoft.com/office/officeart/2005/8/layout/process1"/>
    <dgm:cxn modelId="{443F6FE6-7E09-47B4-AA78-F8D17EF345C6}" type="presParOf" srcId="{D761D0DA-2DC1-5644-99BC-4A0182AE53BD}" destId="{68D9566B-4B99-7246-9501-633B435CA56F}" srcOrd="5" destOrd="0" presId="urn:microsoft.com/office/officeart/2005/8/layout/process1"/>
    <dgm:cxn modelId="{14E8C5E1-344C-47E4-B9E9-6127E17465F2}" type="presParOf" srcId="{68D9566B-4B99-7246-9501-633B435CA56F}" destId="{7E9B7F6D-DFCC-3D41-B524-2A7754351B9A}" srcOrd="0" destOrd="0" presId="urn:microsoft.com/office/officeart/2005/8/layout/process1"/>
    <dgm:cxn modelId="{7043D45C-2EE8-4EA9-AF80-648754D5AA3E}" type="presParOf" srcId="{D761D0DA-2DC1-5644-99BC-4A0182AE53BD}" destId="{92251872-FDE4-AC49-8F14-4382C001D483}" srcOrd="6" destOrd="0" presId="urn:microsoft.com/office/officeart/2005/8/layout/process1"/>
    <dgm:cxn modelId="{5D259CEF-4E7F-4E44-8803-3508BD7B18E5}" type="presParOf" srcId="{D761D0DA-2DC1-5644-99BC-4A0182AE53BD}" destId="{47CDE8AF-ED2F-0D40-AB59-228BFC6ABB4B}" srcOrd="7" destOrd="0" presId="urn:microsoft.com/office/officeart/2005/8/layout/process1"/>
    <dgm:cxn modelId="{0917C5B3-3403-4A2B-9090-901626E88918}" type="presParOf" srcId="{47CDE8AF-ED2F-0D40-AB59-228BFC6ABB4B}" destId="{19B58260-F587-3C4B-B2C0-B51B9C72A0D4}" srcOrd="0" destOrd="0" presId="urn:microsoft.com/office/officeart/2005/8/layout/process1"/>
    <dgm:cxn modelId="{DC95C130-9D7F-4393-8308-A81FDDD5AFF9}"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2632F9-4F33-4D1A-8854-82873F569A76}">
      <dgm:prSet phldrT="[Text]" custT="1"/>
      <dgm:spPr/>
      <dgm:t>
        <a:bodyPr/>
        <a:lstStyle/>
        <a:p>
          <a:pPr algn="ctr"/>
          <a:r>
            <a:rPr lang="en-US" sz="2800" dirty="0" smtClean="0">
              <a:solidFill>
                <a:schemeClr val="tx1"/>
              </a:solidFill>
              <a:latin typeface="Calibri" panose="020F0502020204030204" pitchFamily="34" charset="0"/>
            </a:rPr>
            <a:t>Probability represents the predicate’s likelihood to be true</a:t>
          </a:r>
          <a:endParaRPr lang="en-US" sz="2800" i="1" dirty="0">
            <a:solidFill>
              <a:schemeClr val="tx1"/>
            </a:solidFill>
            <a:latin typeface="Calibri" panose="020F0502020204030204" pitchFamily="34" charset="0"/>
          </a:endParaRPr>
        </a:p>
      </dgm:t>
    </dgm:pt>
    <dgm:pt modelId="{063FDEC4-4D7D-48F0-A98B-FF619CBC34A9}" type="parTrans" cxnId="{BE6F66A9-1B96-418B-8DF7-2DDD01EBB184}">
      <dgm:prSet/>
      <dgm:spPr/>
      <dgm:t>
        <a:bodyPr/>
        <a:lstStyle/>
        <a:p>
          <a:endParaRPr lang="en-US"/>
        </a:p>
      </dgm:t>
    </dgm:pt>
    <dgm:pt modelId="{BBB3B6F8-2B2A-46D4-BF0B-24F5DFD38319}" type="sibTrans" cxnId="{BE6F66A9-1B96-418B-8DF7-2DDD01EBB184}">
      <dgm:prSet/>
      <dgm:spPr/>
      <dgm:t>
        <a:bodyPr/>
        <a:lstStyle/>
        <a:p>
          <a:endParaRPr lang="en-US"/>
        </a:p>
      </dgm:t>
    </dgm:pt>
    <dgm:pt modelId="{8A584D2A-50BE-43DB-8F7A-36F4BC78E2F5}">
      <dgm:prSet phldrT="[Text]" custT="1"/>
      <dgm:spPr/>
      <dgm:t>
        <a:bodyPr/>
        <a:lstStyle/>
        <a:p>
          <a:pPr algn="ctr"/>
          <a:r>
            <a:rPr lang="en-US" sz="2800" dirty="0" smtClean="0">
              <a:solidFill>
                <a:schemeClr val="tx1"/>
              </a:solidFill>
              <a:latin typeface="Calibri" panose="020F0502020204030204" pitchFamily="34" charset="0"/>
            </a:rPr>
            <a:t>Cost</a:t>
          </a:r>
          <a:r>
            <a:rPr lang="en-US" sz="2800" i="1" dirty="0" smtClean="0">
              <a:solidFill>
                <a:schemeClr val="tx1"/>
              </a:solidFill>
              <a:latin typeface="Calibri" panose="020F0502020204030204" pitchFamily="34" charset="0"/>
            </a:rPr>
            <a:t> </a:t>
          </a:r>
          <a:r>
            <a:rPr lang="en-US" sz="2800" dirty="0" smtClean="0">
              <a:solidFill>
                <a:schemeClr val="tx1"/>
              </a:solidFill>
              <a:latin typeface="Calibri" panose="020F0502020204030204" pitchFamily="34" charset="0"/>
            </a:rPr>
            <a:t>represents</a:t>
          </a:r>
          <a:r>
            <a:rPr lang="en-US" sz="2800" i="1" dirty="0" smtClean="0">
              <a:solidFill>
                <a:schemeClr val="tx1"/>
              </a:solidFill>
              <a:latin typeface="Calibri" panose="020F0502020204030204" pitchFamily="34" charset="0"/>
            </a:rPr>
            <a:t> </a:t>
          </a:r>
          <a:r>
            <a:rPr lang="en-US" sz="2800" dirty="0" smtClean="0">
              <a:solidFill>
                <a:schemeClr val="tx1"/>
              </a:solidFill>
              <a:latin typeface="Calibri" panose="020F0502020204030204" pitchFamily="34" charset="0"/>
            </a:rPr>
            <a:t>the</a:t>
          </a:r>
          <a:r>
            <a:rPr lang="en-US" sz="2800" i="1" dirty="0" smtClean="0">
              <a:solidFill>
                <a:schemeClr val="tx1"/>
              </a:solidFill>
              <a:latin typeface="Calibri" panose="020F0502020204030204" pitchFamily="34" charset="0"/>
            </a:rPr>
            <a:t> </a:t>
          </a:r>
          <a:r>
            <a:rPr lang="en-US" sz="2800" dirty="0" smtClean="0">
              <a:solidFill>
                <a:schemeClr val="tx1"/>
              </a:solidFill>
              <a:latin typeface="Calibri" panose="020F0502020204030204" pitchFamily="34" charset="0"/>
            </a:rPr>
            <a:t>average</a:t>
          </a:r>
          <a:r>
            <a:rPr lang="en-US" sz="2800" i="1" dirty="0" smtClean="0">
              <a:solidFill>
                <a:schemeClr val="tx1"/>
              </a:solidFill>
              <a:latin typeface="Calibri" panose="020F0502020204030204" pitchFamily="34" charset="0"/>
            </a:rPr>
            <a:t> </a:t>
          </a:r>
          <a:r>
            <a:rPr lang="en-US" sz="2800" dirty="0" smtClean="0">
              <a:solidFill>
                <a:schemeClr val="tx1"/>
              </a:solidFill>
              <a:latin typeface="Calibri" panose="020F0502020204030204" pitchFamily="34" charset="0"/>
            </a:rPr>
            <a:t>predicate</a:t>
          </a:r>
          <a:r>
            <a:rPr lang="en-US" sz="2800" i="1" dirty="0" smtClean="0">
              <a:solidFill>
                <a:schemeClr val="tx1"/>
              </a:solidFill>
              <a:latin typeface="Calibri" panose="020F0502020204030204" pitchFamily="34" charset="0"/>
            </a:rPr>
            <a:t> </a:t>
          </a:r>
          <a:r>
            <a:rPr lang="en-US" sz="2800" dirty="0" smtClean="0">
              <a:solidFill>
                <a:schemeClr val="tx1"/>
              </a:solidFill>
              <a:latin typeface="Calibri" panose="020F0502020204030204" pitchFamily="34" charset="0"/>
            </a:rPr>
            <a:t>latency</a:t>
          </a:r>
          <a:endParaRPr lang="en-US" sz="2800" dirty="0">
            <a:solidFill>
              <a:schemeClr val="tx1"/>
            </a:solidFill>
            <a:latin typeface="Calibri" panose="020F0502020204030204" pitchFamily="34" charset="0"/>
          </a:endParaRPr>
        </a:p>
      </dgm:t>
    </dgm:pt>
    <dgm:pt modelId="{CE6F27C5-664A-439C-A632-F7E614F09729}" type="parTrans" cxnId="{376DD51B-8E38-4502-8D9D-FC9592E35A01}">
      <dgm:prSet/>
      <dgm:spPr/>
      <dgm:t>
        <a:bodyPr/>
        <a:lstStyle/>
        <a:p>
          <a:endParaRPr lang="en-US"/>
        </a:p>
      </dgm:t>
    </dgm:pt>
    <dgm:pt modelId="{7BF3FD76-CFB9-4E79-BB30-3DD237DE6239}" type="sibTrans" cxnId="{376DD51B-8E38-4502-8D9D-FC9592E35A01}">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D8BF41AA-E0C6-4882-BD23-5CF91D34A725}" type="pres">
      <dgm:prSet presAssocID="{482632F9-4F33-4D1A-8854-82873F569A76}" presName="parentText" presStyleLbl="node1" presStyleIdx="0" presStyleCnt="2" custScaleY="94031" custLinFactNeighborX="4524" custLinFactNeighborY="-54206">
        <dgm:presLayoutVars>
          <dgm:chMax val="0"/>
          <dgm:bulletEnabled val="1"/>
        </dgm:presLayoutVars>
      </dgm:prSet>
      <dgm:spPr/>
      <dgm:t>
        <a:bodyPr/>
        <a:lstStyle/>
        <a:p>
          <a:endParaRPr lang="en-US"/>
        </a:p>
      </dgm:t>
    </dgm:pt>
    <dgm:pt modelId="{7F4AF3C1-A648-4B3F-A69D-9B54BC656745}" type="pres">
      <dgm:prSet presAssocID="{BBB3B6F8-2B2A-46D4-BF0B-24F5DFD38319}" presName="spacer" presStyleCnt="0"/>
      <dgm:spPr/>
    </dgm:pt>
    <dgm:pt modelId="{A1F49D31-B2F9-438C-A312-1E034DAE06D3}" type="pres">
      <dgm:prSet presAssocID="{8A584D2A-50BE-43DB-8F7A-36F4BC78E2F5}" presName="parentText" presStyleLbl="node1" presStyleIdx="1" presStyleCnt="2" custScaleY="80911">
        <dgm:presLayoutVars>
          <dgm:chMax val="0"/>
          <dgm:bulletEnabled val="1"/>
        </dgm:presLayoutVars>
      </dgm:prSet>
      <dgm:spPr/>
      <dgm:t>
        <a:bodyPr/>
        <a:lstStyle/>
        <a:p>
          <a:endParaRPr lang="en-US"/>
        </a:p>
      </dgm:t>
    </dgm:pt>
  </dgm:ptLst>
  <dgm:cxnLst>
    <dgm:cxn modelId="{A265ED6D-C516-4006-B912-237F65918E62}" type="presOf" srcId="{CDD1D809-3843-4DFC-A9A4-0D050E1CD76B}" destId="{77603170-3662-48E0-9ACB-432A01EBF504}" srcOrd="0" destOrd="0" presId="urn:microsoft.com/office/officeart/2005/8/layout/vList2"/>
    <dgm:cxn modelId="{E403B174-03D8-4FBC-8D5B-31E464B8136F}" type="presOf" srcId="{8A584D2A-50BE-43DB-8F7A-36F4BC78E2F5}" destId="{A1F49D31-B2F9-438C-A312-1E034DAE06D3}" srcOrd="0" destOrd="0" presId="urn:microsoft.com/office/officeart/2005/8/layout/vList2"/>
    <dgm:cxn modelId="{BE6F66A9-1B96-418B-8DF7-2DDD01EBB184}" srcId="{CDD1D809-3843-4DFC-A9A4-0D050E1CD76B}" destId="{482632F9-4F33-4D1A-8854-82873F569A76}" srcOrd="0" destOrd="0" parTransId="{063FDEC4-4D7D-48F0-A98B-FF619CBC34A9}" sibTransId="{BBB3B6F8-2B2A-46D4-BF0B-24F5DFD38319}"/>
    <dgm:cxn modelId="{475B6C67-96CA-4F15-8BDE-2F7F6717FD65}" type="presOf" srcId="{482632F9-4F33-4D1A-8854-82873F569A76}" destId="{D8BF41AA-E0C6-4882-BD23-5CF91D34A725}" srcOrd="0" destOrd="0" presId="urn:microsoft.com/office/officeart/2005/8/layout/vList2"/>
    <dgm:cxn modelId="{376DD51B-8E38-4502-8D9D-FC9592E35A01}" srcId="{CDD1D809-3843-4DFC-A9A4-0D050E1CD76B}" destId="{8A584D2A-50BE-43DB-8F7A-36F4BC78E2F5}" srcOrd="1" destOrd="0" parTransId="{CE6F27C5-664A-439C-A632-F7E614F09729}" sibTransId="{7BF3FD76-CFB9-4E79-BB30-3DD237DE6239}"/>
    <dgm:cxn modelId="{261B79EE-3620-4C24-BAFA-65B8DD27CADB}" type="presParOf" srcId="{77603170-3662-48E0-9ACB-432A01EBF504}" destId="{D8BF41AA-E0C6-4882-BD23-5CF91D34A725}" srcOrd="0" destOrd="0" presId="urn:microsoft.com/office/officeart/2005/8/layout/vList2"/>
    <dgm:cxn modelId="{DA6A9C81-A55A-49A9-9EAE-D39AE96A8D58}" type="presParOf" srcId="{77603170-3662-48E0-9ACB-432A01EBF504}" destId="{7F4AF3C1-A648-4B3F-A69D-9B54BC656745}" srcOrd="1" destOrd="0" presId="urn:microsoft.com/office/officeart/2005/8/layout/vList2"/>
    <dgm:cxn modelId="{554B7015-A110-456E-BE60-70C219437741}" type="presParOf" srcId="{77603170-3662-48E0-9ACB-432A01EBF504}" destId="{A1F49D31-B2F9-438C-A312-1E034DAE06D3}" srcOrd="2"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pt>
    <dgm:pt modelId="{28D512CC-05BE-E044-8C26-09CD29B2AAB0}">
      <dgm:prSet phldrT="[Text]"/>
      <dgm:spPr/>
      <dgm:t>
        <a:bodyPr/>
        <a:lstStyle/>
        <a:p>
          <a:r>
            <a:rPr lang="en-US" dirty="0" smtClean="0">
              <a:latin typeface="+mj-lt"/>
            </a:rPr>
            <a:t>Motivation</a:t>
          </a:r>
          <a:endParaRPr lang="en-US" dirty="0">
            <a:latin typeface="+mj-lt"/>
          </a:endParaRPr>
        </a:p>
      </dgm:t>
    </dgm:pt>
    <dgm:pt modelId="{F9C2487A-57F8-2C4E-903F-37455B796056}" type="parTrans" cxnId="{8F83D439-3A3D-804F-AC18-9EF5EC8C84F8}">
      <dgm:prSet/>
      <dgm:spPr/>
      <dgm:t>
        <a:bodyPr/>
        <a:lstStyle/>
        <a:p>
          <a:endParaRPr lang="en-US">
            <a:latin typeface="+mj-lt"/>
          </a:endParaRPr>
        </a:p>
      </dgm:t>
    </dgm:pt>
    <dgm:pt modelId="{E04175F1-0C92-8541-854B-2E1312EE0784}" type="sibTrans" cxnId="{8F83D439-3A3D-804F-AC18-9EF5EC8C84F8}">
      <dgm:prSet/>
      <dgm:spPr/>
      <dgm:t>
        <a:bodyPr/>
        <a:lstStyle/>
        <a:p>
          <a:endParaRPr lang="en-US">
            <a:latin typeface="+mj-lt"/>
          </a:endParaRPr>
        </a:p>
      </dgm:t>
    </dgm:pt>
    <dgm:pt modelId="{5054FA11-A990-5A47-B1B4-225D0EF003A8}">
      <dgm:prSet phldrT="[Text]"/>
      <dgm:spPr/>
      <dgm:t>
        <a:bodyPr/>
        <a:lstStyle/>
        <a:p>
          <a:r>
            <a:rPr lang="en-US" dirty="0" smtClean="0">
              <a:latin typeface="+mj-lt"/>
            </a:rPr>
            <a:t>Design</a:t>
          </a:r>
          <a:endParaRPr lang="en-US" dirty="0">
            <a:latin typeface="+mj-lt"/>
          </a:endParaRPr>
        </a:p>
      </dgm:t>
    </dgm:pt>
    <dgm:pt modelId="{1384B49E-3E45-A243-835B-408111074686}" type="parTrans" cxnId="{8B94D2EE-8B1C-3C49-8AD2-8928D81AA86E}">
      <dgm:prSet/>
      <dgm:spPr/>
      <dgm:t>
        <a:bodyPr/>
        <a:lstStyle/>
        <a:p>
          <a:endParaRPr lang="en-US">
            <a:latin typeface="+mj-lt"/>
          </a:endParaRPr>
        </a:p>
      </dgm:t>
    </dgm:pt>
    <dgm:pt modelId="{C361CE96-BF91-914A-8D61-640FB202B874}" type="sibTrans" cxnId="{8B94D2EE-8B1C-3C49-8AD2-8928D81AA86E}">
      <dgm:prSet/>
      <dgm:spPr/>
      <dgm:t>
        <a:bodyPr/>
        <a:lstStyle/>
        <a:p>
          <a:endParaRPr lang="en-US">
            <a:latin typeface="+mj-lt"/>
          </a:endParaRPr>
        </a:p>
      </dgm:t>
    </dgm:pt>
    <dgm:pt modelId="{772C0A53-F088-324A-97AA-A574F3B3A0D9}">
      <dgm:prSet phldrT="[Text]"/>
      <dgm:spPr/>
      <dgm:t>
        <a:bodyPr/>
        <a:lstStyle/>
        <a:p>
          <a:r>
            <a:rPr lang="en-US" dirty="0" smtClean="0">
              <a:latin typeface="+mj-lt"/>
            </a:rPr>
            <a:t>Evaluation</a:t>
          </a:r>
          <a:endParaRPr lang="en-US" dirty="0">
            <a:latin typeface="+mj-lt"/>
          </a:endParaRPr>
        </a:p>
      </dgm:t>
    </dgm:pt>
    <dgm:pt modelId="{0C6AE0A8-E094-6947-B942-B34FEA79DE87}" type="parTrans" cxnId="{8BF76F9F-FF1D-A542-B282-75B053F21235}">
      <dgm:prSet/>
      <dgm:spPr/>
      <dgm:t>
        <a:bodyPr/>
        <a:lstStyle/>
        <a:p>
          <a:endParaRPr lang="en-US">
            <a:latin typeface="+mj-lt"/>
          </a:endParaRPr>
        </a:p>
      </dgm:t>
    </dgm:pt>
    <dgm:pt modelId="{0EA34819-AB63-FD47-AA2A-8DF7C80A33E6}" type="sibTrans" cxnId="{8BF76F9F-FF1D-A542-B282-75B053F21235}">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B201FAB-E5FD-A445-8134-A9B1F1278570}" type="parTrans" cxnId="{E82865B2-E96A-1246-98B6-8DE6C8C832FD}">
      <dgm:prSet/>
      <dgm:spPr/>
      <dgm:t>
        <a:bodyPr/>
        <a:lstStyle/>
        <a:p>
          <a:endParaRPr lang="en-US">
            <a:latin typeface="+mj-lt"/>
          </a:endParaRPr>
        </a:p>
      </dgm:t>
    </dgm:pt>
    <dgm:pt modelId="{D99B41EF-EE46-C849-81A0-8A7547B51999}" type="sibTrans" cxnId="{E82865B2-E96A-1246-98B6-8DE6C8C832FD}">
      <dgm:prSet/>
      <dgm:spPr/>
      <dgm:t>
        <a:bodyPr/>
        <a:lstStyle/>
        <a:p>
          <a:endParaRPr lang="en-US">
            <a:latin typeface="+mj-lt"/>
          </a:endParaRPr>
        </a:p>
      </dgm:t>
    </dgm:pt>
    <dgm:pt modelId="{050586EC-EA5D-495B-8995-EF2F32BC1664}">
      <dgm:prSet phldrT="[Text]"/>
      <dgm:spPr>
        <a:solidFill>
          <a:schemeClr val="accent1"/>
        </a:solidFill>
      </dgm:spPr>
      <dgm:t>
        <a:bodyPr/>
        <a:lstStyle/>
        <a:p>
          <a:r>
            <a:rPr lang="en-US" b="1" dirty="0" smtClean="0">
              <a:latin typeface="+mj-lt"/>
            </a:rPr>
            <a:t>Problem</a:t>
          </a:r>
          <a:endParaRPr lang="en-US" b="1" dirty="0">
            <a:latin typeface="+mj-lt"/>
          </a:endParaRPr>
        </a:p>
      </dgm:t>
    </dgm:pt>
    <dgm:pt modelId="{BAC17F59-0AF5-42C5-99F1-E7288D00E8AA}" type="parTrans" cxnId="{EA1E0C4A-574F-4277-B1FE-9BCED82ECC73}">
      <dgm:prSet/>
      <dgm:spPr/>
      <dgm:t>
        <a:bodyPr/>
        <a:lstStyle/>
        <a:p>
          <a:endParaRPr lang="en-US"/>
        </a:p>
      </dgm:t>
    </dgm:pt>
    <dgm:pt modelId="{099B950B-BABC-4D81-B228-C3A521C1C595}" type="sibTrans" cxnId="{EA1E0C4A-574F-4277-B1FE-9BCED82ECC73}">
      <dgm:prSet/>
      <dgm:spPr/>
      <dgm:t>
        <a:bodyPr/>
        <a:lstStyle/>
        <a:p>
          <a:endParaRPr lang="en-US"/>
        </a:p>
      </dgm:t>
    </dgm:pt>
    <dgm:pt modelId="{D761D0DA-2DC1-5644-99BC-4A0182AE53BD}" type="pres">
      <dgm:prSet presAssocID="{8254B634-E7A0-EC4F-89F3-B3E9463F7939}" presName="Name0" presStyleCnt="0">
        <dgm:presLayoutVars>
          <dgm:dir/>
          <dgm:resizeHandles val="exact"/>
        </dgm:presLayoutVars>
      </dgm:prSet>
      <dgm:spPr/>
    </dgm:pt>
    <dgm:pt modelId="{38E07313-51F5-8142-A6C7-A9F6B3618736}" type="pres">
      <dgm:prSet presAssocID="{28D512CC-05BE-E044-8C26-09CD29B2AAB0}" presName="node" presStyleLbl="node1" presStyleIdx="0"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0" presStyleCnt="4"/>
      <dgm:spPr/>
      <dgm:t>
        <a:bodyPr/>
        <a:lstStyle/>
        <a:p>
          <a:endParaRPr lang="en-US"/>
        </a:p>
      </dgm:t>
    </dgm:pt>
    <dgm:pt modelId="{C81E686A-1377-1243-8C24-AFF6039A8049}" type="pres">
      <dgm:prSet presAssocID="{E04175F1-0C92-8541-854B-2E1312EE0784}" presName="connectorText" presStyleLbl="sibTrans2D1" presStyleIdx="0" presStyleCnt="4"/>
      <dgm:spPr/>
      <dgm:t>
        <a:bodyPr/>
        <a:lstStyle/>
        <a:p>
          <a:endParaRPr lang="en-US"/>
        </a:p>
      </dgm:t>
    </dgm:pt>
    <dgm:pt modelId="{723A90F1-CAE9-4D77-B6E2-70A287B03CC5}" type="pres">
      <dgm:prSet presAssocID="{050586EC-EA5D-495B-8995-EF2F32BC1664}" presName="node" presStyleLbl="node1" presStyleIdx="1" presStyleCnt="5">
        <dgm:presLayoutVars>
          <dgm:bulletEnabled val="1"/>
        </dgm:presLayoutVars>
      </dgm:prSet>
      <dgm:spPr/>
      <dgm:t>
        <a:bodyPr/>
        <a:lstStyle/>
        <a:p>
          <a:endParaRPr lang="en-US"/>
        </a:p>
      </dgm:t>
    </dgm:pt>
    <dgm:pt modelId="{12C3701A-5E1F-4B4C-A41A-CAA5CC88AE2D}" type="pres">
      <dgm:prSet presAssocID="{099B950B-BABC-4D81-B228-C3A521C1C595}" presName="sibTrans" presStyleLbl="sibTrans2D1" presStyleIdx="1" presStyleCnt="4"/>
      <dgm:spPr/>
      <dgm:t>
        <a:bodyPr/>
        <a:lstStyle/>
        <a:p>
          <a:endParaRPr lang="en-US"/>
        </a:p>
      </dgm:t>
    </dgm:pt>
    <dgm:pt modelId="{1001D2C7-0432-40A7-AC0B-F6ADC132B1F1}" type="pres">
      <dgm:prSet presAssocID="{099B950B-BABC-4D81-B228-C3A521C1C595}" presName="connectorText" presStyleLbl="sibTrans2D1" presStyleIdx="1" presStyleCnt="4"/>
      <dgm:spPr/>
      <dgm:t>
        <a:bodyPr/>
        <a:lstStyle/>
        <a:p>
          <a:endParaRPr lang="en-US"/>
        </a:p>
      </dgm:t>
    </dgm:pt>
    <dgm:pt modelId="{F754AB20-C932-C34F-9FB1-9305DF5F73A9}" type="pres">
      <dgm:prSet presAssocID="{5054FA11-A990-5A47-B1B4-225D0EF003A8}" presName="node" presStyleLbl="node1" presStyleIdx="2"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2" presStyleCnt="4"/>
      <dgm:spPr/>
      <dgm:t>
        <a:bodyPr/>
        <a:lstStyle/>
        <a:p>
          <a:endParaRPr lang="en-US"/>
        </a:p>
      </dgm:t>
    </dgm:pt>
    <dgm:pt modelId="{7E9B7F6D-DFCC-3D41-B524-2A7754351B9A}" type="pres">
      <dgm:prSet presAssocID="{C361CE96-BF91-914A-8D61-640FB202B874}" presName="connectorText" presStyleLbl="sibTrans2D1" presStyleIdx="2" presStyleCnt="4"/>
      <dgm:spPr/>
      <dgm:t>
        <a:bodyPr/>
        <a:lstStyle/>
        <a:p>
          <a:endParaRPr lang="en-US"/>
        </a:p>
      </dgm:t>
    </dgm:pt>
    <dgm:pt modelId="{92251872-FDE4-AC49-8F14-4382C001D483}" type="pres">
      <dgm:prSet presAssocID="{772C0A53-F088-324A-97AA-A574F3B3A0D9}" presName="node" presStyleLbl="node1" presStyleIdx="3"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3" presStyleCnt="4"/>
      <dgm:spPr/>
      <dgm:t>
        <a:bodyPr/>
        <a:lstStyle/>
        <a:p>
          <a:endParaRPr lang="en-US"/>
        </a:p>
      </dgm:t>
    </dgm:pt>
    <dgm:pt modelId="{19B58260-F587-3C4B-B2C0-B51B9C72A0D4}" type="pres">
      <dgm:prSet presAssocID="{0EA34819-AB63-FD47-AA2A-8DF7C80A33E6}"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E82865B2-E96A-1246-98B6-8DE6C8C832FD}" srcId="{8254B634-E7A0-EC4F-89F3-B3E9463F7939}" destId="{3D2078ED-DCCE-644A-9E2F-201EB85586AB}" srcOrd="4" destOrd="0" parTransId="{DB201FAB-E5FD-A445-8134-A9B1F1278570}" sibTransId="{D99B41EF-EE46-C849-81A0-8A7547B51999}"/>
    <dgm:cxn modelId="{8F83D439-3A3D-804F-AC18-9EF5EC8C84F8}" srcId="{8254B634-E7A0-EC4F-89F3-B3E9463F7939}" destId="{28D512CC-05BE-E044-8C26-09CD29B2AAB0}" srcOrd="0" destOrd="0" parTransId="{F9C2487A-57F8-2C4E-903F-37455B796056}" sibTransId="{E04175F1-0C92-8541-854B-2E1312EE0784}"/>
    <dgm:cxn modelId="{04465B17-F4BC-4D8A-943F-893FF2218602}" type="presOf" srcId="{8254B634-E7A0-EC4F-89F3-B3E9463F7939}" destId="{D761D0DA-2DC1-5644-99BC-4A0182AE53BD}" srcOrd="0" destOrd="0" presId="urn:microsoft.com/office/officeart/2005/8/layout/process1"/>
    <dgm:cxn modelId="{18484532-971F-4559-BE5B-B3C38B81B093}" type="presOf" srcId="{099B950B-BABC-4D81-B228-C3A521C1C595}" destId="{1001D2C7-0432-40A7-AC0B-F6ADC132B1F1}" srcOrd="1" destOrd="0" presId="urn:microsoft.com/office/officeart/2005/8/layout/process1"/>
    <dgm:cxn modelId="{14E458FB-E1D7-4CF7-931C-08274F85BA4F}" type="presOf" srcId="{0EA34819-AB63-FD47-AA2A-8DF7C80A33E6}" destId="{47CDE8AF-ED2F-0D40-AB59-228BFC6ABB4B}" srcOrd="0" destOrd="0" presId="urn:microsoft.com/office/officeart/2005/8/layout/process1"/>
    <dgm:cxn modelId="{82BC1D66-1674-4197-9A31-5D48DEC2DB21}" type="presOf" srcId="{099B950B-BABC-4D81-B228-C3A521C1C595}" destId="{12C3701A-5E1F-4B4C-A41A-CAA5CC88AE2D}" srcOrd="0" destOrd="0" presId="urn:microsoft.com/office/officeart/2005/8/layout/process1"/>
    <dgm:cxn modelId="{DD278559-0032-4C7E-B499-9362382087A8}" type="presOf" srcId="{050586EC-EA5D-495B-8995-EF2F32BC1664}" destId="{723A90F1-CAE9-4D77-B6E2-70A287B03CC5}" srcOrd="0" destOrd="0" presId="urn:microsoft.com/office/officeart/2005/8/layout/process1"/>
    <dgm:cxn modelId="{EA1E0C4A-574F-4277-B1FE-9BCED82ECC73}" srcId="{8254B634-E7A0-EC4F-89F3-B3E9463F7939}" destId="{050586EC-EA5D-495B-8995-EF2F32BC1664}" srcOrd="1" destOrd="0" parTransId="{BAC17F59-0AF5-42C5-99F1-E7288D00E8AA}" sibTransId="{099B950B-BABC-4D81-B228-C3A521C1C595}"/>
    <dgm:cxn modelId="{8101B376-60BB-454E-9365-847726DB3D85}" type="presOf" srcId="{772C0A53-F088-324A-97AA-A574F3B3A0D9}" destId="{92251872-FDE4-AC49-8F14-4382C001D483}" srcOrd="0" destOrd="0" presId="urn:microsoft.com/office/officeart/2005/8/layout/process1"/>
    <dgm:cxn modelId="{F0488548-D2EA-4ECE-A039-3680DA834C4D}" type="presOf" srcId="{0EA34819-AB63-FD47-AA2A-8DF7C80A33E6}" destId="{19B58260-F587-3C4B-B2C0-B51B9C72A0D4}" srcOrd="1" destOrd="0" presId="urn:microsoft.com/office/officeart/2005/8/layout/process1"/>
    <dgm:cxn modelId="{8BF76F9F-FF1D-A542-B282-75B053F21235}" srcId="{8254B634-E7A0-EC4F-89F3-B3E9463F7939}" destId="{772C0A53-F088-324A-97AA-A574F3B3A0D9}" srcOrd="3" destOrd="0" parTransId="{0C6AE0A8-E094-6947-B942-B34FEA79DE87}" sibTransId="{0EA34819-AB63-FD47-AA2A-8DF7C80A33E6}"/>
    <dgm:cxn modelId="{8B94D2EE-8B1C-3C49-8AD2-8928D81AA86E}" srcId="{8254B634-E7A0-EC4F-89F3-B3E9463F7939}" destId="{5054FA11-A990-5A47-B1B4-225D0EF003A8}" srcOrd="2" destOrd="0" parTransId="{1384B49E-3E45-A243-835B-408111074686}" sibTransId="{C361CE96-BF91-914A-8D61-640FB202B874}"/>
    <dgm:cxn modelId="{BB9F3F72-AB0E-45D4-8CAF-62891CF897A3}" type="presOf" srcId="{28D512CC-05BE-E044-8C26-09CD29B2AAB0}" destId="{38E07313-51F5-8142-A6C7-A9F6B3618736}" srcOrd="0" destOrd="0" presId="urn:microsoft.com/office/officeart/2005/8/layout/process1"/>
    <dgm:cxn modelId="{CA72605F-27AC-4FA3-83D7-23CD6543821B}" type="presOf" srcId="{C361CE96-BF91-914A-8D61-640FB202B874}" destId="{7E9B7F6D-DFCC-3D41-B524-2A7754351B9A}" srcOrd="1" destOrd="0" presId="urn:microsoft.com/office/officeart/2005/8/layout/process1"/>
    <dgm:cxn modelId="{5AF6A309-6FA0-41BD-A3D1-3E6ABCF5122A}" type="presOf" srcId="{5054FA11-A990-5A47-B1B4-225D0EF003A8}" destId="{F754AB20-C932-C34F-9FB1-9305DF5F73A9}" srcOrd="0" destOrd="0" presId="urn:microsoft.com/office/officeart/2005/8/layout/process1"/>
    <dgm:cxn modelId="{B96F7EFB-B168-41FB-8FE8-21EF737273EE}" type="presOf" srcId="{C361CE96-BF91-914A-8D61-640FB202B874}" destId="{68D9566B-4B99-7246-9501-633B435CA56F}" srcOrd="0" destOrd="0" presId="urn:microsoft.com/office/officeart/2005/8/layout/process1"/>
    <dgm:cxn modelId="{E8CE70DD-310F-476F-B181-99AFCAE9DE2D}" type="presOf" srcId="{3D2078ED-DCCE-644A-9E2F-201EB85586AB}" destId="{C62C1A73-6D55-E842-9FA4-26749F2D258D}" srcOrd="0" destOrd="0" presId="urn:microsoft.com/office/officeart/2005/8/layout/process1"/>
    <dgm:cxn modelId="{23D2F1DD-0BFB-4626-BC0B-D47061B02EF9}" type="presOf" srcId="{E04175F1-0C92-8541-854B-2E1312EE0784}" destId="{8615F0E3-1FA6-214B-A5BE-124BF46C7A2D}" srcOrd="0" destOrd="0" presId="urn:microsoft.com/office/officeart/2005/8/layout/process1"/>
    <dgm:cxn modelId="{2CA551C4-3B9B-4356-BEAA-13F1B9E32A3E}" type="presOf" srcId="{E04175F1-0C92-8541-854B-2E1312EE0784}" destId="{C81E686A-1377-1243-8C24-AFF6039A8049}" srcOrd="1" destOrd="0" presId="urn:microsoft.com/office/officeart/2005/8/layout/process1"/>
    <dgm:cxn modelId="{D93C9771-2644-4AAF-A3B7-5F45DFF3643B}" type="presParOf" srcId="{D761D0DA-2DC1-5644-99BC-4A0182AE53BD}" destId="{38E07313-51F5-8142-A6C7-A9F6B3618736}" srcOrd="0" destOrd="0" presId="urn:microsoft.com/office/officeart/2005/8/layout/process1"/>
    <dgm:cxn modelId="{0216F1F3-4866-4AD1-9AB4-1A8D63E074E7}" type="presParOf" srcId="{D761D0DA-2DC1-5644-99BC-4A0182AE53BD}" destId="{8615F0E3-1FA6-214B-A5BE-124BF46C7A2D}" srcOrd="1" destOrd="0" presId="urn:microsoft.com/office/officeart/2005/8/layout/process1"/>
    <dgm:cxn modelId="{8FED828E-0398-4D95-B0E1-963F24D8B4D7}" type="presParOf" srcId="{8615F0E3-1FA6-214B-A5BE-124BF46C7A2D}" destId="{C81E686A-1377-1243-8C24-AFF6039A8049}" srcOrd="0" destOrd="0" presId="urn:microsoft.com/office/officeart/2005/8/layout/process1"/>
    <dgm:cxn modelId="{62D8E4C1-6DE3-43A1-AD29-4F2624654E45}" type="presParOf" srcId="{D761D0DA-2DC1-5644-99BC-4A0182AE53BD}" destId="{723A90F1-CAE9-4D77-B6E2-70A287B03CC5}" srcOrd="2" destOrd="0" presId="urn:microsoft.com/office/officeart/2005/8/layout/process1"/>
    <dgm:cxn modelId="{01AEEB7D-B07A-46C3-A253-D31F675EF737}" type="presParOf" srcId="{D761D0DA-2DC1-5644-99BC-4A0182AE53BD}" destId="{12C3701A-5E1F-4B4C-A41A-CAA5CC88AE2D}" srcOrd="3" destOrd="0" presId="urn:microsoft.com/office/officeart/2005/8/layout/process1"/>
    <dgm:cxn modelId="{379F27FE-8CD3-4405-8C47-CAF6D59EE05C}" type="presParOf" srcId="{12C3701A-5E1F-4B4C-A41A-CAA5CC88AE2D}" destId="{1001D2C7-0432-40A7-AC0B-F6ADC132B1F1}" srcOrd="0" destOrd="0" presId="urn:microsoft.com/office/officeart/2005/8/layout/process1"/>
    <dgm:cxn modelId="{FC808667-CFA3-4F5F-ADC4-F6D79DB48DDB}" type="presParOf" srcId="{D761D0DA-2DC1-5644-99BC-4A0182AE53BD}" destId="{F754AB20-C932-C34F-9FB1-9305DF5F73A9}" srcOrd="4" destOrd="0" presId="urn:microsoft.com/office/officeart/2005/8/layout/process1"/>
    <dgm:cxn modelId="{58D19C7F-8A4B-4A7D-BEEE-D1BFB29AC3EA}" type="presParOf" srcId="{D761D0DA-2DC1-5644-99BC-4A0182AE53BD}" destId="{68D9566B-4B99-7246-9501-633B435CA56F}" srcOrd="5" destOrd="0" presId="urn:microsoft.com/office/officeart/2005/8/layout/process1"/>
    <dgm:cxn modelId="{999E2DC0-763C-46AF-A871-B97E6AC4B314}" type="presParOf" srcId="{68D9566B-4B99-7246-9501-633B435CA56F}" destId="{7E9B7F6D-DFCC-3D41-B524-2A7754351B9A}" srcOrd="0" destOrd="0" presId="urn:microsoft.com/office/officeart/2005/8/layout/process1"/>
    <dgm:cxn modelId="{9EA8536A-82DB-4596-8E5B-43C3095BBD67}" type="presParOf" srcId="{D761D0DA-2DC1-5644-99BC-4A0182AE53BD}" destId="{92251872-FDE4-AC49-8F14-4382C001D483}" srcOrd="6" destOrd="0" presId="urn:microsoft.com/office/officeart/2005/8/layout/process1"/>
    <dgm:cxn modelId="{A730B2FB-0EC6-43F7-8B08-2007F44B4714}" type="presParOf" srcId="{D761D0DA-2DC1-5644-99BC-4A0182AE53BD}" destId="{47CDE8AF-ED2F-0D40-AB59-228BFC6ABB4B}" srcOrd="7" destOrd="0" presId="urn:microsoft.com/office/officeart/2005/8/layout/process1"/>
    <dgm:cxn modelId="{D195B5E5-C6D4-437D-83D2-D520900F254A}" type="presParOf" srcId="{47CDE8AF-ED2F-0D40-AB59-228BFC6ABB4B}" destId="{19B58260-F587-3C4B-B2C0-B51B9C72A0D4}" srcOrd="0" destOrd="0" presId="urn:microsoft.com/office/officeart/2005/8/layout/process1"/>
    <dgm:cxn modelId="{988A6313-0CC0-4A07-8921-359A3B90359E}"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2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pt>
    <dgm:pt modelId="{15228DE0-0B99-284C-B286-E8EA12165A78}">
      <dgm:prSet phldrT="[Text]"/>
      <dgm:spPr>
        <a:solidFill>
          <a:schemeClr val="accent1"/>
        </a:solidFill>
      </dgm:spPr>
      <dgm:t>
        <a:bodyPr/>
        <a:lstStyle/>
        <a:p>
          <a:r>
            <a:rPr lang="en-US" b="1" dirty="0" smtClean="0">
              <a:latin typeface="+mj-lt"/>
            </a:rPr>
            <a:t>Motivation</a:t>
          </a:r>
          <a:endParaRPr lang="en-US" b="1" dirty="0">
            <a:latin typeface="+mj-lt"/>
          </a:endParaRPr>
        </a:p>
      </dgm:t>
    </dgm:pt>
    <dgm:pt modelId="{0544A900-4661-4C4B-8C63-32583671DBEF}" type="sibTrans" cxnId="{9D945660-91BC-834B-A02D-F64AB627A573}">
      <dgm:prSet/>
      <dgm:spPr/>
      <dgm:t>
        <a:bodyPr/>
        <a:lstStyle/>
        <a:p>
          <a:endParaRPr lang="en-US">
            <a:latin typeface="+mj-lt"/>
          </a:endParaRPr>
        </a:p>
      </dgm:t>
    </dgm:pt>
    <dgm:pt modelId="{4B0D142C-8F01-9C4A-880F-1F0074701B1C}" type="parTrans" cxnId="{9D945660-91BC-834B-A02D-F64AB627A573}">
      <dgm:prSet/>
      <dgm:spPr/>
      <dgm:t>
        <a:bodyPr/>
        <a:lstStyle/>
        <a:p>
          <a:endParaRPr lang="en-US">
            <a:latin typeface="+mj-lt"/>
          </a:endParaRPr>
        </a:p>
      </dgm:t>
    </dgm:pt>
    <dgm:pt modelId="{28D512CC-05BE-E044-8C26-09CD29B2AAB0}">
      <dgm:prSet phldrT="[Text]"/>
      <dgm:spPr/>
      <dgm:t>
        <a:bodyPr/>
        <a:lstStyle/>
        <a:p>
          <a:r>
            <a:rPr lang="en-US" dirty="0" smtClean="0">
              <a:latin typeface="+mj-lt"/>
            </a:rPr>
            <a:t>Problem</a:t>
          </a:r>
          <a:endParaRPr lang="en-US" dirty="0">
            <a:latin typeface="+mj-lt"/>
          </a:endParaRPr>
        </a:p>
      </dgm:t>
    </dgm:pt>
    <dgm:pt modelId="{E04175F1-0C92-8541-854B-2E1312EE0784}" type="sibTrans" cxnId="{8F83D439-3A3D-804F-AC18-9EF5EC8C84F8}">
      <dgm:prSet/>
      <dgm:spPr/>
      <dgm:t>
        <a:bodyPr/>
        <a:lstStyle/>
        <a:p>
          <a:endParaRPr lang="en-US">
            <a:latin typeface="+mj-lt"/>
          </a:endParaRPr>
        </a:p>
      </dgm:t>
    </dgm:pt>
    <dgm:pt modelId="{F9C2487A-57F8-2C4E-903F-37455B796056}" type="parTrans" cxnId="{8F83D439-3A3D-804F-AC18-9EF5EC8C84F8}">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99B41EF-EE46-C849-81A0-8A7547B51999}" type="sibTrans" cxnId="{E82865B2-E96A-1246-98B6-8DE6C8C832FD}">
      <dgm:prSet/>
      <dgm:spPr/>
      <dgm:t>
        <a:bodyPr/>
        <a:lstStyle/>
        <a:p>
          <a:endParaRPr lang="en-US">
            <a:latin typeface="+mj-lt"/>
          </a:endParaRPr>
        </a:p>
      </dgm:t>
    </dgm:pt>
    <dgm:pt modelId="{DB201FAB-E5FD-A445-8134-A9B1F1278570}" type="parTrans" cxnId="{E82865B2-E96A-1246-98B6-8DE6C8C832FD}">
      <dgm:prSet/>
      <dgm:spPr/>
      <dgm:t>
        <a:bodyPr/>
        <a:lstStyle/>
        <a:p>
          <a:endParaRPr lang="en-US">
            <a:latin typeface="+mj-lt"/>
          </a:endParaRPr>
        </a:p>
      </dgm:t>
    </dgm:pt>
    <dgm:pt modelId="{772C0A53-F088-324A-97AA-A574F3B3A0D9}">
      <dgm:prSet phldrT="[Text]"/>
      <dgm:spPr/>
      <dgm:t>
        <a:bodyPr/>
        <a:lstStyle/>
        <a:p>
          <a:r>
            <a:rPr lang="en-US" dirty="0" smtClean="0">
              <a:latin typeface="+mj-lt"/>
            </a:rPr>
            <a:t>Evaluation</a:t>
          </a:r>
          <a:endParaRPr lang="en-US" dirty="0">
            <a:latin typeface="+mj-lt"/>
          </a:endParaRPr>
        </a:p>
      </dgm:t>
    </dgm:pt>
    <dgm:pt modelId="{0EA34819-AB63-FD47-AA2A-8DF7C80A33E6}" type="sibTrans" cxnId="{8BF76F9F-FF1D-A542-B282-75B053F21235}">
      <dgm:prSet/>
      <dgm:spPr/>
      <dgm:t>
        <a:bodyPr/>
        <a:lstStyle/>
        <a:p>
          <a:endParaRPr lang="en-US">
            <a:latin typeface="+mj-lt"/>
          </a:endParaRPr>
        </a:p>
      </dgm:t>
    </dgm:pt>
    <dgm:pt modelId="{0C6AE0A8-E094-6947-B942-B34FEA79DE87}" type="parTrans" cxnId="{8BF76F9F-FF1D-A542-B282-75B053F21235}">
      <dgm:prSet/>
      <dgm:spPr/>
      <dgm:t>
        <a:bodyPr/>
        <a:lstStyle/>
        <a:p>
          <a:endParaRPr lang="en-US">
            <a:latin typeface="+mj-lt"/>
          </a:endParaRPr>
        </a:p>
      </dgm:t>
    </dgm:pt>
    <dgm:pt modelId="{5054FA11-A990-5A47-B1B4-225D0EF003A8}">
      <dgm:prSet phldrT="[Text]"/>
      <dgm:spPr/>
      <dgm:t>
        <a:bodyPr/>
        <a:lstStyle/>
        <a:p>
          <a:r>
            <a:rPr lang="en-US" dirty="0" smtClean="0">
              <a:latin typeface="+mj-lt"/>
            </a:rPr>
            <a:t>Design</a:t>
          </a:r>
          <a:endParaRPr lang="en-US" dirty="0">
            <a:latin typeface="+mj-lt"/>
          </a:endParaRPr>
        </a:p>
      </dgm:t>
    </dgm:pt>
    <dgm:pt modelId="{C361CE96-BF91-914A-8D61-640FB202B874}" type="sibTrans" cxnId="{8B94D2EE-8B1C-3C49-8AD2-8928D81AA86E}">
      <dgm:prSet/>
      <dgm:spPr/>
      <dgm:t>
        <a:bodyPr/>
        <a:lstStyle/>
        <a:p>
          <a:endParaRPr lang="en-US">
            <a:latin typeface="+mj-lt"/>
          </a:endParaRPr>
        </a:p>
      </dgm:t>
    </dgm:pt>
    <dgm:pt modelId="{1384B49E-3E45-A243-835B-408111074686}" type="parTrans" cxnId="{8B94D2EE-8B1C-3C49-8AD2-8928D81AA86E}">
      <dgm:prSet/>
      <dgm:spPr/>
      <dgm:t>
        <a:bodyPr/>
        <a:lstStyle/>
        <a:p>
          <a:endParaRPr lang="en-US">
            <a:latin typeface="+mj-lt"/>
          </a:endParaRPr>
        </a:p>
      </dgm:t>
    </dgm:pt>
    <dgm:pt modelId="{D761D0DA-2DC1-5644-99BC-4A0182AE53BD}" type="pres">
      <dgm:prSet presAssocID="{8254B634-E7A0-EC4F-89F3-B3E9463F7939}" presName="Name0" presStyleCnt="0">
        <dgm:presLayoutVars>
          <dgm:dir/>
          <dgm:resizeHandles val="exact"/>
        </dgm:presLayoutVars>
      </dgm:prSet>
      <dgm:spPr/>
    </dgm:pt>
    <dgm:pt modelId="{9FE21E73-64E5-B944-BAC1-F21D0C1580A8}" type="pres">
      <dgm:prSet presAssocID="{15228DE0-0B99-284C-B286-E8EA12165A78}" presName="node" presStyleLbl="node1" presStyleIdx="0" presStyleCnt="5">
        <dgm:presLayoutVars>
          <dgm:bulletEnabled val="1"/>
        </dgm:presLayoutVars>
      </dgm:prSet>
      <dgm:spPr/>
      <dgm:t>
        <a:bodyPr/>
        <a:lstStyle/>
        <a:p>
          <a:endParaRPr lang="en-US"/>
        </a:p>
      </dgm:t>
    </dgm:pt>
    <dgm:pt modelId="{9347874D-D32F-2E4D-952B-B84FCF13786D}" type="pres">
      <dgm:prSet presAssocID="{0544A900-4661-4C4B-8C63-32583671DBEF}" presName="sibTrans" presStyleLbl="sibTrans2D1" presStyleIdx="0" presStyleCnt="4"/>
      <dgm:spPr/>
      <dgm:t>
        <a:bodyPr/>
        <a:lstStyle/>
        <a:p>
          <a:endParaRPr lang="en-US"/>
        </a:p>
      </dgm:t>
    </dgm:pt>
    <dgm:pt modelId="{43BED50A-21A5-464E-B4B0-ACD136B5F42F}" type="pres">
      <dgm:prSet presAssocID="{0544A900-4661-4C4B-8C63-32583671DBEF}" presName="connectorText" presStyleLbl="sibTrans2D1" presStyleIdx="0" presStyleCnt="4"/>
      <dgm:spPr/>
      <dgm:t>
        <a:bodyPr/>
        <a:lstStyle/>
        <a:p>
          <a:endParaRPr lang="en-US"/>
        </a:p>
      </dgm:t>
    </dgm:pt>
    <dgm:pt modelId="{38E07313-51F5-8142-A6C7-A9F6B3618736}" type="pres">
      <dgm:prSet presAssocID="{28D512CC-05BE-E044-8C26-09CD29B2AAB0}" presName="node" presStyleLbl="node1" presStyleIdx="1"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1" presStyleCnt="4"/>
      <dgm:spPr/>
      <dgm:t>
        <a:bodyPr/>
        <a:lstStyle/>
        <a:p>
          <a:endParaRPr lang="en-US"/>
        </a:p>
      </dgm:t>
    </dgm:pt>
    <dgm:pt modelId="{C81E686A-1377-1243-8C24-AFF6039A8049}" type="pres">
      <dgm:prSet presAssocID="{E04175F1-0C92-8541-854B-2E1312EE0784}" presName="connectorText" presStyleLbl="sibTrans2D1" presStyleIdx="1" presStyleCnt="4"/>
      <dgm:spPr/>
      <dgm:t>
        <a:bodyPr/>
        <a:lstStyle/>
        <a:p>
          <a:endParaRPr lang="en-US"/>
        </a:p>
      </dgm:t>
    </dgm:pt>
    <dgm:pt modelId="{F754AB20-C932-C34F-9FB1-9305DF5F73A9}" type="pres">
      <dgm:prSet presAssocID="{5054FA11-A990-5A47-B1B4-225D0EF003A8}" presName="node" presStyleLbl="node1" presStyleIdx="2"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2" presStyleCnt="4"/>
      <dgm:spPr/>
      <dgm:t>
        <a:bodyPr/>
        <a:lstStyle/>
        <a:p>
          <a:endParaRPr lang="en-US"/>
        </a:p>
      </dgm:t>
    </dgm:pt>
    <dgm:pt modelId="{7E9B7F6D-DFCC-3D41-B524-2A7754351B9A}" type="pres">
      <dgm:prSet presAssocID="{C361CE96-BF91-914A-8D61-640FB202B874}" presName="connectorText" presStyleLbl="sibTrans2D1" presStyleIdx="2" presStyleCnt="4"/>
      <dgm:spPr/>
      <dgm:t>
        <a:bodyPr/>
        <a:lstStyle/>
        <a:p>
          <a:endParaRPr lang="en-US"/>
        </a:p>
      </dgm:t>
    </dgm:pt>
    <dgm:pt modelId="{92251872-FDE4-AC49-8F14-4382C001D483}" type="pres">
      <dgm:prSet presAssocID="{772C0A53-F088-324A-97AA-A574F3B3A0D9}" presName="node" presStyleLbl="node1" presStyleIdx="3"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3" presStyleCnt="4"/>
      <dgm:spPr/>
      <dgm:t>
        <a:bodyPr/>
        <a:lstStyle/>
        <a:p>
          <a:endParaRPr lang="en-US"/>
        </a:p>
      </dgm:t>
    </dgm:pt>
    <dgm:pt modelId="{19B58260-F587-3C4B-B2C0-B51B9C72A0D4}" type="pres">
      <dgm:prSet presAssocID="{0EA34819-AB63-FD47-AA2A-8DF7C80A33E6}"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E82865B2-E96A-1246-98B6-8DE6C8C832FD}" srcId="{8254B634-E7A0-EC4F-89F3-B3E9463F7939}" destId="{3D2078ED-DCCE-644A-9E2F-201EB85586AB}" srcOrd="4" destOrd="0" parTransId="{DB201FAB-E5FD-A445-8134-A9B1F1278570}" sibTransId="{D99B41EF-EE46-C849-81A0-8A7547B51999}"/>
    <dgm:cxn modelId="{B938486F-C6E7-4EAF-9A8E-A3217E0FB78B}" type="presOf" srcId="{E04175F1-0C92-8541-854B-2E1312EE0784}" destId="{8615F0E3-1FA6-214B-A5BE-124BF46C7A2D}" srcOrd="0" destOrd="0" presId="urn:microsoft.com/office/officeart/2005/8/layout/process1"/>
    <dgm:cxn modelId="{83C0AF74-4F54-4A6D-94B3-E6183A10A109}" type="presOf" srcId="{8254B634-E7A0-EC4F-89F3-B3E9463F7939}" destId="{D761D0DA-2DC1-5644-99BC-4A0182AE53BD}" srcOrd="0" destOrd="0" presId="urn:microsoft.com/office/officeart/2005/8/layout/process1"/>
    <dgm:cxn modelId="{8F83D439-3A3D-804F-AC18-9EF5EC8C84F8}" srcId="{8254B634-E7A0-EC4F-89F3-B3E9463F7939}" destId="{28D512CC-05BE-E044-8C26-09CD29B2AAB0}" srcOrd="1" destOrd="0" parTransId="{F9C2487A-57F8-2C4E-903F-37455B796056}" sibTransId="{E04175F1-0C92-8541-854B-2E1312EE0784}"/>
    <dgm:cxn modelId="{250ACB16-2F29-41AD-B955-92B1668310FA}" type="presOf" srcId="{3D2078ED-DCCE-644A-9E2F-201EB85586AB}" destId="{C62C1A73-6D55-E842-9FA4-26749F2D258D}" srcOrd="0" destOrd="0" presId="urn:microsoft.com/office/officeart/2005/8/layout/process1"/>
    <dgm:cxn modelId="{94824E8C-0650-41F7-B22C-434A5CF46100}" type="presOf" srcId="{772C0A53-F088-324A-97AA-A574F3B3A0D9}" destId="{92251872-FDE4-AC49-8F14-4382C001D483}" srcOrd="0" destOrd="0" presId="urn:microsoft.com/office/officeart/2005/8/layout/process1"/>
    <dgm:cxn modelId="{1A8F666D-DC74-4B60-821C-2A8A0A4EDA01}" type="presOf" srcId="{0EA34819-AB63-FD47-AA2A-8DF7C80A33E6}" destId="{47CDE8AF-ED2F-0D40-AB59-228BFC6ABB4B}" srcOrd="0" destOrd="0" presId="urn:microsoft.com/office/officeart/2005/8/layout/process1"/>
    <dgm:cxn modelId="{6DDEF437-E154-4E9E-8772-29C410861CB5}" type="presOf" srcId="{0544A900-4661-4C4B-8C63-32583671DBEF}" destId="{43BED50A-21A5-464E-B4B0-ACD136B5F42F}" srcOrd="1" destOrd="0" presId="urn:microsoft.com/office/officeart/2005/8/layout/process1"/>
    <dgm:cxn modelId="{4E339DC1-E96A-43E5-B62D-ED632B8F52FD}" type="presOf" srcId="{0EA34819-AB63-FD47-AA2A-8DF7C80A33E6}" destId="{19B58260-F587-3C4B-B2C0-B51B9C72A0D4}" srcOrd="1" destOrd="0" presId="urn:microsoft.com/office/officeart/2005/8/layout/process1"/>
    <dgm:cxn modelId="{C8225874-44DE-40AF-A4A4-C8885469D429}" type="presOf" srcId="{C361CE96-BF91-914A-8D61-640FB202B874}" destId="{7E9B7F6D-DFCC-3D41-B524-2A7754351B9A}" srcOrd="1" destOrd="0" presId="urn:microsoft.com/office/officeart/2005/8/layout/process1"/>
    <dgm:cxn modelId="{468CA4B8-DB14-45F5-A38D-44112C09B645}" type="presOf" srcId="{E04175F1-0C92-8541-854B-2E1312EE0784}" destId="{C81E686A-1377-1243-8C24-AFF6039A8049}" srcOrd="1" destOrd="0" presId="urn:microsoft.com/office/officeart/2005/8/layout/process1"/>
    <dgm:cxn modelId="{8BF76F9F-FF1D-A542-B282-75B053F21235}" srcId="{8254B634-E7A0-EC4F-89F3-B3E9463F7939}" destId="{772C0A53-F088-324A-97AA-A574F3B3A0D9}" srcOrd="3" destOrd="0" parTransId="{0C6AE0A8-E094-6947-B942-B34FEA79DE87}" sibTransId="{0EA34819-AB63-FD47-AA2A-8DF7C80A33E6}"/>
    <dgm:cxn modelId="{8B94D2EE-8B1C-3C49-8AD2-8928D81AA86E}" srcId="{8254B634-E7A0-EC4F-89F3-B3E9463F7939}" destId="{5054FA11-A990-5A47-B1B4-225D0EF003A8}" srcOrd="2" destOrd="0" parTransId="{1384B49E-3E45-A243-835B-408111074686}" sibTransId="{C361CE96-BF91-914A-8D61-640FB202B874}"/>
    <dgm:cxn modelId="{555ED674-78AA-424F-A146-88EB83DAE6B3}" type="presOf" srcId="{28D512CC-05BE-E044-8C26-09CD29B2AAB0}" destId="{38E07313-51F5-8142-A6C7-A9F6B3618736}" srcOrd="0" destOrd="0" presId="urn:microsoft.com/office/officeart/2005/8/layout/process1"/>
    <dgm:cxn modelId="{879F2F60-A34E-4375-9AF4-3D40B99FE5B0}" type="presOf" srcId="{C361CE96-BF91-914A-8D61-640FB202B874}" destId="{68D9566B-4B99-7246-9501-633B435CA56F}" srcOrd="0" destOrd="0" presId="urn:microsoft.com/office/officeart/2005/8/layout/process1"/>
    <dgm:cxn modelId="{D03B8734-7302-419D-A041-5E46A403FB6A}" type="presOf" srcId="{0544A900-4661-4C4B-8C63-32583671DBEF}" destId="{9347874D-D32F-2E4D-952B-B84FCF13786D}" srcOrd="0" destOrd="0" presId="urn:microsoft.com/office/officeart/2005/8/layout/process1"/>
    <dgm:cxn modelId="{031D4248-207D-45D0-9B2F-FAA5CCEB6B80}" type="presOf" srcId="{5054FA11-A990-5A47-B1B4-225D0EF003A8}" destId="{F754AB20-C932-C34F-9FB1-9305DF5F73A9}" srcOrd="0" destOrd="0" presId="urn:microsoft.com/office/officeart/2005/8/layout/process1"/>
    <dgm:cxn modelId="{9D945660-91BC-834B-A02D-F64AB627A573}" srcId="{8254B634-E7A0-EC4F-89F3-B3E9463F7939}" destId="{15228DE0-0B99-284C-B286-E8EA12165A78}" srcOrd="0" destOrd="0" parTransId="{4B0D142C-8F01-9C4A-880F-1F0074701B1C}" sibTransId="{0544A900-4661-4C4B-8C63-32583671DBEF}"/>
    <dgm:cxn modelId="{62B7766E-447A-4F5C-9167-411E04204404}" type="presOf" srcId="{15228DE0-0B99-284C-B286-E8EA12165A78}" destId="{9FE21E73-64E5-B944-BAC1-F21D0C1580A8}" srcOrd="0" destOrd="0" presId="urn:microsoft.com/office/officeart/2005/8/layout/process1"/>
    <dgm:cxn modelId="{D7B6BF7C-4CDA-49DA-8F79-D2CA11AC3EC8}" type="presParOf" srcId="{D761D0DA-2DC1-5644-99BC-4A0182AE53BD}" destId="{9FE21E73-64E5-B944-BAC1-F21D0C1580A8}" srcOrd="0" destOrd="0" presId="urn:microsoft.com/office/officeart/2005/8/layout/process1"/>
    <dgm:cxn modelId="{6FDBD731-327C-47F8-A58A-929D226484EC}" type="presParOf" srcId="{D761D0DA-2DC1-5644-99BC-4A0182AE53BD}" destId="{9347874D-D32F-2E4D-952B-B84FCF13786D}" srcOrd="1" destOrd="0" presId="urn:microsoft.com/office/officeart/2005/8/layout/process1"/>
    <dgm:cxn modelId="{31D21AD5-E812-4334-AFED-3428796236C5}" type="presParOf" srcId="{9347874D-D32F-2E4D-952B-B84FCF13786D}" destId="{43BED50A-21A5-464E-B4B0-ACD136B5F42F}" srcOrd="0" destOrd="0" presId="urn:microsoft.com/office/officeart/2005/8/layout/process1"/>
    <dgm:cxn modelId="{27BAC6D7-9258-4896-AA88-0153096A8469}" type="presParOf" srcId="{D761D0DA-2DC1-5644-99BC-4A0182AE53BD}" destId="{38E07313-51F5-8142-A6C7-A9F6B3618736}" srcOrd="2" destOrd="0" presId="urn:microsoft.com/office/officeart/2005/8/layout/process1"/>
    <dgm:cxn modelId="{21C6A3D7-3EBA-417D-9518-944DB285E36C}" type="presParOf" srcId="{D761D0DA-2DC1-5644-99BC-4A0182AE53BD}" destId="{8615F0E3-1FA6-214B-A5BE-124BF46C7A2D}" srcOrd="3" destOrd="0" presId="urn:microsoft.com/office/officeart/2005/8/layout/process1"/>
    <dgm:cxn modelId="{07C1180A-45FE-4DD7-B93C-5BE3E22BF39E}" type="presParOf" srcId="{8615F0E3-1FA6-214B-A5BE-124BF46C7A2D}" destId="{C81E686A-1377-1243-8C24-AFF6039A8049}" srcOrd="0" destOrd="0" presId="urn:microsoft.com/office/officeart/2005/8/layout/process1"/>
    <dgm:cxn modelId="{66966702-46C2-441D-B5CB-D6F83D181276}" type="presParOf" srcId="{D761D0DA-2DC1-5644-99BC-4A0182AE53BD}" destId="{F754AB20-C932-C34F-9FB1-9305DF5F73A9}" srcOrd="4" destOrd="0" presId="urn:microsoft.com/office/officeart/2005/8/layout/process1"/>
    <dgm:cxn modelId="{78F29A37-5FC5-4F4A-9FA8-02A3A6A7A98A}" type="presParOf" srcId="{D761D0DA-2DC1-5644-99BC-4A0182AE53BD}" destId="{68D9566B-4B99-7246-9501-633B435CA56F}" srcOrd="5" destOrd="0" presId="urn:microsoft.com/office/officeart/2005/8/layout/process1"/>
    <dgm:cxn modelId="{4836D6C0-0DAD-4820-B119-F81E612AC469}" type="presParOf" srcId="{68D9566B-4B99-7246-9501-633B435CA56F}" destId="{7E9B7F6D-DFCC-3D41-B524-2A7754351B9A}" srcOrd="0" destOrd="0" presId="urn:microsoft.com/office/officeart/2005/8/layout/process1"/>
    <dgm:cxn modelId="{9A32099A-EFC6-4052-B730-E17DB00C91A3}" type="presParOf" srcId="{D761D0DA-2DC1-5644-99BC-4A0182AE53BD}" destId="{92251872-FDE4-AC49-8F14-4382C001D483}" srcOrd="6" destOrd="0" presId="urn:microsoft.com/office/officeart/2005/8/layout/process1"/>
    <dgm:cxn modelId="{84DDA318-7A31-42F3-B401-C0B1223C4680}" type="presParOf" srcId="{D761D0DA-2DC1-5644-99BC-4A0182AE53BD}" destId="{47CDE8AF-ED2F-0D40-AB59-228BFC6ABB4B}" srcOrd="7" destOrd="0" presId="urn:microsoft.com/office/officeart/2005/8/layout/process1"/>
    <dgm:cxn modelId="{40CC22ED-9E75-4CA3-B7C2-7F592207C835}" type="presParOf" srcId="{47CDE8AF-ED2F-0D40-AB59-228BFC6ABB4B}" destId="{19B58260-F587-3C4B-B2C0-B51B9C72A0D4}" srcOrd="0" destOrd="0" presId="urn:microsoft.com/office/officeart/2005/8/layout/process1"/>
    <dgm:cxn modelId="{5E47BDD5-230D-45D8-A7FC-0B8EF98210B8}"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pt>
    <dgm:pt modelId="{28D512CC-05BE-E044-8C26-09CD29B2AAB0}">
      <dgm:prSet phldrT="[Text]"/>
      <dgm:spPr/>
      <dgm:t>
        <a:bodyPr/>
        <a:lstStyle/>
        <a:p>
          <a:r>
            <a:rPr lang="en-US" dirty="0" smtClean="0">
              <a:latin typeface="+mj-lt"/>
            </a:rPr>
            <a:t>Motivation</a:t>
          </a:r>
          <a:endParaRPr lang="en-US" dirty="0">
            <a:latin typeface="+mj-lt"/>
          </a:endParaRPr>
        </a:p>
      </dgm:t>
    </dgm:pt>
    <dgm:pt modelId="{F9C2487A-57F8-2C4E-903F-37455B796056}" type="parTrans" cxnId="{8F83D439-3A3D-804F-AC18-9EF5EC8C84F8}">
      <dgm:prSet/>
      <dgm:spPr/>
      <dgm:t>
        <a:bodyPr/>
        <a:lstStyle/>
        <a:p>
          <a:endParaRPr lang="en-US">
            <a:latin typeface="+mj-lt"/>
          </a:endParaRPr>
        </a:p>
      </dgm:t>
    </dgm:pt>
    <dgm:pt modelId="{E04175F1-0C92-8541-854B-2E1312EE0784}" type="sibTrans" cxnId="{8F83D439-3A3D-804F-AC18-9EF5EC8C84F8}">
      <dgm:prSet/>
      <dgm:spPr/>
      <dgm:t>
        <a:bodyPr/>
        <a:lstStyle/>
        <a:p>
          <a:endParaRPr lang="en-US">
            <a:latin typeface="+mj-lt"/>
          </a:endParaRPr>
        </a:p>
      </dgm:t>
    </dgm:pt>
    <dgm:pt modelId="{5054FA11-A990-5A47-B1B4-225D0EF003A8}">
      <dgm:prSet phldrT="[Text]"/>
      <dgm:spPr/>
      <dgm:t>
        <a:bodyPr/>
        <a:lstStyle/>
        <a:p>
          <a:r>
            <a:rPr lang="en-US" dirty="0" smtClean="0">
              <a:latin typeface="+mj-lt"/>
            </a:rPr>
            <a:t>Design</a:t>
          </a:r>
          <a:endParaRPr lang="en-US" dirty="0">
            <a:latin typeface="+mj-lt"/>
          </a:endParaRPr>
        </a:p>
      </dgm:t>
    </dgm:pt>
    <dgm:pt modelId="{1384B49E-3E45-A243-835B-408111074686}" type="parTrans" cxnId="{8B94D2EE-8B1C-3C49-8AD2-8928D81AA86E}">
      <dgm:prSet/>
      <dgm:spPr/>
      <dgm:t>
        <a:bodyPr/>
        <a:lstStyle/>
        <a:p>
          <a:endParaRPr lang="en-US">
            <a:latin typeface="+mj-lt"/>
          </a:endParaRPr>
        </a:p>
      </dgm:t>
    </dgm:pt>
    <dgm:pt modelId="{C361CE96-BF91-914A-8D61-640FB202B874}" type="sibTrans" cxnId="{8B94D2EE-8B1C-3C49-8AD2-8928D81AA86E}">
      <dgm:prSet/>
      <dgm:spPr/>
      <dgm:t>
        <a:bodyPr/>
        <a:lstStyle/>
        <a:p>
          <a:endParaRPr lang="en-US">
            <a:latin typeface="+mj-lt"/>
          </a:endParaRPr>
        </a:p>
      </dgm:t>
    </dgm:pt>
    <dgm:pt modelId="{772C0A53-F088-324A-97AA-A574F3B3A0D9}">
      <dgm:prSet phldrT="[Text]"/>
      <dgm:spPr/>
      <dgm:t>
        <a:bodyPr/>
        <a:lstStyle/>
        <a:p>
          <a:r>
            <a:rPr lang="en-US" dirty="0" smtClean="0">
              <a:latin typeface="+mj-lt"/>
            </a:rPr>
            <a:t>Evaluation</a:t>
          </a:r>
          <a:endParaRPr lang="en-US" dirty="0">
            <a:latin typeface="+mj-lt"/>
          </a:endParaRPr>
        </a:p>
      </dgm:t>
    </dgm:pt>
    <dgm:pt modelId="{0C6AE0A8-E094-6947-B942-B34FEA79DE87}" type="parTrans" cxnId="{8BF76F9F-FF1D-A542-B282-75B053F21235}">
      <dgm:prSet/>
      <dgm:spPr/>
      <dgm:t>
        <a:bodyPr/>
        <a:lstStyle/>
        <a:p>
          <a:endParaRPr lang="en-US">
            <a:latin typeface="+mj-lt"/>
          </a:endParaRPr>
        </a:p>
      </dgm:t>
    </dgm:pt>
    <dgm:pt modelId="{0EA34819-AB63-FD47-AA2A-8DF7C80A33E6}" type="sibTrans" cxnId="{8BF76F9F-FF1D-A542-B282-75B053F21235}">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B201FAB-E5FD-A445-8134-A9B1F1278570}" type="parTrans" cxnId="{E82865B2-E96A-1246-98B6-8DE6C8C832FD}">
      <dgm:prSet/>
      <dgm:spPr/>
      <dgm:t>
        <a:bodyPr/>
        <a:lstStyle/>
        <a:p>
          <a:endParaRPr lang="en-US">
            <a:latin typeface="+mj-lt"/>
          </a:endParaRPr>
        </a:p>
      </dgm:t>
    </dgm:pt>
    <dgm:pt modelId="{D99B41EF-EE46-C849-81A0-8A7547B51999}" type="sibTrans" cxnId="{E82865B2-E96A-1246-98B6-8DE6C8C832FD}">
      <dgm:prSet/>
      <dgm:spPr/>
      <dgm:t>
        <a:bodyPr/>
        <a:lstStyle/>
        <a:p>
          <a:endParaRPr lang="en-US">
            <a:latin typeface="+mj-lt"/>
          </a:endParaRPr>
        </a:p>
      </dgm:t>
    </dgm:pt>
    <dgm:pt modelId="{050586EC-EA5D-495B-8995-EF2F32BC1664}">
      <dgm:prSet phldrT="[Text]"/>
      <dgm:spPr>
        <a:solidFill>
          <a:schemeClr val="accent1"/>
        </a:solidFill>
      </dgm:spPr>
      <dgm:t>
        <a:bodyPr/>
        <a:lstStyle/>
        <a:p>
          <a:r>
            <a:rPr lang="en-US" b="1" dirty="0" smtClean="0">
              <a:latin typeface="+mj-lt"/>
            </a:rPr>
            <a:t>Problem</a:t>
          </a:r>
          <a:endParaRPr lang="en-US" b="1" dirty="0">
            <a:latin typeface="+mj-lt"/>
          </a:endParaRPr>
        </a:p>
      </dgm:t>
    </dgm:pt>
    <dgm:pt modelId="{BAC17F59-0AF5-42C5-99F1-E7288D00E8AA}" type="parTrans" cxnId="{EA1E0C4A-574F-4277-B1FE-9BCED82ECC73}">
      <dgm:prSet/>
      <dgm:spPr/>
      <dgm:t>
        <a:bodyPr/>
        <a:lstStyle/>
        <a:p>
          <a:endParaRPr lang="en-US"/>
        </a:p>
      </dgm:t>
    </dgm:pt>
    <dgm:pt modelId="{099B950B-BABC-4D81-B228-C3A521C1C595}" type="sibTrans" cxnId="{EA1E0C4A-574F-4277-B1FE-9BCED82ECC73}">
      <dgm:prSet/>
      <dgm:spPr/>
      <dgm:t>
        <a:bodyPr/>
        <a:lstStyle/>
        <a:p>
          <a:endParaRPr lang="en-US"/>
        </a:p>
      </dgm:t>
    </dgm:pt>
    <dgm:pt modelId="{D761D0DA-2DC1-5644-99BC-4A0182AE53BD}" type="pres">
      <dgm:prSet presAssocID="{8254B634-E7A0-EC4F-89F3-B3E9463F7939}" presName="Name0" presStyleCnt="0">
        <dgm:presLayoutVars>
          <dgm:dir/>
          <dgm:resizeHandles val="exact"/>
        </dgm:presLayoutVars>
      </dgm:prSet>
      <dgm:spPr/>
    </dgm:pt>
    <dgm:pt modelId="{38E07313-51F5-8142-A6C7-A9F6B3618736}" type="pres">
      <dgm:prSet presAssocID="{28D512CC-05BE-E044-8C26-09CD29B2AAB0}" presName="node" presStyleLbl="node1" presStyleIdx="0"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0" presStyleCnt="4"/>
      <dgm:spPr/>
      <dgm:t>
        <a:bodyPr/>
        <a:lstStyle/>
        <a:p>
          <a:endParaRPr lang="en-US"/>
        </a:p>
      </dgm:t>
    </dgm:pt>
    <dgm:pt modelId="{C81E686A-1377-1243-8C24-AFF6039A8049}" type="pres">
      <dgm:prSet presAssocID="{E04175F1-0C92-8541-854B-2E1312EE0784}" presName="connectorText" presStyleLbl="sibTrans2D1" presStyleIdx="0" presStyleCnt="4"/>
      <dgm:spPr/>
      <dgm:t>
        <a:bodyPr/>
        <a:lstStyle/>
        <a:p>
          <a:endParaRPr lang="en-US"/>
        </a:p>
      </dgm:t>
    </dgm:pt>
    <dgm:pt modelId="{723A90F1-CAE9-4D77-B6E2-70A287B03CC5}" type="pres">
      <dgm:prSet presAssocID="{050586EC-EA5D-495B-8995-EF2F32BC1664}" presName="node" presStyleLbl="node1" presStyleIdx="1" presStyleCnt="5">
        <dgm:presLayoutVars>
          <dgm:bulletEnabled val="1"/>
        </dgm:presLayoutVars>
      </dgm:prSet>
      <dgm:spPr/>
      <dgm:t>
        <a:bodyPr/>
        <a:lstStyle/>
        <a:p>
          <a:endParaRPr lang="en-US"/>
        </a:p>
      </dgm:t>
    </dgm:pt>
    <dgm:pt modelId="{12C3701A-5E1F-4B4C-A41A-CAA5CC88AE2D}" type="pres">
      <dgm:prSet presAssocID="{099B950B-BABC-4D81-B228-C3A521C1C595}" presName="sibTrans" presStyleLbl="sibTrans2D1" presStyleIdx="1" presStyleCnt="4"/>
      <dgm:spPr/>
      <dgm:t>
        <a:bodyPr/>
        <a:lstStyle/>
        <a:p>
          <a:endParaRPr lang="en-US"/>
        </a:p>
      </dgm:t>
    </dgm:pt>
    <dgm:pt modelId="{1001D2C7-0432-40A7-AC0B-F6ADC132B1F1}" type="pres">
      <dgm:prSet presAssocID="{099B950B-BABC-4D81-B228-C3A521C1C595}" presName="connectorText" presStyleLbl="sibTrans2D1" presStyleIdx="1" presStyleCnt="4"/>
      <dgm:spPr/>
      <dgm:t>
        <a:bodyPr/>
        <a:lstStyle/>
        <a:p>
          <a:endParaRPr lang="en-US"/>
        </a:p>
      </dgm:t>
    </dgm:pt>
    <dgm:pt modelId="{F754AB20-C932-C34F-9FB1-9305DF5F73A9}" type="pres">
      <dgm:prSet presAssocID="{5054FA11-A990-5A47-B1B4-225D0EF003A8}" presName="node" presStyleLbl="node1" presStyleIdx="2"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2" presStyleCnt="4"/>
      <dgm:spPr/>
      <dgm:t>
        <a:bodyPr/>
        <a:lstStyle/>
        <a:p>
          <a:endParaRPr lang="en-US"/>
        </a:p>
      </dgm:t>
    </dgm:pt>
    <dgm:pt modelId="{7E9B7F6D-DFCC-3D41-B524-2A7754351B9A}" type="pres">
      <dgm:prSet presAssocID="{C361CE96-BF91-914A-8D61-640FB202B874}" presName="connectorText" presStyleLbl="sibTrans2D1" presStyleIdx="2" presStyleCnt="4"/>
      <dgm:spPr/>
      <dgm:t>
        <a:bodyPr/>
        <a:lstStyle/>
        <a:p>
          <a:endParaRPr lang="en-US"/>
        </a:p>
      </dgm:t>
    </dgm:pt>
    <dgm:pt modelId="{92251872-FDE4-AC49-8F14-4382C001D483}" type="pres">
      <dgm:prSet presAssocID="{772C0A53-F088-324A-97AA-A574F3B3A0D9}" presName="node" presStyleLbl="node1" presStyleIdx="3"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3" presStyleCnt="4"/>
      <dgm:spPr/>
      <dgm:t>
        <a:bodyPr/>
        <a:lstStyle/>
        <a:p>
          <a:endParaRPr lang="en-US"/>
        </a:p>
      </dgm:t>
    </dgm:pt>
    <dgm:pt modelId="{19B58260-F587-3C4B-B2C0-B51B9C72A0D4}" type="pres">
      <dgm:prSet presAssocID="{0EA34819-AB63-FD47-AA2A-8DF7C80A33E6}"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E82865B2-E96A-1246-98B6-8DE6C8C832FD}" srcId="{8254B634-E7A0-EC4F-89F3-B3E9463F7939}" destId="{3D2078ED-DCCE-644A-9E2F-201EB85586AB}" srcOrd="4" destOrd="0" parTransId="{DB201FAB-E5FD-A445-8134-A9B1F1278570}" sibTransId="{D99B41EF-EE46-C849-81A0-8A7547B51999}"/>
    <dgm:cxn modelId="{EE3B5A81-20D4-415D-AD8B-C54185ECF3BE}" type="presOf" srcId="{E04175F1-0C92-8541-854B-2E1312EE0784}" destId="{C81E686A-1377-1243-8C24-AFF6039A8049}" srcOrd="1" destOrd="0" presId="urn:microsoft.com/office/officeart/2005/8/layout/process1"/>
    <dgm:cxn modelId="{8F83D439-3A3D-804F-AC18-9EF5EC8C84F8}" srcId="{8254B634-E7A0-EC4F-89F3-B3E9463F7939}" destId="{28D512CC-05BE-E044-8C26-09CD29B2AAB0}" srcOrd="0" destOrd="0" parTransId="{F9C2487A-57F8-2C4E-903F-37455B796056}" sibTransId="{E04175F1-0C92-8541-854B-2E1312EE0784}"/>
    <dgm:cxn modelId="{FE7566B9-5411-46DC-8109-CB5E82FC1D67}" type="presOf" srcId="{C361CE96-BF91-914A-8D61-640FB202B874}" destId="{68D9566B-4B99-7246-9501-633B435CA56F}" srcOrd="0" destOrd="0" presId="urn:microsoft.com/office/officeart/2005/8/layout/process1"/>
    <dgm:cxn modelId="{AC77FFAF-0A88-425E-98F4-6D4A7A331EC5}" type="presOf" srcId="{8254B634-E7A0-EC4F-89F3-B3E9463F7939}" destId="{D761D0DA-2DC1-5644-99BC-4A0182AE53BD}" srcOrd="0" destOrd="0" presId="urn:microsoft.com/office/officeart/2005/8/layout/process1"/>
    <dgm:cxn modelId="{C83839D6-7992-4035-882C-A84BB63EC6F5}" type="presOf" srcId="{3D2078ED-DCCE-644A-9E2F-201EB85586AB}" destId="{C62C1A73-6D55-E842-9FA4-26749F2D258D}" srcOrd="0" destOrd="0" presId="urn:microsoft.com/office/officeart/2005/8/layout/process1"/>
    <dgm:cxn modelId="{23659B76-08ED-4D83-9539-2C43A258D542}" type="presOf" srcId="{099B950B-BABC-4D81-B228-C3A521C1C595}" destId="{1001D2C7-0432-40A7-AC0B-F6ADC132B1F1}" srcOrd="1" destOrd="0" presId="urn:microsoft.com/office/officeart/2005/8/layout/process1"/>
    <dgm:cxn modelId="{EA1E0C4A-574F-4277-B1FE-9BCED82ECC73}" srcId="{8254B634-E7A0-EC4F-89F3-B3E9463F7939}" destId="{050586EC-EA5D-495B-8995-EF2F32BC1664}" srcOrd="1" destOrd="0" parTransId="{BAC17F59-0AF5-42C5-99F1-E7288D00E8AA}" sibTransId="{099B950B-BABC-4D81-B228-C3A521C1C595}"/>
    <dgm:cxn modelId="{665E4B64-D50B-4116-90FD-5B0AE31B80AB}" type="presOf" srcId="{0EA34819-AB63-FD47-AA2A-8DF7C80A33E6}" destId="{47CDE8AF-ED2F-0D40-AB59-228BFC6ABB4B}" srcOrd="0" destOrd="0" presId="urn:microsoft.com/office/officeart/2005/8/layout/process1"/>
    <dgm:cxn modelId="{9090308B-DB6E-4F04-A701-E6FFCA6BD4B7}" type="presOf" srcId="{050586EC-EA5D-495B-8995-EF2F32BC1664}" destId="{723A90F1-CAE9-4D77-B6E2-70A287B03CC5}" srcOrd="0" destOrd="0" presId="urn:microsoft.com/office/officeart/2005/8/layout/process1"/>
    <dgm:cxn modelId="{3E1B44A5-5705-4CAF-BB6F-ADE7008B9450}" type="presOf" srcId="{28D512CC-05BE-E044-8C26-09CD29B2AAB0}" destId="{38E07313-51F5-8142-A6C7-A9F6B3618736}" srcOrd="0" destOrd="0" presId="urn:microsoft.com/office/officeart/2005/8/layout/process1"/>
    <dgm:cxn modelId="{8BF76F9F-FF1D-A542-B282-75B053F21235}" srcId="{8254B634-E7A0-EC4F-89F3-B3E9463F7939}" destId="{772C0A53-F088-324A-97AA-A574F3B3A0D9}" srcOrd="3" destOrd="0" parTransId="{0C6AE0A8-E094-6947-B942-B34FEA79DE87}" sibTransId="{0EA34819-AB63-FD47-AA2A-8DF7C80A33E6}"/>
    <dgm:cxn modelId="{8B94D2EE-8B1C-3C49-8AD2-8928D81AA86E}" srcId="{8254B634-E7A0-EC4F-89F3-B3E9463F7939}" destId="{5054FA11-A990-5A47-B1B4-225D0EF003A8}" srcOrd="2" destOrd="0" parTransId="{1384B49E-3E45-A243-835B-408111074686}" sibTransId="{C361CE96-BF91-914A-8D61-640FB202B874}"/>
    <dgm:cxn modelId="{0C346521-E9F1-4526-A485-09D6F664C184}" type="presOf" srcId="{C361CE96-BF91-914A-8D61-640FB202B874}" destId="{7E9B7F6D-DFCC-3D41-B524-2A7754351B9A}" srcOrd="1" destOrd="0" presId="urn:microsoft.com/office/officeart/2005/8/layout/process1"/>
    <dgm:cxn modelId="{A170FE2D-A586-4E3B-A66C-F1FA15E958BE}" type="presOf" srcId="{E04175F1-0C92-8541-854B-2E1312EE0784}" destId="{8615F0E3-1FA6-214B-A5BE-124BF46C7A2D}" srcOrd="0" destOrd="0" presId="urn:microsoft.com/office/officeart/2005/8/layout/process1"/>
    <dgm:cxn modelId="{DB1D85A9-39EB-49C7-A510-A6A83BDC686D}" type="presOf" srcId="{5054FA11-A990-5A47-B1B4-225D0EF003A8}" destId="{F754AB20-C932-C34F-9FB1-9305DF5F73A9}" srcOrd="0" destOrd="0" presId="urn:microsoft.com/office/officeart/2005/8/layout/process1"/>
    <dgm:cxn modelId="{F43FD25F-2EDF-4C8C-9D94-7D4263DAB4F0}" type="presOf" srcId="{772C0A53-F088-324A-97AA-A574F3B3A0D9}" destId="{92251872-FDE4-AC49-8F14-4382C001D483}" srcOrd="0" destOrd="0" presId="urn:microsoft.com/office/officeart/2005/8/layout/process1"/>
    <dgm:cxn modelId="{CEEC0517-EBA2-4B22-8756-9E90D407865C}" type="presOf" srcId="{099B950B-BABC-4D81-B228-C3A521C1C595}" destId="{12C3701A-5E1F-4B4C-A41A-CAA5CC88AE2D}" srcOrd="0" destOrd="0" presId="urn:microsoft.com/office/officeart/2005/8/layout/process1"/>
    <dgm:cxn modelId="{4B5915F1-1FB6-4C8A-A6A6-EC877B173AFE}" type="presOf" srcId="{0EA34819-AB63-FD47-AA2A-8DF7C80A33E6}" destId="{19B58260-F587-3C4B-B2C0-B51B9C72A0D4}" srcOrd="1" destOrd="0" presId="urn:microsoft.com/office/officeart/2005/8/layout/process1"/>
    <dgm:cxn modelId="{559C3253-9DCE-481C-A50A-B4F01B6ABBFE}" type="presParOf" srcId="{D761D0DA-2DC1-5644-99BC-4A0182AE53BD}" destId="{38E07313-51F5-8142-A6C7-A9F6B3618736}" srcOrd="0" destOrd="0" presId="urn:microsoft.com/office/officeart/2005/8/layout/process1"/>
    <dgm:cxn modelId="{6ED69AC3-52F6-48D6-9826-BD5B09EAF176}" type="presParOf" srcId="{D761D0DA-2DC1-5644-99BC-4A0182AE53BD}" destId="{8615F0E3-1FA6-214B-A5BE-124BF46C7A2D}" srcOrd="1" destOrd="0" presId="urn:microsoft.com/office/officeart/2005/8/layout/process1"/>
    <dgm:cxn modelId="{37D40681-8BA5-46AF-99BF-A127280C3DEB}" type="presParOf" srcId="{8615F0E3-1FA6-214B-A5BE-124BF46C7A2D}" destId="{C81E686A-1377-1243-8C24-AFF6039A8049}" srcOrd="0" destOrd="0" presId="urn:microsoft.com/office/officeart/2005/8/layout/process1"/>
    <dgm:cxn modelId="{A82C3FF8-96F0-45A9-A845-73D39E1AAE36}" type="presParOf" srcId="{D761D0DA-2DC1-5644-99BC-4A0182AE53BD}" destId="{723A90F1-CAE9-4D77-B6E2-70A287B03CC5}" srcOrd="2" destOrd="0" presId="urn:microsoft.com/office/officeart/2005/8/layout/process1"/>
    <dgm:cxn modelId="{18796C87-30A0-4431-80C2-0244987417E1}" type="presParOf" srcId="{D761D0DA-2DC1-5644-99BC-4A0182AE53BD}" destId="{12C3701A-5E1F-4B4C-A41A-CAA5CC88AE2D}" srcOrd="3" destOrd="0" presId="urn:microsoft.com/office/officeart/2005/8/layout/process1"/>
    <dgm:cxn modelId="{A541BA0D-D10C-4B51-B84F-766FB72EE9B5}" type="presParOf" srcId="{12C3701A-5E1F-4B4C-A41A-CAA5CC88AE2D}" destId="{1001D2C7-0432-40A7-AC0B-F6ADC132B1F1}" srcOrd="0" destOrd="0" presId="urn:microsoft.com/office/officeart/2005/8/layout/process1"/>
    <dgm:cxn modelId="{E1C7E3A7-9645-4F73-8B47-610441356C7F}" type="presParOf" srcId="{D761D0DA-2DC1-5644-99BC-4A0182AE53BD}" destId="{F754AB20-C932-C34F-9FB1-9305DF5F73A9}" srcOrd="4" destOrd="0" presId="urn:microsoft.com/office/officeart/2005/8/layout/process1"/>
    <dgm:cxn modelId="{4B4F8B06-E430-44FE-A8D0-9F81054E67A5}" type="presParOf" srcId="{D761D0DA-2DC1-5644-99BC-4A0182AE53BD}" destId="{68D9566B-4B99-7246-9501-633B435CA56F}" srcOrd="5" destOrd="0" presId="urn:microsoft.com/office/officeart/2005/8/layout/process1"/>
    <dgm:cxn modelId="{A0445EA7-B2C8-43AF-BD52-23C8CAF1B629}" type="presParOf" srcId="{68D9566B-4B99-7246-9501-633B435CA56F}" destId="{7E9B7F6D-DFCC-3D41-B524-2A7754351B9A}" srcOrd="0" destOrd="0" presId="urn:microsoft.com/office/officeart/2005/8/layout/process1"/>
    <dgm:cxn modelId="{3305E776-B498-461E-AC28-753379A051F9}" type="presParOf" srcId="{D761D0DA-2DC1-5644-99BC-4A0182AE53BD}" destId="{92251872-FDE4-AC49-8F14-4382C001D483}" srcOrd="6" destOrd="0" presId="urn:microsoft.com/office/officeart/2005/8/layout/process1"/>
    <dgm:cxn modelId="{240D5F50-B35F-4AFE-A053-C01113E37A8F}" type="presParOf" srcId="{D761D0DA-2DC1-5644-99BC-4A0182AE53BD}" destId="{47CDE8AF-ED2F-0D40-AB59-228BFC6ABB4B}" srcOrd="7" destOrd="0" presId="urn:microsoft.com/office/officeart/2005/8/layout/process1"/>
    <dgm:cxn modelId="{B001226C-AC98-4A97-A961-131DD1AAF8EC}" type="presParOf" srcId="{47CDE8AF-ED2F-0D40-AB59-228BFC6ABB4B}" destId="{19B58260-F587-3C4B-B2C0-B51B9C72A0D4}" srcOrd="0" destOrd="0" presId="urn:microsoft.com/office/officeart/2005/8/layout/process1"/>
    <dgm:cxn modelId="{73ADC85B-1166-4B67-BB35-BB31AFD60EEE}"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7C52AF-6F85-4670-A8CA-3F14BB2729A5}">
      <dgm:prSet custT="1"/>
      <dgm:spPr/>
      <dgm:t>
        <a:bodyPr/>
        <a:lstStyle/>
        <a:p>
          <a:r>
            <a:rPr lang="en-US" sz="2800" b="0" dirty="0" smtClean="0">
              <a:solidFill>
                <a:schemeClr val="tx1"/>
              </a:solidFill>
            </a:rPr>
            <a:t>Single conjunctive query</a:t>
          </a:r>
        </a:p>
      </dgm:t>
    </dgm:pt>
    <dgm:pt modelId="{EE676021-2FCF-4EF6-83BC-7B2CD0C3A397}" type="parTrans" cxnId="{06E19A6A-ED09-4324-A5F6-12A43D29A085}">
      <dgm:prSet/>
      <dgm:spPr/>
      <dgm:t>
        <a:bodyPr/>
        <a:lstStyle/>
        <a:p>
          <a:endParaRPr lang="en-US"/>
        </a:p>
      </dgm:t>
    </dgm:pt>
    <dgm:pt modelId="{47E4C02C-55EE-4679-8245-525DA9516512}" type="sibTrans" cxnId="{06E19A6A-ED09-4324-A5F6-12A43D29A085}">
      <dgm:prSet/>
      <dgm:spPr/>
      <dgm:t>
        <a:bodyPr/>
        <a:lstStyle/>
        <a:p>
          <a:endParaRPr lang="en-US"/>
        </a:p>
      </dgm:t>
    </dgm:pt>
    <dgm:pt modelId="{FC86DC2F-7483-40F1-823F-2FE6CBDF2360}">
      <dgm:prSet custT="1"/>
      <dgm:spPr/>
      <dgm:t>
        <a:bodyPr/>
        <a:lstStyle/>
        <a:p>
          <a:r>
            <a:rPr lang="en-US" sz="2800" b="0" dirty="0" smtClean="0">
              <a:solidFill>
                <a:schemeClr val="tx1"/>
              </a:solidFill>
            </a:rPr>
            <a:t>Single query w/ Negation</a:t>
          </a:r>
        </a:p>
      </dgm:t>
    </dgm:pt>
    <dgm:pt modelId="{C9C59DF6-2202-42E2-A0F6-94C4B9ACD4A3}" type="parTrans" cxnId="{4AA1CC20-17C1-45B1-856B-5C0B9857C3E4}">
      <dgm:prSet/>
      <dgm:spPr/>
      <dgm:t>
        <a:bodyPr/>
        <a:lstStyle/>
        <a:p>
          <a:endParaRPr lang="en-US"/>
        </a:p>
      </dgm:t>
    </dgm:pt>
    <dgm:pt modelId="{13EA9123-04D8-4A29-BAFB-8884B361D885}" type="sibTrans" cxnId="{4AA1CC20-17C1-45B1-856B-5C0B9857C3E4}">
      <dgm:prSet/>
      <dgm:spPr/>
      <dgm:t>
        <a:bodyPr/>
        <a:lstStyle/>
        <a:p>
          <a:endParaRPr lang="en-US"/>
        </a:p>
      </dgm:t>
    </dgm:pt>
    <dgm:pt modelId="{9F03DA9A-8080-4109-A847-0B29E2953C4B}">
      <dgm:prSet custT="1"/>
      <dgm:spPr/>
      <dgm:t>
        <a:bodyPr/>
        <a:lstStyle/>
        <a:p>
          <a:r>
            <a:rPr lang="en-US" sz="2800" b="0" dirty="0" smtClean="0">
              <a:solidFill>
                <a:schemeClr val="tx1"/>
              </a:solidFill>
            </a:rPr>
            <a:t>Multiple queries w/o Negation</a:t>
          </a:r>
        </a:p>
      </dgm:t>
    </dgm:pt>
    <dgm:pt modelId="{3D3C8D51-8C1C-499D-9A86-DD9C1ACA299F}" type="parTrans" cxnId="{DBA8C7E0-AB52-49B5-9B86-ED9B4CD1F387}">
      <dgm:prSet/>
      <dgm:spPr/>
      <dgm:t>
        <a:bodyPr/>
        <a:lstStyle/>
        <a:p>
          <a:endParaRPr lang="en-US"/>
        </a:p>
      </dgm:t>
    </dgm:pt>
    <dgm:pt modelId="{7B44F3D1-371E-415E-8268-8364FECA2477}" type="sibTrans" cxnId="{DBA8C7E0-AB52-49B5-9B86-ED9B4CD1F387}">
      <dgm:prSet/>
      <dgm:spPr/>
      <dgm:t>
        <a:bodyPr/>
        <a:lstStyle/>
        <a:p>
          <a:endParaRPr lang="en-US"/>
        </a:p>
      </dgm:t>
    </dgm:pt>
    <dgm:pt modelId="{352C427D-11C0-48EB-92DF-75D28E6B2622}">
      <dgm:prSet custT="1"/>
      <dgm:spPr/>
      <dgm:t>
        <a:bodyPr/>
        <a:lstStyle/>
        <a:p>
          <a:endParaRPr lang="en-US" sz="2000" b="0" dirty="0" smtClean="0">
            <a:solidFill>
              <a:schemeClr val="tx1"/>
            </a:solidFill>
          </a:endParaRPr>
        </a:p>
      </dgm:t>
    </dgm:pt>
    <dgm:pt modelId="{0A4EE143-2951-4CBE-95B1-AAE51903AA6D}" type="parTrans" cxnId="{D8387BF2-32BF-40D9-8F33-E7E5D59DADD7}">
      <dgm:prSet/>
      <dgm:spPr/>
      <dgm:t>
        <a:bodyPr/>
        <a:lstStyle/>
        <a:p>
          <a:endParaRPr lang="en-US"/>
        </a:p>
      </dgm:t>
    </dgm:pt>
    <dgm:pt modelId="{281BF64A-A90A-478F-A703-86522F63F863}" type="sibTrans" cxnId="{D8387BF2-32BF-40D9-8F33-E7E5D59DADD7}">
      <dgm:prSet/>
      <dgm:spPr/>
      <dgm:t>
        <a:bodyPr/>
        <a:lstStyle/>
        <a:p>
          <a:endParaRPr lang="en-US"/>
        </a:p>
      </dgm:t>
    </dgm:pt>
    <dgm:pt modelId="{142C865C-13BD-4780-A068-EF1108A7A576}">
      <dgm:prSet custT="1"/>
      <dgm:spPr/>
      <dgm:t>
        <a:bodyPr/>
        <a:lstStyle/>
        <a:p>
          <a:endParaRPr lang="en-US" sz="2000" b="0" dirty="0" smtClean="0">
            <a:solidFill>
              <a:schemeClr val="tx1"/>
            </a:solidFill>
          </a:endParaRPr>
        </a:p>
      </dgm:t>
    </dgm:pt>
    <dgm:pt modelId="{4F0A91B5-3E3E-4E67-9C3A-3AB6AD696285}" type="parTrans" cxnId="{B13A565F-E0FD-44F5-9B2C-6A751B6B3512}">
      <dgm:prSet/>
      <dgm:spPr/>
      <dgm:t>
        <a:bodyPr/>
        <a:lstStyle/>
        <a:p>
          <a:endParaRPr lang="en-US"/>
        </a:p>
      </dgm:t>
    </dgm:pt>
    <dgm:pt modelId="{7415A3DC-A95F-4899-AF5D-B26FF83D30AD}" type="sibTrans" cxnId="{B13A565F-E0FD-44F5-9B2C-6A751B6B3512}">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0CCE80D3-AC58-42BD-B139-CA9F02530AC0}" type="pres">
      <dgm:prSet presAssocID="{3A7C52AF-6F85-4670-A8CA-3F14BB2729A5}" presName="parentText" presStyleLbl="node1" presStyleIdx="0" presStyleCnt="3">
        <dgm:presLayoutVars>
          <dgm:chMax val="0"/>
          <dgm:bulletEnabled val="1"/>
        </dgm:presLayoutVars>
      </dgm:prSet>
      <dgm:spPr/>
      <dgm:t>
        <a:bodyPr/>
        <a:lstStyle/>
        <a:p>
          <a:endParaRPr lang="en-US"/>
        </a:p>
      </dgm:t>
    </dgm:pt>
    <dgm:pt modelId="{AE3DBCC1-DD26-42B3-9116-05E9ECF2F7AD}" type="pres">
      <dgm:prSet presAssocID="{3A7C52AF-6F85-4670-A8CA-3F14BB2729A5}" presName="childText" presStyleLbl="revTx" presStyleIdx="0" presStyleCnt="2">
        <dgm:presLayoutVars>
          <dgm:bulletEnabled val="1"/>
        </dgm:presLayoutVars>
      </dgm:prSet>
      <dgm:spPr/>
      <dgm:t>
        <a:bodyPr/>
        <a:lstStyle/>
        <a:p>
          <a:endParaRPr lang="en-US"/>
        </a:p>
      </dgm:t>
    </dgm:pt>
    <dgm:pt modelId="{D0F8DF7D-59D4-4007-AAA4-325EF484C604}" type="pres">
      <dgm:prSet presAssocID="{FC86DC2F-7483-40F1-823F-2FE6CBDF2360}" presName="parentText" presStyleLbl="node1" presStyleIdx="1" presStyleCnt="3">
        <dgm:presLayoutVars>
          <dgm:chMax val="0"/>
          <dgm:bulletEnabled val="1"/>
        </dgm:presLayoutVars>
      </dgm:prSet>
      <dgm:spPr/>
      <dgm:t>
        <a:bodyPr/>
        <a:lstStyle/>
        <a:p>
          <a:endParaRPr lang="en-US"/>
        </a:p>
      </dgm:t>
    </dgm:pt>
    <dgm:pt modelId="{422EB8D3-C79D-49EB-BDF5-F5C8D40A3298}" type="pres">
      <dgm:prSet presAssocID="{FC86DC2F-7483-40F1-823F-2FE6CBDF2360}" presName="childText" presStyleLbl="revTx" presStyleIdx="1" presStyleCnt="2">
        <dgm:presLayoutVars>
          <dgm:bulletEnabled val="1"/>
        </dgm:presLayoutVars>
      </dgm:prSet>
      <dgm:spPr/>
      <dgm:t>
        <a:bodyPr/>
        <a:lstStyle/>
        <a:p>
          <a:endParaRPr lang="en-US"/>
        </a:p>
      </dgm:t>
    </dgm:pt>
    <dgm:pt modelId="{2045A361-B02D-4F67-B562-0CC637EAFAC1}" type="pres">
      <dgm:prSet presAssocID="{9F03DA9A-8080-4109-A847-0B29E2953C4B}" presName="parentText" presStyleLbl="node1" presStyleIdx="2" presStyleCnt="3">
        <dgm:presLayoutVars>
          <dgm:chMax val="0"/>
          <dgm:bulletEnabled val="1"/>
        </dgm:presLayoutVars>
      </dgm:prSet>
      <dgm:spPr/>
      <dgm:t>
        <a:bodyPr/>
        <a:lstStyle/>
        <a:p>
          <a:endParaRPr lang="en-US"/>
        </a:p>
      </dgm:t>
    </dgm:pt>
  </dgm:ptLst>
  <dgm:cxnLst>
    <dgm:cxn modelId="{CE6A97C3-9C51-4303-BD31-DBD7FCA795E1}" type="presOf" srcId="{CDD1D809-3843-4DFC-A9A4-0D050E1CD76B}" destId="{77603170-3662-48E0-9ACB-432A01EBF504}" srcOrd="0" destOrd="0" presId="urn:microsoft.com/office/officeart/2005/8/layout/vList2"/>
    <dgm:cxn modelId="{06E19A6A-ED09-4324-A5F6-12A43D29A085}" srcId="{CDD1D809-3843-4DFC-A9A4-0D050E1CD76B}" destId="{3A7C52AF-6F85-4670-A8CA-3F14BB2729A5}" srcOrd="0" destOrd="0" parTransId="{EE676021-2FCF-4EF6-83BC-7B2CD0C3A397}" sibTransId="{47E4C02C-55EE-4679-8245-525DA9516512}"/>
    <dgm:cxn modelId="{DBA8C7E0-AB52-49B5-9B86-ED9B4CD1F387}" srcId="{CDD1D809-3843-4DFC-A9A4-0D050E1CD76B}" destId="{9F03DA9A-8080-4109-A847-0B29E2953C4B}" srcOrd="2" destOrd="0" parTransId="{3D3C8D51-8C1C-499D-9A86-DD9C1ACA299F}" sibTransId="{7B44F3D1-371E-415E-8268-8364FECA2477}"/>
    <dgm:cxn modelId="{BE9C2662-DD5D-4B3C-B80A-9B303876C308}" type="presOf" srcId="{3A7C52AF-6F85-4670-A8CA-3F14BB2729A5}" destId="{0CCE80D3-AC58-42BD-B139-CA9F02530AC0}" srcOrd="0" destOrd="0" presId="urn:microsoft.com/office/officeart/2005/8/layout/vList2"/>
    <dgm:cxn modelId="{D8387BF2-32BF-40D9-8F33-E7E5D59DADD7}" srcId="{3A7C52AF-6F85-4670-A8CA-3F14BB2729A5}" destId="{352C427D-11C0-48EB-92DF-75D28E6B2622}" srcOrd="0" destOrd="0" parTransId="{0A4EE143-2951-4CBE-95B1-AAE51903AA6D}" sibTransId="{281BF64A-A90A-478F-A703-86522F63F863}"/>
    <dgm:cxn modelId="{0E9F4B32-2628-42E2-B1C1-F7E7B9039364}" type="presOf" srcId="{352C427D-11C0-48EB-92DF-75D28E6B2622}" destId="{AE3DBCC1-DD26-42B3-9116-05E9ECF2F7AD}" srcOrd="0" destOrd="0" presId="urn:microsoft.com/office/officeart/2005/8/layout/vList2"/>
    <dgm:cxn modelId="{B13A565F-E0FD-44F5-9B2C-6A751B6B3512}" srcId="{FC86DC2F-7483-40F1-823F-2FE6CBDF2360}" destId="{142C865C-13BD-4780-A068-EF1108A7A576}" srcOrd="0" destOrd="0" parTransId="{4F0A91B5-3E3E-4E67-9C3A-3AB6AD696285}" sibTransId="{7415A3DC-A95F-4899-AF5D-B26FF83D30AD}"/>
    <dgm:cxn modelId="{0E6E5963-CA6C-449F-97A6-36DC878CFE12}" type="presOf" srcId="{9F03DA9A-8080-4109-A847-0B29E2953C4B}" destId="{2045A361-B02D-4F67-B562-0CC637EAFAC1}" srcOrd="0" destOrd="0" presId="urn:microsoft.com/office/officeart/2005/8/layout/vList2"/>
    <dgm:cxn modelId="{4AA1CC20-17C1-45B1-856B-5C0B9857C3E4}" srcId="{CDD1D809-3843-4DFC-A9A4-0D050E1CD76B}" destId="{FC86DC2F-7483-40F1-823F-2FE6CBDF2360}" srcOrd="1" destOrd="0" parTransId="{C9C59DF6-2202-42E2-A0F6-94C4B9ACD4A3}" sibTransId="{13EA9123-04D8-4A29-BAFB-8884B361D885}"/>
    <dgm:cxn modelId="{2836FC06-62B7-4A21-B178-7AE5F102255E}" type="presOf" srcId="{FC86DC2F-7483-40F1-823F-2FE6CBDF2360}" destId="{D0F8DF7D-59D4-4007-AAA4-325EF484C604}" srcOrd="0" destOrd="0" presId="urn:microsoft.com/office/officeart/2005/8/layout/vList2"/>
    <dgm:cxn modelId="{8E41FD4A-D3EC-4B05-A2AC-92BD226239DE}" type="presOf" srcId="{142C865C-13BD-4780-A068-EF1108A7A576}" destId="{422EB8D3-C79D-49EB-BDF5-F5C8D40A3298}" srcOrd="0" destOrd="0" presId="urn:microsoft.com/office/officeart/2005/8/layout/vList2"/>
    <dgm:cxn modelId="{957B1C6E-0CE7-47B6-BF75-A051122075AF}" type="presParOf" srcId="{77603170-3662-48E0-9ACB-432A01EBF504}" destId="{0CCE80D3-AC58-42BD-B139-CA9F02530AC0}" srcOrd="0" destOrd="0" presId="urn:microsoft.com/office/officeart/2005/8/layout/vList2"/>
    <dgm:cxn modelId="{ED18F566-47CA-4C99-97EA-65DB09F088CC}" type="presParOf" srcId="{77603170-3662-48E0-9ACB-432A01EBF504}" destId="{AE3DBCC1-DD26-42B3-9116-05E9ECF2F7AD}" srcOrd="1" destOrd="0" presId="urn:microsoft.com/office/officeart/2005/8/layout/vList2"/>
    <dgm:cxn modelId="{30E90A29-96FB-47B6-A724-C3370D4CF49D}" type="presParOf" srcId="{77603170-3662-48E0-9ACB-432A01EBF504}" destId="{D0F8DF7D-59D4-4007-AAA4-325EF484C604}" srcOrd="2" destOrd="0" presId="urn:microsoft.com/office/officeart/2005/8/layout/vList2"/>
    <dgm:cxn modelId="{3B72027F-4BD7-4002-AEC9-3373B9DAEFFF}" type="presParOf" srcId="{77603170-3662-48E0-9ACB-432A01EBF504}" destId="{422EB8D3-C79D-49EB-BDF5-F5C8D40A3298}" srcOrd="3" destOrd="0" presId="urn:microsoft.com/office/officeart/2005/8/layout/vList2"/>
    <dgm:cxn modelId="{E395D96E-F3D6-4ECA-86CC-51355109C44D}" type="presParOf" srcId="{77603170-3662-48E0-9ACB-432A01EBF504}" destId="{2045A361-B02D-4F67-B562-0CC637EAFAC1}"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pt>
    <dgm:pt modelId="{28D512CC-05BE-E044-8C26-09CD29B2AAB0}">
      <dgm:prSet phldrT="[Text]"/>
      <dgm:spPr/>
      <dgm:t>
        <a:bodyPr/>
        <a:lstStyle/>
        <a:p>
          <a:r>
            <a:rPr lang="en-US" dirty="0" smtClean="0">
              <a:latin typeface="+mj-lt"/>
            </a:rPr>
            <a:t>Motivation</a:t>
          </a:r>
          <a:endParaRPr lang="en-US" dirty="0">
            <a:latin typeface="+mj-lt"/>
          </a:endParaRPr>
        </a:p>
      </dgm:t>
    </dgm:pt>
    <dgm:pt modelId="{F9C2487A-57F8-2C4E-903F-37455B796056}" type="parTrans" cxnId="{8F83D439-3A3D-804F-AC18-9EF5EC8C84F8}">
      <dgm:prSet/>
      <dgm:spPr/>
      <dgm:t>
        <a:bodyPr/>
        <a:lstStyle/>
        <a:p>
          <a:endParaRPr lang="en-US">
            <a:latin typeface="+mj-lt"/>
          </a:endParaRPr>
        </a:p>
      </dgm:t>
    </dgm:pt>
    <dgm:pt modelId="{E04175F1-0C92-8541-854B-2E1312EE0784}" type="sibTrans" cxnId="{8F83D439-3A3D-804F-AC18-9EF5EC8C84F8}">
      <dgm:prSet/>
      <dgm:spPr/>
      <dgm:t>
        <a:bodyPr/>
        <a:lstStyle/>
        <a:p>
          <a:endParaRPr lang="en-US">
            <a:latin typeface="+mj-lt"/>
          </a:endParaRPr>
        </a:p>
      </dgm:t>
    </dgm:pt>
    <dgm:pt modelId="{5054FA11-A990-5A47-B1B4-225D0EF003A8}">
      <dgm:prSet phldrT="[Text]"/>
      <dgm:spPr/>
      <dgm:t>
        <a:bodyPr/>
        <a:lstStyle/>
        <a:p>
          <a:r>
            <a:rPr lang="en-US" dirty="0" smtClean="0">
              <a:latin typeface="+mj-lt"/>
            </a:rPr>
            <a:t>Design</a:t>
          </a:r>
          <a:endParaRPr lang="en-US" dirty="0">
            <a:latin typeface="+mj-lt"/>
          </a:endParaRPr>
        </a:p>
      </dgm:t>
    </dgm:pt>
    <dgm:pt modelId="{1384B49E-3E45-A243-835B-408111074686}" type="parTrans" cxnId="{8B94D2EE-8B1C-3C49-8AD2-8928D81AA86E}">
      <dgm:prSet/>
      <dgm:spPr/>
      <dgm:t>
        <a:bodyPr/>
        <a:lstStyle/>
        <a:p>
          <a:endParaRPr lang="en-US">
            <a:latin typeface="+mj-lt"/>
          </a:endParaRPr>
        </a:p>
      </dgm:t>
    </dgm:pt>
    <dgm:pt modelId="{C361CE96-BF91-914A-8D61-640FB202B874}" type="sibTrans" cxnId="{8B94D2EE-8B1C-3C49-8AD2-8928D81AA86E}">
      <dgm:prSet/>
      <dgm:spPr/>
      <dgm:t>
        <a:bodyPr/>
        <a:lstStyle/>
        <a:p>
          <a:endParaRPr lang="en-US">
            <a:latin typeface="+mj-lt"/>
          </a:endParaRPr>
        </a:p>
      </dgm:t>
    </dgm:pt>
    <dgm:pt modelId="{772C0A53-F088-324A-97AA-A574F3B3A0D9}">
      <dgm:prSet phldrT="[Text]"/>
      <dgm:spPr/>
      <dgm:t>
        <a:bodyPr/>
        <a:lstStyle/>
        <a:p>
          <a:r>
            <a:rPr lang="en-US" dirty="0" smtClean="0">
              <a:latin typeface="+mj-lt"/>
            </a:rPr>
            <a:t>Evaluation</a:t>
          </a:r>
          <a:endParaRPr lang="en-US" dirty="0">
            <a:latin typeface="+mj-lt"/>
          </a:endParaRPr>
        </a:p>
      </dgm:t>
    </dgm:pt>
    <dgm:pt modelId="{0C6AE0A8-E094-6947-B942-B34FEA79DE87}" type="parTrans" cxnId="{8BF76F9F-FF1D-A542-B282-75B053F21235}">
      <dgm:prSet/>
      <dgm:spPr/>
      <dgm:t>
        <a:bodyPr/>
        <a:lstStyle/>
        <a:p>
          <a:endParaRPr lang="en-US">
            <a:latin typeface="+mj-lt"/>
          </a:endParaRPr>
        </a:p>
      </dgm:t>
    </dgm:pt>
    <dgm:pt modelId="{0EA34819-AB63-FD47-AA2A-8DF7C80A33E6}" type="sibTrans" cxnId="{8BF76F9F-FF1D-A542-B282-75B053F21235}">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B201FAB-E5FD-A445-8134-A9B1F1278570}" type="parTrans" cxnId="{E82865B2-E96A-1246-98B6-8DE6C8C832FD}">
      <dgm:prSet/>
      <dgm:spPr/>
      <dgm:t>
        <a:bodyPr/>
        <a:lstStyle/>
        <a:p>
          <a:endParaRPr lang="en-US">
            <a:latin typeface="+mj-lt"/>
          </a:endParaRPr>
        </a:p>
      </dgm:t>
    </dgm:pt>
    <dgm:pt modelId="{D99B41EF-EE46-C849-81A0-8A7547B51999}" type="sibTrans" cxnId="{E82865B2-E96A-1246-98B6-8DE6C8C832FD}">
      <dgm:prSet/>
      <dgm:spPr/>
      <dgm:t>
        <a:bodyPr/>
        <a:lstStyle/>
        <a:p>
          <a:endParaRPr lang="en-US">
            <a:latin typeface="+mj-lt"/>
          </a:endParaRPr>
        </a:p>
      </dgm:t>
    </dgm:pt>
    <dgm:pt modelId="{050586EC-EA5D-495B-8995-EF2F32BC1664}">
      <dgm:prSet phldrT="[Text]"/>
      <dgm:spPr>
        <a:solidFill>
          <a:schemeClr val="accent1"/>
        </a:solidFill>
      </dgm:spPr>
      <dgm:t>
        <a:bodyPr/>
        <a:lstStyle/>
        <a:p>
          <a:r>
            <a:rPr lang="en-US" b="1" dirty="0" smtClean="0">
              <a:latin typeface="+mj-lt"/>
            </a:rPr>
            <a:t>Problem</a:t>
          </a:r>
          <a:endParaRPr lang="en-US" b="1" dirty="0">
            <a:latin typeface="+mj-lt"/>
          </a:endParaRPr>
        </a:p>
      </dgm:t>
    </dgm:pt>
    <dgm:pt modelId="{BAC17F59-0AF5-42C5-99F1-E7288D00E8AA}" type="parTrans" cxnId="{EA1E0C4A-574F-4277-B1FE-9BCED82ECC73}">
      <dgm:prSet/>
      <dgm:spPr/>
      <dgm:t>
        <a:bodyPr/>
        <a:lstStyle/>
        <a:p>
          <a:endParaRPr lang="en-US"/>
        </a:p>
      </dgm:t>
    </dgm:pt>
    <dgm:pt modelId="{099B950B-BABC-4D81-B228-C3A521C1C595}" type="sibTrans" cxnId="{EA1E0C4A-574F-4277-B1FE-9BCED82ECC73}">
      <dgm:prSet/>
      <dgm:spPr/>
      <dgm:t>
        <a:bodyPr/>
        <a:lstStyle/>
        <a:p>
          <a:endParaRPr lang="en-US"/>
        </a:p>
      </dgm:t>
    </dgm:pt>
    <dgm:pt modelId="{D761D0DA-2DC1-5644-99BC-4A0182AE53BD}" type="pres">
      <dgm:prSet presAssocID="{8254B634-E7A0-EC4F-89F3-B3E9463F7939}" presName="Name0" presStyleCnt="0">
        <dgm:presLayoutVars>
          <dgm:dir/>
          <dgm:resizeHandles val="exact"/>
        </dgm:presLayoutVars>
      </dgm:prSet>
      <dgm:spPr/>
    </dgm:pt>
    <dgm:pt modelId="{38E07313-51F5-8142-A6C7-A9F6B3618736}" type="pres">
      <dgm:prSet presAssocID="{28D512CC-05BE-E044-8C26-09CD29B2AAB0}" presName="node" presStyleLbl="node1" presStyleIdx="0"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0" presStyleCnt="4"/>
      <dgm:spPr/>
      <dgm:t>
        <a:bodyPr/>
        <a:lstStyle/>
        <a:p>
          <a:endParaRPr lang="en-US"/>
        </a:p>
      </dgm:t>
    </dgm:pt>
    <dgm:pt modelId="{C81E686A-1377-1243-8C24-AFF6039A8049}" type="pres">
      <dgm:prSet presAssocID="{E04175F1-0C92-8541-854B-2E1312EE0784}" presName="connectorText" presStyleLbl="sibTrans2D1" presStyleIdx="0" presStyleCnt="4"/>
      <dgm:spPr/>
      <dgm:t>
        <a:bodyPr/>
        <a:lstStyle/>
        <a:p>
          <a:endParaRPr lang="en-US"/>
        </a:p>
      </dgm:t>
    </dgm:pt>
    <dgm:pt modelId="{723A90F1-CAE9-4D77-B6E2-70A287B03CC5}" type="pres">
      <dgm:prSet presAssocID="{050586EC-EA5D-495B-8995-EF2F32BC1664}" presName="node" presStyleLbl="node1" presStyleIdx="1" presStyleCnt="5">
        <dgm:presLayoutVars>
          <dgm:bulletEnabled val="1"/>
        </dgm:presLayoutVars>
      </dgm:prSet>
      <dgm:spPr/>
      <dgm:t>
        <a:bodyPr/>
        <a:lstStyle/>
        <a:p>
          <a:endParaRPr lang="en-US"/>
        </a:p>
      </dgm:t>
    </dgm:pt>
    <dgm:pt modelId="{12C3701A-5E1F-4B4C-A41A-CAA5CC88AE2D}" type="pres">
      <dgm:prSet presAssocID="{099B950B-BABC-4D81-B228-C3A521C1C595}" presName="sibTrans" presStyleLbl="sibTrans2D1" presStyleIdx="1" presStyleCnt="4"/>
      <dgm:spPr/>
      <dgm:t>
        <a:bodyPr/>
        <a:lstStyle/>
        <a:p>
          <a:endParaRPr lang="en-US"/>
        </a:p>
      </dgm:t>
    </dgm:pt>
    <dgm:pt modelId="{1001D2C7-0432-40A7-AC0B-F6ADC132B1F1}" type="pres">
      <dgm:prSet presAssocID="{099B950B-BABC-4D81-B228-C3A521C1C595}" presName="connectorText" presStyleLbl="sibTrans2D1" presStyleIdx="1" presStyleCnt="4"/>
      <dgm:spPr/>
      <dgm:t>
        <a:bodyPr/>
        <a:lstStyle/>
        <a:p>
          <a:endParaRPr lang="en-US"/>
        </a:p>
      </dgm:t>
    </dgm:pt>
    <dgm:pt modelId="{F754AB20-C932-C34F-9FB1-9305DF5F73A9}" type="pres">
      <dgm:prSet presAssocID="{5054FA11-A990-5A47-B1B4-225D0EF003A8}" presName="node" presStyleLbl="node1" presStyleIdx="2"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2" presStyleCnt="4"/>
      <dgm:spPr/>
      <dgm:t>
        <a:bodyPr/>
        <a:lstStyle/>
        <a:p>
          <a:endParaRPr lang="en-US"/>
        </a:p>
      </dgm:t>
    </dgm:pt>
    <dgm:pt modelId="{7E9B7F6D-DFCC-3D41-B524-2A7754351B9A}" type="pres">
      <dgm:prSet presAssocID="{C361CE96-BF91-914A-8D61-640FB202B874}" presName="connectorText" presStyleLbl="sibTrans2D1" presStyleIdx="2" presStyleCnt="4"/>
      <dgm:spPr/>
      <dgm:t>
        <a:bodyPr/>
        <a:lstStyle/>
        <a:p>
          <a:endParaRPr lang="en-US"/>
        </a:p>
      </dgm:t>
    </dgm:pt>
    <dgm:pt modelId="{92251872-FDE4-AC49-8F14-4382C001D483}" type="pres">
      <dgm:prSet presAssocID="{772C0A53-F088-324A-97AA-A574F3B3A0D9}" presName="node" presStyleLbl="node1" presStyleIdx="3"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3" presStyleCnt="4"/>
      <dgm:spPr/>
      <dgm:t>
        <a:bodyPr/>
        <a:lstStyle/>
        <a:p>
          <a:endParaRPr lang="en-US"/>
        </a:p>
      </dgm:t>
    </dgm:pt>
    <dgm:pt modelId="{19B58260-F587-3C4B-B2C0-B51B9C72A0D4}" type="pres">
      <dgm:prSet presAssocID="{0EA34819-AB63-FD47-AA2A-8DF7C80A33E6}"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E82865B2-E96A-1246-98B6-8DE6C8C832FD}" srcId="{8254B634-E7A0-EC4F-89F3-B3E9463F7939}" destId="{3D2078ED-DCCE-644A-9E2F-201EB85586AB}" srcOrd="4" destOrd="0" parTransId="{DB201FAB-E5FD-A445-8134-A9B1F1278570}" sibTransId="{D99B41EF-EE46-C849-81A0-8A7547B51999}"/>
    <dgm:cxn modelId="{2512ADB7-4DBA-4A8D-B840-1EFC486AE543}" type="presOf" srcId="{8254B634-E7A0-EC4F-89F3-B3E9463F7939}" destId="{D761D0DA-2DC1-5644-99BC-4A0182AE53BD}" srcOrd="0" destOrd="0" presId="urn:microsoft.com/office/officeart/2005/8/layout/process1"/>
    <dgm:cxn modelId="{B9DEA2E5-D852-494B-900B-456EB0F1E922}" type="presOf" srcId="{E04175F1-0C92-8541-854B-2E1312EE0784}" destId="{8615F0E3-1FA6-214B-A5BE-124BF46C7A2D}" srcOrd="0" destOrd="0" presId="urn:microsoft.com/office/officeart/2005/8/layout/process1"/>
    <dgm:cxn modelId="{8F83D439-3A3D-804F-AC18-9EF5EC8C84F8}" srcId="{8254B634-E7A0-EC4F-89F3-B3E9463F7939}" destId="{28D512CC-05BE-E044-8C26-09CD29B2AAB0}" srcOrd="0" destOrd="0" parTransId="{F9C2487A-57F8-2C4E-903F-37455B796056}" sibTransId="{E04175F1-0C92-8541-854B-2E1312EE0784}"/>
    <dgm:cxn modelId="{69010E8B-46FB-4F5D-953A-D0C2895EC4DA}" type="presOf" srcId="{28D512CC-05BE-E044-8C26-09CD29B2AAB0}" destId="{38E07313-51F5-8142-A6C7-A9F6B3618736}" srcOrd="0" destOrd="0" presId="urn:microsoft.com/office/officeart/2005/8/layout/process1"/>
    <dgm:cxn modelId="{A967ABDD-9190-4194-8EAB-A832209A9DA7}" type="presOf" srcId="{772C0A53-F088-324A-97AA-A574F3B3A0D9}" destId="{92251872-FDE4-AC49-8F14-4382C001D483}" srcOrd="0" destOrd="0" presId="urn:microsoft.com/office/officeart/2005/8/layout/process1"/>
    <dgm:cxn modelId="{BD3BA721-0DF8-4AE9-B417-AA429214A7BF}" type="presOf" srcId="{050586EC-EA5D-495B-8995-EF2F32BC1664}" destId="{723A90F1-CAE9-4D77-B6E2-70A287B03CC5}" srcOrd="0" destOrd="0" presId="urn:microsoft.com/office/officeart/2005/8/layout/process1"/>
    <dgm:cxn modelId="{DFE4AEA1-0DC8-4B0C-A142-0518D17F7D05}" type="presOf" srcId="{C361CE96-BF91-914A-8D61-640FB202B874}" destId="{7E9B7F6D-DFCC-3D41-B524-2A7754351B9A}" srcOrd="1" destOrd="0" presId="urn:microsoft.com/office/officeart/2005/8/layout/process1"/>
    <dgm:cxn modelId="{2778688F-A579-4E92-B169-76E43F163B96}" type="presOf" srcId="{C361CE96-BF91-914A-8D61-640FB202B874}" destId="{68D9566B-4B99-7246-9501-633B435CA56F}" srcOrd="0" destOrd="0" presId="urn:microsoft.com/office/officeart/2005/8/layout/process1"/>
    <dgm:cxn modelId="{EA1E0C4A-574F-4277-B1FE-9BCED82ECC73}" srcId="{8254B634-E7A0-EC4F-89F3-B3E9463F7939}" destId="{050586EC-EA5D-495B-8995-EF2F32BC1664}" srcOrd="1" destOrd="0" parTransId="{BAC17F59-0AF5-42C5-99F1-E7288D00E8AA}" sibTransId="{099B950B-BABC-4D81-B228-C3A521C1C595}"/>
    <dgm:cxn modelId="{39DF036C-FF25-45C6-8A85-D42CAEB8AA17}" type="presOf" srcId="{3D2078ED-DCCE-644A-9E2F-201EB85586AB}" destId="{C62C1A73-6D55-E842-9FA4-26749F2D258D}" srcOrd="0" destOrd="0" presId="urn:microsoft.com/office/officeart/2005/8/layout/process1"/>
    <dgm:cxn modelId="{49938DAE-26B6-4A4A-9245-FC4D48885C0F}" type="presOf" srcId="{099B950B-BABC-4D81-B228-C3A521C1C595}" destId="{1001D2C7-0432-40A7-AC0B-F6ADC132B1F1}" srcOrd="1" destOrd="0" presId="urn:microsoft.com/office/officeart/2005/8/layout/process1"/>
    <dgm:cxn modelId="{B3E5981E-3B8A-4B98-9CF0-5E95301DFF2E}" type="presOf" srcId="{5054FA11-A990-5A47-B1B4-225D0EF003A8}" destId="{F754AB20-C932-C34F-9FB1-9305DF5F73A9}" srcOrd="0" destOrd="0" presId="urn:microsoft.com/office/officeart/2005/8/layout/process1"/>
    <dgm:cxn modelId="{8BF76F9F-FF1D-A542-B282-75B053F21235}" srcId="{8254B634-E7A0-EC4F-89F3-B3E9463F7939}" destId="{772C0A53-F088-324A-97AA-A574F3B3A0D9}" srcOrd="3" destOrd="0" parTransId="{0C6AE0A8-E094-6947-B942-B34FEA79DE87}" sibTransId="{0EA34819-AB63-FD47-AA2A-8DF7C80A33E6}"/>
    <dgm:cxn modelId="{0EC6AB79-DBE9-4832-98B6-7F4FC6A42426}" type="presOf" srcId="{099B950B-BABC-4D81-B228-C3A521C1C595}" destId="{12C3701A-5E1F-4B4C-A41A-CAA5CC88AE2D}" srcOrd="0" destOrd="0" presId="urn:microsoft.com/office/officeart/2005/8/layout/process1"/>
    <dgm:cxn modelId="{8B94D2EE-8B1C-3C49-8AD2-8928D81AA86E}" srcId="{8254B634-E7A0-EC4F-89F3-B3E9463F7939}" destId="{5054FA11-A990-5A47-B1B4-225D0EF003A8}" srcOrd="2" destOrd="0" parTransId="{1384B49E-3E45-A243-835B-408111074686}" sibTransId="{C361CE96-BF91-914A-8D61-640FB202B874}"/>
    <dgm:cxn modelId="{94265A56-E268-48CA-AC36-7F5340537EA7}" type="presOf" srcId="{0EA34819-AB63-FD47-AA2A-8DF7C80A33E6}" destId="{47CDE8AF-ED2F-0D40-AB59-228BFC6ABB4B}" srcOrd="0" destOrd="0" presId="urn:microsoft.com/office/officeart/2005/8/layout/process1"/>
    <dgm:cxn modelId="{911C6658-012F-4F79-B665-19F52FD8F3D5}" type="presOf" srcId="{E04175F1-0C92-8541-854B-2E1312EE0784}" destId="{C81E686A-1377-1243-8C24-AFF6039A8049}" srcOrd="1" destOrd="0" presId="urn:microsoft.com/office/officeart/2005/8/layout/process1"/>
    <dgm:cxn modelId="{AE6C9285-6913-409D-AE76-DEB79F2EC8AA}" type="presOf" srcId="{0EA34819-AB63-FD47-AA2A-8DF7C80A33E6}" destId="{19B58260-F587-3C4B-B2C0-B51B9C72A0D4}" srcOrd="1" destOrd="0" presId="urn:microsoft.com/office/officeart/2005/8/layout/process1"/>
    <dgm:cxn modelId="{88A803DE-F77F-42E3-8E72-CE7F247B7220}" type="presParOf" srcId="{D761D0DA-2DC1-5644-99BC-4A0182AE53BD}" destId="{38E07313-51F5-8142-A6C7-A9F6B3618736}" srcOrd="0" destOrd="0" presId="urn:microsoft.com/office/officeart/2005/8/layout/process1"/>
    <dgm:cxn modelId="{416D7CA8-1448-4A01-89CD-48C6C20EED6B}" type="presParOf" srcId="{D761D0DA-2DC1-5644-99BC-4A0182AE53BD}" destId="{8615F0E3-1FA6-214B-A5BE-124BF46C7A2D}" srcOrd="1" destOrd="0" presId="urn:microsoft.com/office/officeart/2005/8/layout/process1"/>
    <dgm:cxn modelId="{91C9FCD8-7616-4634-8DFD-B8445B94E775}" type="presParOf" srcId="{8615F0E3-1FA6-214B-A5BE-124BF46C7A2D}" destId="{C81E686A-1377-1243-8C24-AFF6039A8049}" srcOrd="0" destOrd="0" presId="urn:microsoft.com/office/officeart/2005/8/layout/process1"/>
    <dgm:cxn modelId="{08BFEF85-6A34-43F8-89C5-5E886B5A8803}" type="presParOf" srcId="{D761D0DA-2DC1-5644-99BC-4A0182AE53BD}" destId="{723A90F1-CAE9-4D77-B6E2-70A287B03CC5}" srcOrd="2" destOrd="0" presId="urn:microsoft.com/office/officeart/2005/8/layout/process1"/>
    <dgm:cxn modelId="{4556B667-F726-4482-85F0-89062D25CC76}" type="presParOf" srcId="{D761D0DA-2DC1-5644-99BC-4A0182AE53BD}" destId="{12C3701A-5E1F-4B4C-A41A-CAA5CC88AE2D}" srcOrd="3" destOrd="0" presId="urn:microsoft.com/office/officeart/2005/8/layout/process1"/>
    <dgm:cxn modelId="{A1FC82E8-0D0C-4EF3-9CD4-41C29B0F37AF}" type="presParOf" srcId="{12C3701A-5E1F-4B4C-A41A-CAA5CC88AE2D}" destId="{1001D2C7-0432-40A7-AC0B-F6ADC132B1F1}" srcOrd="0" destOrd="0" presId="urn:microsoft.com/office/officeart/2005/8/layout/process1"/>
    <dgm:cxn modelId="{82609AF3-5D0F-49DD-876F-F644B70C533B}" type="presParOf" srcId="{D761D0DA-2DC1-5644-99BC-4A0182AE53BD}" destId="{F754AB20-C932-C34F-9FB1-9305DF5F73A9}" srcOrd="4" destOrd="0" presId="urn:microsoft.com/office/officeart/2005/8/layout/process1"/>
    <dgm:cxn modelId="{D5105AA5-3BA2-4167-B3A9-E1246AFD326B}" type="presParOf" srcId="{D761D0DA-2DC1-5644-99BC-4A0182AE53BD}" destId="{68D9566B-4B99-7246-9501-633B435CA56F}" srcOrd="5" destOrd="0" presId="urn:microsoft.com/office/officeart/2005/8/layout/process1"/>
    <dgm:cxn modelId="{500F5B35-5EA6-4ED5-A79F-1B88AED475CF}" type="presParOf" srcId="{68D9566B-4B99-7246-9501-633B435CA56F}" destId="{7E9B7F6D-DFCC-3D41-B524-2A7754351B9A}" srcOrd="0" destOrd="0" presId="urn:microsoft.com/office/officeart/2005/8/layout/process1"/>
    <dgm:cxn modelId="{D8250894-06FE-4997-9B20-655DAAD2663B}" type="presParOf" srcId="{D761D0DA-2DC1-5644-99BC-4A0182AE53BD}" destId="{92251872-FDE4-AC49-8F14-4382C001D483}" srcOrd="6" destOrd="0" presId="urn:microsoft.com/office/officeart/2005/8/layout/process1"/>
    <dgm:cxn modelId="{A7BD41E5-B7C1-4DCB-8621-7F53611830E0}" type="presParOf" srcId="{D761D0DA-2DC1-5644-99BC-4A0182AE53BD}" destId="{47CDE8AF-ED2F-0D40-AB59-228BFC6ABB4B}" srcOrd="7" destOrd="0" presId="urn:microsoft.com/office/officeart/2005/8/layout/process1"/>
    <dgm:cxn modelId="{3B8DD95E-C83D-45C2-99A8-44D7D4E7DEE2}" type="presParOf" srcId="{47CDE8AF-ED2F-0D40-AB59-228BFC6ABB4B}" destId="{19B58260-F587-3C4B-B2C0-B51B9C72A0D4}" srcOrd="0" destOrd="0" presId="urn:microsoft.com/office/officeart/2005/8/layout/process1"/>
    <dgm:cxn modelId="{A854A5C2-1B78-4281-B103-E75FCAE9B6D6}"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t>
        <a:bodyPr/>
        <a:lstStyle/>
        <a:p>
          <a:endParaRPr lang="en-US"/>
        </a:p>
      </dgm:t>
    </dgm:pt>
    <dgm:pt modelId="{28D512CC-05BE-E044-8C26-09CD29B2AAB0}">
      <dgm:prSet phldrT="[Text]"/>
      <dgm:spPr/>
      <dgm:t>
        <a:bodyPr/>
        <a:lstStyle/>
        <a:p>
          <a:r>
            <a:rPr lang="en-US" dirty="0" smtClean="0">
              <a:latin typeface="+mj-lt"/>
            </a:rPr>
            <a:t>Motivation</a:t>
          </a:r>
          <a:endParaRPr lang="en-US" dirty="0">
            <a:latin typeface="+mj-lt"/>
          </a:endParaRPr>
        </a:p>
      </dgm:t>
    </dgm:pt>
    <dgm:pt modelId="{F9C2487A-57F8-2C4E-903F-37455B796056}" type="parTrans" cxnId="{8F83D439-3A3D-804F-AC18-9EF5EC8C84F8}">
      <dgm:prSet/>
      <dgm:spPr/>
      <dgm:t>
        <a:bodyPr/>
        <a:lstStyle/>
        <a:p>
          <a:endParaRPr lang="en-US">
            <a:latin typeface="+mj-lt"/>
          </a:endParaRPr>
        </a:p>
      </dgm:t>
    </dgm:pt>
    <dgm:pt modelId="{E04175F1-0C92-8541-854B-2E1312EE0784}" type="sibTrans" cxnId="{8F83D439-3A3D-804F-AC18-9EF5EC8C84F8}">
      <dgm:prSet/>
      <dgm:spPr/>
      <dgm:t>
        <a:bodyPr/>
        <a:lstStyle/>
        <a:p>
          <a:endParaRPr lang="en-US">
            <a:latin typeface="+mj-lt"/>
          </a:endParaRPr>
        </a:p>
      </dgm:t>
    </dgm:pt>
    <dgm:pt modelId="{5054FA11-A990-5A47-B1B4-225D0EF003A8}">
      <dgm:prSet phldrT="[Text]"/>
      <dgm:spPr/>
      <dgm:t>
        <a:bodyPr/>
        <a:lstStyle/>
        <a:p>
          <a:r>
            <a:rPr lang="en-US" dirty="0" smtClean="0">
              <a:latin typeface="+mj-lt"/>
            </a:rPr>
            <a:t>Problem</a:t>
          </a:r>
          <a:endParaRPr lang="en-US" dirty="0">
            <a:latin typeface="+mj-lt"/>
          </a:endParaRPr>
        </a:p>
      </dgm:t>
    </dgm:pt>
    <dgm:pt modelId="{1384B49E-3E45-A243-835B-408111074686}" type="parTrans" cxnId="{8B94D2EE-8B1C-3C49-8AD2-8928D81AA86E}">
      <dgm:prSet/>
      <dgm:spPr/>
      <dgm:t>
        <a:bodyPr/>
        <a:lstStyle/>
        <a:p>
          <a:endParaRPr lang="en-US">
            <a:latin typeface="+mj-lt"/>
          </a:endParaRPr>
        </a:p>
      </dgm:t>
    </dgm:pt>
    <dgm:pt modelId="{C361CE96-BF91-914A-8D61-640FB202B874}" type="sibTrans" cxnId="{8B94D2EE-8B1C-3C49-8AD2-8928D81AA86E}">
      <dgm:prSet/>
      <dgm:spPr/>
      <dgm:t>
        <a:bodyPr/>
        <a:lstStyle/>
        <a:p>
          <a:endParaRPr lang="en-US">
            <a:latin typeface="+mj-lt"/>
          </a:endParaRPr>
        </a:p>
      </dgm:t>
    </dgm:pt>
    <dgm:pt modelId="{772C0A53-F088-324A-97AA-A574F3B3A0D9}">
      <dgm:prSet phldrT="[Text]"/>
      <dgm:spPr/>
      <dgm:t>
        <a:bodyPr/>
        <a:lstStyle/>
        <a:p>
          <a:r>
            <a:rPr lang="en-US" dirty="0" smtClean="0">
              <a:latin typeface="+mj-lt"/>
            </a:rPr>
            <a:t>Evaluation</a:t>
          </a:r>
          <a:endParaRPr lang="en-US" dirty="0">
            <a:latin typeface="+mj-lt"/>
          </a:endParaRPr>
        </a:p>
      </dgm:t>
    </dgm:pt>
    <dgm:pt modelId="{0C6AE0A8-E094-6947-B942-B34FEA79DE87}" type="parTrans" cxnId="{8BF76F9F-FF1D-A542-B282-75B053F21235}">
      <dgm:prSet/>
      <dgm:spPr/>
      <dgm:t>
        <a:bodyPr/>
        <a:lstStyle/>
        <a:p>
          <a:endParaRPr lang="en-US">
            <a:latin typeface="+mj-lt"/>
          </a:endParaRPr>
        </a:p>
      </dgm:t>
    </dgm:pt>
    <dgm:pt modelId="{0EA34819-AB63-FD47-AA2A-8DF7C80A33E6}" type="sibTrans" cxnId="{8BF76F9F-FF1D-A542-B282-75B053F21235}">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B201FAB-E5FD-A445-8134-A9B1F1278570}" type="parTrans" cxnId="{E82865B2-E96A-1246-98B6-8DE6C8C832FD}">
      <dgm:prSet/>
      <dgm:spPr/>
      <dgm:t>
        <a:bodyPr/>
        <a:lstStyle/>
        <a:p>
          <a:endParaRPr lang="en-US">
            <a:latin typeface="+mj-lt"/>
          </a:endParaRPr>
        </a:p>
      </dgm:t>
    </dgm:pt>
    <dgm:pt modelId="{D99B41EF-EE46-C849-81A0-8A7547B51999}" type="sibTrans" cxnId="{E82865B2-E96A-1246-98B6-8DE6C8C832FD}">
      <dgm:prSet/>
      <dgm:spPr/>
      <dgm:t>
        <a:bodyPr/>
        <a:lstStyle/>
        <a:p>
          <a:endParaRPr lang="en-US">
            <a:latin typeface="+mj-lt"/>
          </a:endParaRPr>
        </a:p>
      </dgm:t>
    </dgm:pt>
    <dgm:pt modelId="{C16031B5-D7CA-43D2-8C65-55C92DB9EB8B}">
      <dgm:prSet phldrT="[Text]"/>
      <dgm:spPr>
        <a:solidFill>
          <a:schemeClr val="accent1"/>
        </a:solidFill>
      </dgm:spPr>
      <dgm:t>
        <a:bodyPr/>
        <a:lstStyle/>
        <a:p>
          <a:r>
            <a:rPr lang="en-US" b="1" dirty="0" smtClean="0">
              <a:latin typeface="+mj-lt"/>
            </a:rPr>
            <a:t>Design</a:t>
          </a:r>
          <a:endParaRPr lang="en-US" b="1" dirty="0">
            <a:latin typeface="+mj-lt"/>
          </a:endParaRPr>
        </a:p>
      </dgm:t>
    </dgm:pt>
    <dgm:pt modelId="{DBCEA144-BF3F-4158-A095-12F7A7A85DC0}" type="parTrans" cxnId="{FF434CB0-8642-4ECB-A2B2-2CAF68F9EBF4}">
      <dgm:prSet/>
      <dgm:spPr/>
      <dgm:t>
        <a:bodyPr/>
        <a:lstStyle/>
        <a:p>
          <a:endParaRPr lang="en-US"/>
        </a:p>
      </dgm:t>
    </dgm:pt>
    <dgm:pt modelId="{1EF46CAD-2E02-4D5D-A901-A8E8072159D1}" type="sibTrans" cxnId="{FF434CB0-8642-4ECB-A2B2-2CAF68F9EBF4}">
      <dgm:prSet/>
      <dgm:spPr/>
      <dgm:t>
        <a:bodyPr/>
        <a:lstStyle/>
        <a:p>
          <a:endParaRPr lang="en-US"/>
        </a:p>
      </dgm:t>
    </dgm:pt>
    <dgm:pt modelId="{D761D0DA-2DC1-5644-99BC-4A0182AE53BD}" type="pres">
      <dgm:prSet presAssocID="{8254B634-E7A0-EC4F-89F3-B3E9463F7939}" presName="Name0" presStyleCnt="0">
        <dgm:presLayoutVars>
          <dgm:dir/>
          <dgm:resizeHandles val="exact"/>
        </dgm:presLayoutVars>
      </dgm:prSet>
      <dgm:spPr/>
      <dgm:t>
        <a:bodyPr/>
        <a:lstStyle/>
        <a:p>
          <a:endParaRPr lang="en-US"/>
        </a:p>
      </dgm:t>
    </dgm:pt>
    <dgm:pt modelId="{38E07313-51F5-8142-A6C7-A9F6B3618736}" type="pres">
      <dgm:prSet presAssocID="{28D512CC-05BE-E044-8C26-09CD29B2AAB0}" presName="node" presStyleLbl="node1" presStyleIdx="0"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0" presStyleCnt="4"/>
      <dgm:spPr/>
      <dgm:t>
        <a:bodyPr/>
        <a:lstStyle/>
        <a:p>
          <a:endParaRPr lang="en-US"/>
        </a:p>
      </dgm:t>
    </dgm:pt>
    <dgm:pt modelId="{C81E686A-1377-1243-8C24-AFF6039A8049}" type="pres">
      <dgm:prSet presAssocID="{E04175F1-0C92-8541-854B-2E1312EE0784}" presName="connectorText" presStyleLbl="sibTrans2D1" presStyleIdx="0" presStyleCnt="4"/>
      <dgm:spPr/>
      <dgm:t>
        <a:bodyPr/>
        <a:lstStyle/>
        <a:p>
          <a:endParaRPr lang="en-US"/>
        </a:p>
      </dgm:t>
    </dgm:pt>
    <dgm:pt modelId="{F754AB20-C932-C34F-9FB1-9305DF5F73A9}" type="pres">
      <dgm:prSet presAssocID="{5054FA11-A990-5A47-B1B4-225D0EF003A8}" presName="node" presStyleLbl="node1" presStyleIdx="1"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1" presStyleCnt="4"/>
      <dgm:spPr/>
      <dgm:t>
        <a:bodyPr/>
        <a:lstStyle/>
        <a:p>
          <a:endParaRPr lang="en-US"/>
        </a:p>
      </dgm:t>
    </dgm:pt>
    <dgm:pt modelId="{7E9B7F6D-DFCC-3D41-B524-2A7754351B9A}" type="pres">
      <dgm:prSet presAssocID="{C361CE96-BF91-914A-8D61-640FB202B874}" presName="connectorText" presStyleLbl="sibTrans2D1" presStyleIdx="1" presStyleCnt="4"/>
      <dgm:spPr/>
      <dgm:t>
        <a:bodyPr/>
        <a:lstStyle/>
        <a:p>
          <a:endParaRPr lang="en-US"/>
        </a:p>
      </dgm:t>
    </dgm:pt>
    <dgm:pt modelId="{71BF4B94-0313-41A3-B13C-95BE73B7EACA}" type="pres">
      <dgm:prSet presAssocID="{C16031B5-D7CA-43D2-8C65-55C92DB9EB8B}" presName="node" presStyleLbl="node1" presStyleIdx="2" presStyleCnt="5">
        <dgm:presLayoutVars>
          <dgm:bulletEnabled val="1"/>
        </dgm:presLayoutVars>
      </dgm:prSet>
      <dgm:spPr/>
      <dgm:t>
        <a:bodyPr/>
        <a:lstStyle/>
        <a:p>
          <a:endParaRPr lang="en-US"/>
        </a:p>
      </dgm:t>
    </dgm:pt>
    <dgm:pt modelId="{98A2E05D-E3A4-4353-BCB3-A78FBCDF1776}" type="pres">
      <dgm:prSet presAssocID="{1EF46CAD-2E02-4D5D-A901-A8E8072159D1}" presName="sibTrans" presStyleLbl="sibTrans2D1" presStyleIdx="2" presStyleCnt="4"/>
      <dgm:spPr/>
      <dgm:t>
        <a:bodyPr/>
        <a:lstStyle/>
        <a:p>
          <a:endParaRPr lang="en-US"/>
        </a:p>
      </dgm:t>
    </dgm:pt>
    <dgm:pt modelId="{66B915F3-A97F-495F-AD75-B65E6F650730}" type="pres">
      <dgm:prSet presAssocID="{1EF46CAD-2E02-4D5D-A901-A8E8072159D1}" presName="connectorText" presStyleLbl="sibTrans2D1" presStyleIdx="2" presStyleCnt="4"/>
      <dgm:spPr/>
      <dgm:t>
        <a:bodyPr/>
        <a:lstStyle/>
        <a:p>
          <a:endParaRPr lang="en-US"/>
        </a:p>
      </dgm:t>
    </dgm:pt>
    <dgm:pt modelId="{92251872-FDE4-AC49-8F14-4382C001D483}" type="pres">
      <dgm:prSet presAssocID="{772C0A53-F088-324A-97AA-A574F3B3A0D9}" presName="node" presStyleLbl="node1" presStyleIdx="3"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3" presStyleCnt="4"/>
      <dgm:spPr/>
      <dgm:t>
        <a:bodyPr/>
        <a:lstStyle/>
        <a:p>
          <a:endParaRPr lang="en-US"/>
        </a:p>
      </dgm:t>
    </dgm:pt>
    <dgm:pt modelId="{19B58260-F587-3C4B-B2C0-B51B9C72A0D4}" type="pres">
      <dgm:prSet presAssocID="{0EA34819-AB63-FD47-AA2A-8DF7C80A33E6}"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E82865B2-E96A-1246-98B6-8DE6C8C832FD}" srcId="{8254B634-E7A0-EC4F-89F3-B3E9463F7939}" destId="{3D2078ED-DCCE-644A-9E2F-201EB85586AB}" srcOrd="4" destOrd="0" parTransId="{DB201FAB-E5FD-A445-8134-A9B1F1278570}" sibTransId="{D99B41EF-EE46-C849-81A0-8A7547B51999}"/>
    <dgm:cxn modelId="{EB860495-F003-47C6-A109-8C59FCB53F98}" type="presOf" srcId="{C361CE96-BF91-914A-8D61-640FB202B874}" destId="{68D9566B-4B99-7246-9501-633B435CA56F}" srcOrd="0" destOrd="0" presId="urn:microsoft.com/office/officeart/2005/8/layout/process1"/>
    <dgm:cxn modelId="{693FDEAE-C633-4842-903E-6012C0EB56BE}" type="presOf" srcId="{28D512CC-05BE-E044-8C26-09CD29B2AAB0}" destId="{38E07313-51F5-8142-A6C7-A9F6B3618736}" srcOrd="0" destOrd="0" presId="urn:microsoft.com/office/officeart/2005/8/layout/process1"/>
    <dgm:cxn modelId="{8F83D439-3A3D-804F-AC18-9EF5EC8C84F8}" srcId="{8254B634-E7A0-EC4F-89F3-B3E9463F7939}" destId="{28D512CC-05BE-E044-8C26-09CD29B2AAB0}" srcOrd="0" destOrd="0" parTransId="{F9C2487A-57F8-2C4E-903F-37455B796056}" sibTransId="{E04175F1-0C92-8541-854B-2E1312EE0784}"/>
    <dgm:cxn modelId="{2FEA4A17-259B-4932-A654-7EA176E64028}" type="presOf" srcId="{E04175F1-0C92-8541-854B-2E1312EE0784}" destId="{8615F0E3-1FA6-214B-A5BE-124BF46C7A2D}" srcOrd="0" destOrd="0" presId="urn:microsoft.com/office/officeart/2005/8/layout/process1"/>
    <dgm:cxn modelId="{9DA426FF-B0E3-4CD9-A913-CEC82EE22AA6}" type="presOf" srcId="{1EF46CAD-2E02-4D5D-A901-A8E8072159D1}" destId="{66B915F3-A97F-495F-AD75-B65E6F650730}" srcOrd="1" destOrd="0" presId="urn:microsoft.com/office/officeart/2005/8/layout/process1"/>
    <dgm:cxn modelId="{EA67C467-CC06-46E8-8555-5BD0C3E857C5}" type="presOf" srcId="{0EA34819-AB63-FD47-AA2A-8DF7C80A33E6}" destId="{47CDE8AF-ED2F-0D40-AB59-228BFC6ABB4B}" srcOrd="0" destOrd="0" presId="urn:microsoft.com/office/officeart/2005/8/layout/process1"/>
    <dgm:cxn modelId="{3994749A-14E4-4D8C-A9DC-5C9D77AAA986}" type="presOf" srcId="{E04175F1-0C92-8541-854B-2E1312EE0784}" destId="{C81E686A-1377-1243-8C24-AFF6039A8049}" srcOrd="1" destOrd="0" presId="urn:microsoft.com/office/officeart/2005/8/layout/process1"/>
    <dgm:cxn modelId="{FF434CB0-8642-4ECB-A2B2-2CAF68F9EBF4}" srcId="{8254B634-E7A0-EC4F-89F3-B3E9463F7939}" destId="{C16031B5-D7CA-43D2-8C65-55C92DB9EB8B}" srcOrd="2" destOrd="0" parTransId="{DBCEA144-BF3F-4158-A095-12F7A7A85DC0}" sibTransId="{1EF46CAD-2E02-4D5D-A901-A8E8072159D1}"/>
    <dgm:cxn modelId="{7D008C8C-B90E-448E-9C34-EC62A9A4A19C}" type="presOf" srcId="{772C0A53-F088-324A-97AA-A574F3B3A0D9}" destId="{92251872-FDE4-AC49-8F14-4382C001D483}" srcOrd="0" destOrd="0" presId="urn:microsoft.com/office/officeart/2005/8/layout/process1"/>
    <dgm:cxn modelId="{446AF372-C4A9-4CF0-A484-8DEA9F7373B7}" type="presOf" srcId="{3D2078ED-DCCE-644A-9E2F-201EB85586AB}" destId="{C62C1A73-6D55-E842-9FA4-26749F2D258D}" srcOrd="0" destOrd="0" presId="urn:microsoft.com/office/officeart/2005/8/layout/process1"/>
    <dgm:cxn modelId="{8BF76F9F-FF1D-A542-B282-75B053F21235}" srcId="{8254B634-E7A0-EC4F-89F3-B3E9463F7939}" destId="{772C0A53-F088-324A-97AA-A574F3B3A0D9}" srcOrd="3" destOrd="0" parTransId="{0C6AE0A8-E094-6947-B942-B34FEA79DE87}" sibTransId="{0EA34819-AB63-FD47-AA2A-8DF7C80A33E6}"/>
    <dgm:cxn modelId="{5A5E979E-EDB5-468F-8F08-D93D9F71C4B8}" type="presOf" srcId="{C361CE96-BF91-914A-8D61-640FB202B874}" destId="{7E9B7F6D-DFCC-3D41-B524-2A7754351B9A}" srcOrd="1" destOrd="0" presId="urn:microsoft.com/office/officeart/2005/8/layout/process1"/>
    <dgm:cxn modelId="{8B94D2EE-8B1C-3C49-8AD2-8928D81AA86E}" srcId="{8254B634-E7A0-EC4F-89F3-B3E9463F7939}" destId="{5054FA11-A990-5A47-B1B4-225D0EF003A8}" srcOrd="1" destOrd="0" parTransId="{1384B49E-3E45-A243-835B-408111074686}" sibTransId="{C361CE96-BF91-914A-8D61-640FB202B874}"/>
    <dgm:cxn modelId="{5B68A9CF-7A76-4500-B847-4BDC2B58318B}" type="presOf" srcId="{C16031B5-D7CA-43D2-8C65-55C92DB9EB8B}" destId="{71BF4B94-0313-41A3-B13C-95BE73B7EACA}" srcOrd="0" destOrd="0" presId="urn:microsoft.com/office/officeart/2005/8/layout/process1"/>
    <dgm:cxn modelId="{2F6565F7-CF7C-43A5-8259-C3E76BDB99D1}" type="presOf" srcId="{1EF46CAD-2E02-4D5D-A901-A8E8072159D1}" destId="{98A2E05D-E3A4-4353-BCB3-A78FBCDF1776}" srcOrd="0" destOrd="0" presId="urn:microsoft.com/office/officeart/2005/8/layout/process1"/>
    <dgm:cxn modelId="{1F11C150-7703-45FC-8E5F-3ABA206758EB}" type="presOf" srcId="{8254B634-E7A0-EC4F-89F3-B3E9463F7939}" destId="{D761D0DA-2DC1-5644-99BC-4A0182AE53BD}" srcOrd="0" destOrd="0" presId="urn:microsoft.com/office/officeart/2005/8/layout/process1"/>
    <dgm:cxn modelId="{C0F60681-3248-463D-8218-496DB64AA9D3}" type="presOf" srcId="{5054FA11-A990-5A47-B1B4-225D0EF003A8}" destId="{F754AB20-C932-C34F-9FB1-9305DF5F73A9}" srcOrd="0" destOrd="0" presId="urn:microsoft.com/office/officeart/2005/8/layout/process1"/>
    <dgm:cxn modelId="{6B1A81EA-FECE-4E6C-B767-B722960406C9}" type="presOf" srcId="{0EA34819-AB63-FD47-AA2A-8DF7C80A33E6}" destId="{19B58260-F587-3C4B-B2C0-B51B9C72A0D4}" srcOrd="1" destOrd="0" presId="urn:microsoft.com/office/officeart/2005/8/layout/process1"/>
    <dgm:cxn modelId="{C8E4CF0D-EA6D-47CD-AFF6-60775D517CEC}" type="presParOf" srcId="{D761D0DA-2DC1-5644-99BC-4A0182AE53BD}" destId="{38E07313-51F5-8142-A6C7-A9F6B3618736}" srcOrd="0" destOrd="0" presId="urn:microsoft.com/office/officeart/2005/8/layout/process1"/>
    <dgm:cxn modelId="{0589543F-BBFB-4CE5-ABFC-410CA635544A}" type="presParOf" srcId="{D761D0DA-2DC1-5644-99BC-4A0182AE53BD}" destId="{8615F0E3-1FA6-214B-A5BE-124BF46C7A2D}" srcOrd="1" destOrd="0" presId="urn:microsoft.com/office/officeart/2005/8/layout/process1"/>
    <dgm:cxn modelId="{D52FC7F9-2536-4C92-92AF-6887852DF9F3}" type="presParOf" srcId="{8615F0E3-1FA6-214B-A5BE-124BF46C7A2D}" destId="{C81E686A-1377-1243-8C24-AFF6039A8049}" srcOrd="0" destOrd="0" presId="urn:microsoft.com/office/officeart/2005/8/layout/process1"/>
    <dgm:cxn modelId="{9221D284-DBF4-4272-A3D0-FA1E97A25016}" type="presParOf" srcId="{D761D0DA-2DC1-5644-99BC-4A0182AE53BD}" destId="{F754AB20-C932-C34F-9FB1-9305DF5F73A9}" srcOrd="2" destOrd="0" presId="urn:microsoft.com/office/officeart/2005/8/layout/process1"/>
    <dgm:cxn modelId="{C2E4C6AB-ED3F-470C-B875-A2890586DE20}" type="presParOf" srcId="{D761D0DA-2DC1-5644-99BC-4A0182AE53BD}" destId="{68D9566B-4B99-7246-9501-633B435CA56F}" srcOrd="3" destOrd="0" presId="urn:microsoft.com/office/officeart/2005/8/layout/process1"/>
    <dgm:cxn modelId="{12283B93-B52A-488A-855C-46057A320E86}" type="presParOf" srcId="{68D9566B-4B99-7246-9501-633B435CA56F}" destId="{7E9B7F6D-DFCC-3D41-B524-2A7754351B9A}" srcOrd="0" destOrd="0" presId="urn:microsoft.com/office/officeart/2005/8/layout/process1"/>
    <dgm:cxn modelId="{D542C456-D9D8-42AB-9393-0C2E97D95403}" type="presParOf" srcId="{D761D0DA-2DC1-5644-99BC-4A0182AE53BD}" destId="{71BF4B94-0313-41A3-B13C-95BE73B7EACA}" srcOrd="4" destOrd="0" presId="urn:microsoft.com/office/officeart/2005/8/layout/process1"/>
    <dgm:cxn modelId="{C34B9D44-C355-460D-BB40-8FCDB0EC7F61}" type="presParOf" srcId="{D761D0DA-2DC1-5644-99BC-4A0182AE53BD}" destId="{98A2E05D-E3A4-4353-BCB3-A78FBCDF1776}" srcOrd="5" destOrd="0" presId="urn:microsoft.com/office/officeart/2005/8/layout/process1"/>
    <dgm:cxn modelId="{E9AC952F-EB7F-4C79-8B6B-F71128CB8243}" type="presParOf" srcId="{98A2E05D-E3A4-4353-BCB3-A78FBCDF1776}" destId="{66B915F3-A97F-495F-AD75-B65E6F650730}" srcOrd="0" destOrd="0" presId="urn:microsoft.com/office/officeart/2005/8/layout/process1"/>
    <dgm:cxn modelId="{EA344E97-3D51-45A5-B9C6-6A80FFA2C0EE}" type="presParOf" srcId="{D761D0DA-2DC1-5644-99BC-4A0182AE53BD}" destId="{92251872-FDE4-AC49-8F14-4382C001D483}" srcOrd="6" destOrd="0" presId="urn:microsoft.com/office/officeart/2005/8/layout/process1"/>
    <dgm:cxn modelId="{BCCC0245-E0FB-4A68-B0F9-A5A2BB5E64C1}" type="presParOf" srcId="{D761D0DA-2DC1-5644-99BC-4A0182AE53BD}" destId="{47CDE8AF-ED2F-0D40-AB59-228BFC6ABB4B}" srcOrd="7" destOrd="0" presId="urn:microsoft.com/office/officeart/2005/8/layout/process1"/>
    <dgm:cxn modelId="{2C4C4937-2CFA-4AD7-9D32-35A8019C2775}" type="presParOf" srcId="{47CDE8AF-ED2F-0D40-AB59-228BFC6ABB4B}" destId="{19B58260-F587-3C4B-B2C0-B51B9C72A0D4}" srcOrd="0" destOrd="0" presId="urn:microsoft.com/office/officeart/2005/8/layout/process1"/>
    <dgm:cxn modelId="{836641C5-AB41-4AC7-A2FC-AE6027561788}"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t>
        <a:bodyPr/>
        <a:lstStyle/>
        <a:p>
          <a:endParaRPr lang="en-US"/>
        </a:p>
      </dgm:t>
    </dgm:pt>
    <dgm:pt modelId="{28D512CC-05BE-E044-8C26-09CD29B2AAB0}">
      <dgm:prSet phldrT="[Text]"/>
      <dgm:spPr/>
      <dgm:t>
        <a:bodyPr/>
        <a:lstStyle/>
        <a:p>
          <a:r>
            <a:rPr lang="en-US" dirty="0" smtClean="0">
              <a:latin typeface="+mj-lt"/>
            </a:rPr>
            <a:t>Motivation</a:t>
          </a:r>
          <a:endParaRPr lang="en-US" dirty="0">
            <a:latin typeface="+mj-lt"/>
          </a:endParaRPr>
        </a:p>
      </dgm:t>
    </dgm:pt>
    <dgm:pt modelId="{F9C2487A-57F8-2C4E-903F-37455B796056}" type="parTrans" cxnId="{8F83D439-3A3D-804F-AC18-9EF5EC8C84F8}">
      <dgm:prSet/>
      <dgm:spPr/>
      <dgm:t>
        <a:bodyPr/>
        <a:lstStyle/>
        <a:p>
          <a:endParaRPr lang="en-US">
            <a:latin typeface="+mj-lt"/>
          </a:endParaRPr>
        </a:p>
      </dgm:t>
    </dgm:pt>
    <dgm:pt modelId="{E04175F1-0C92-8541-854B-2E1312EE0784}" type="sibTrans" cxnId="{8F83D439-3A3D-804F-AC18-9EF5EC8C84F8}">
      <dgm:prSet/>
      <dgm:spPr/>
      <dgm:t>
        <a:bodyPr/>
        <a:lstStyle/>
        <a:p>
          <a:endParaRPr lang="en-US">
            <a:latin typeface="+mj-lt"/>
          </a:endParaRPr>
        </a:p>
      </dgm:t>
    </dgm:pt>
    <dgm:pt modelId="{5054FA11-A990-5A47-B1B4-225D0EF003A8}">
      <dgm:prSet phldrT="[Text]"/>
      <dgm:spPr/>
      <dgm:t>
        <a:bodyPr/>
        <a:lstStyle/>
        <a:p>
          <a:r>
            <a:rPr lang="en-US" dirty="0" smtClean="0">
              <a:latin typeface="+mj-lt"/>
            </a:rPr>
            <a:t>Problem</a:t>
          </a:r>
          <a:endParaRPr lang="en-US" dirty="0">
            <a:latin typeface="+mj-lt"/>
          </a:endParaRPr>
        </a:p>
      </dgm:t>
    </dgm:pt>
    <dgm:pt modelId="{1384B49E-3E45-A243-835B-408111074686}" type="parTrans" cxnId="{8B94D2EE-8B1C-3C49-8AD2-8928D81AA86E}">
      <dgm:prSet/>
      <dgm:spPr/>
      <dgm:t>
        <a:bodyPr/>
        <a:lstStyle/>
        <a:p>
          <a:endParaRPr lang="en-US">
            <a:latin typeface="+mj-lt"/>
          </a:endParaRPr>
        </a:p>
      </dgm:t>
    </dgm:pt>
    <dgm:pt modelId="{C361CE96-BF91-914A-8D61-640FB202B874}" type="sibTrans" cxnId="{8B94D2EE-8B1C-3C49-8AD2-8928D81AA86E}">
      <dgm:prSet/>
      <dgm:spPr/>
      <dgm:t>
        <a:bodyPr/>
        <a:lstStyle/>
        <a:p>
          <a:endParaRPr lang="en-US">
            <a:latin typeface="+mj-lt"/>
          </a:endParaRPr>
        </a:p>
      </dgm:t>
    </dgm:pt>
    <dgm:pt modelId="{772C0A53-F088-324A-97AA-A574F3B3A0D9}">
      <dgm:prSet phldrT="[Text]"/>
      <dgm:spPr/>
      <dgm:t>
        <a:bodyPr/>
        <a:lstStyle/>
        <a:p>
          <a:r>
            <a:rPr lang="en-US" dirty="0" smtClean="0">
              <a:latin typeface="+mj-lt"/>
            </a:rPr>
            <a:t>Evaluation</a:t>
          </a:r>
          <a:endParaRPr lang="en-US" dirty="0">
            <a:latin typeface="+mj-lt"/>
          </a:endParaRPr>
        </a:p>
      </dgm:t>
    </dgm:pt>
    <dgm:pt modelId="{0C6AE0A8-E094-6947-B942-B34FEA79DE87}" type="parTrans" cxnId="{8BF76F9F-FF1D-A542-B282-75B053F21235}">
      <dgm:prSet/>
      <dgm:spPr/>
      <dgm:t>
        <a:bodyPr/>
        <a:lstStyle/>
        <a:p>
          <a:endParaRPr lang="en-US">
            <a:latin typeface="+mj-lt"/>
          </a:endParaRPr>
        </a:p>
      </dgm:t>
    </dgm:pt>
    <dgm:pt modelId="{0EA34819-AB63-FD47-AA2A-8DF7C80A33E6}" type="sibTrans" cxnId="{8BF76F9F-FF1D-A542-B282-75B053F21235}">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B201FAB-E5FD-A445-8134-A9B1F1278570}" type="parTrans" cxnId="{E82865B2-E96A-1246-98B6-8DE6C8C832FD}">
      <dgm:prSet/>
      <dgm:spPr/>
      <dgm:t>
        <a:bodyPr/>
        <a:lstStyle/>
        <a:p>
          <a:endParaRPr lang="en-US">
            <a:latin typeface="+mj-lt"/>
          </a:endParaRPr>
        </a:p>
      </dgm:t>
    </dgm:pt>
    <dgm:pt modelId="{D99B41EF-EE46-C849-81A0-8A7547B51999}" type="sibTrans" cxnId="{E82865B2-E96A-1246-98B6-8DE6C8C832FD}">
      <dgm:prSet/>
      <dgm:spPr/>
      <dgm:t>
        <a:bodyPr/>
        <a:lstStyle/>
        <a:p>
          <a:endParaRPr lang="en-US">
            <a:latin typeface="+mj-lt"/>
          </a:endParaRPr>
        </a:p>
      </dgm:t>
    </dgm:pt>
    <dgm:pt modelId="{C16031B5-D7CA-43D2-8C65-55C92DB9EB8B}">
      <dgm:prSet phldrT="[Text]"/>
      <dgm:spPr>
        <a:solidFill>
          <a:schemeClr val="accent1"/>
        </a:solidFill>
      </dgm:spPr>
      <dgm:t>
        <a:bodyPr/>
        <a:lstStyle/>
        <a:p>
          <a:r>
            <a:rPr lang="en-US" b="1" dirty="0" smtClean="0">
              <a:latin typeface="+mj-lt"/>
            </a:rPr>
            <a:t>Design</a:t>
          </a:r>
          <a:endParaRPr lang="en-US" b="1" dirty="0">
            <a:latin typeface="+mj-lt"/>
          </a:endParaRPr>
        </a:p>
      </dgm:t>
    </dgm:pt>
    <dgm:pt modelId="{DBCEA144-BF3F-4158-A095-12F7A7A85DC0}" type="parTrans" cxnId="{FF434CB0-8642-4ECB-A2B2-2CAF68F9EBF4}">
      <dgm:prSet/>
      <dgm:spPr/>
      <dgm:t>
        <a:bodyPr/>
        <a:lstStyle/>
        <a:p>
          <a:endParaRPr lang="en-US"/>
        </a:p>
      </dgm:t>
    </dgm:pt>
    <dgm:pt modelId="{1EF46CAD-2E02-4D5D-A901-A8E8072159D1}" type="sibTrans" cxnId="{FF434CB0-8642-4ECB-A2B2-2CAF68F9EBF4}">
      <dgm:prSet/>
      <dgm:spPr/>
      <dgm:t>
        <a:bodyPr/>
        <a:lstStyle/>
        <a:p>
          <a:endParaRPr lang="en-US"/>
        </a:p>
      </dgm:t>
    </dgm:pt>
    <dgm:pt modelId="{D761D0DA-2DC1-5644-99BC-4A0182AE53BD}" type="pres">
      <dgm:prSet presAssocID="{8254B634-E7A0-EC4F-89F3-B3E9463F7939}" presName="Name0" presStyleCnt="0">
        <dgm:presLayoutVars>
          <dgm:dir/>
          <dgm:resizeHandles val="exact"/>
        </dgm:presLayoutVars>
      </dgm:prSet>
      <dgm:spPr/>
      <dgm:t>
        <a:bodyPr/>
        <a:lstStyle/>
        <a:p>
          <a:endParaRPr lang="en-US"/>
        </a:p>
      </dgm:t>
    </dgm:pt>
    <dgm:pt modelId="{38E07313-51F5-8142-A6C7-A9F6B3618736}" type="pres">
      <dgm:prSet presAssocID="{28D512CC-05BE-E044-8C26-09CD29B2AAB0}" presName="node" presStyleLbl="node1" presStyleIdx="0"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0" presStyleCnt="4"/>
      <dgm:spPr/>
      <dgm:t>
        <a:bodyPr/>
        <a:lstStyle/>
        <a:p>
          <a:endParaRPr lang="en-US"/>
        </a:p>
      </dgm:t>
    </dgm:pt>
    <dgm:pt modelId="{C81E686A-1377-1243-8C24-AFF6039A8049}" type="pres">
      <dgm:prSet presAssocID="{E04175F1-0C92-8541-854B-2E1312EE0784}" presName="connectorText" presStyleLbl="sibTrans2D1" presStyleIdx="0" presStyleCnt="4"/>
      <dgm:spPr/>
      <dgm:t>
        <a:bodyPr/>
        <a:lstStyle/>
        <a:p>
          <a:endParaRPr lang="en-US"/>
        </a:p>
      </dgm:t>
    </dgm:pt>
    <dgm:pt modelId="{F754AB20-C932-C34F-9FB1-9305DF5F73A9}" type="pres">
      <dgm:prSet presAssocID="{5054FA11-A990-5A47-B1B4-225D0EF003A8}" presName="node" presStyleLbl="node1" presStyleIdx="1"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1" presStyleCnt="4"/>
      <dgm:spPr/>
      <dgm:t>
        <a:bodyPr/>
        <a:lstStyle/>
        <a:p>
          <a:endParaRPr lang="en-US"/>
        </a:p>
      </dgm:t>
    </dgm:pt>
    <dgm:pt modelId="{7E9B7F6D-DFCC-3D41-B524-2A7754351B9A}" type="pres">
      <dgm:prSet presAssocID="{C361CE96-BF91-914A-8D61-640FB202B874}" presName="connectorText" presStyleLbl="sibTrans2D1" presStyleIdx="1" presStyleCnt="4"/>
      <dgm:spPr/>
      <dgm:t>
        <a:bodyPr/>
        <a:lstStyle/>
        <a:p>
          <a:endParaRPr lang="en-US"/>
        </a:p>
      </dgm:t>
    </dgm:pt>
    <dgm:pt modelId="{71BF4B94-0313-41A3-B13C-95BE73B7EACA}" type="pres">
      <dgm:prSet presAssocID="{C16031B5-D7CA-43D2-8C65-55C92DB9EB8B}" presName="node" presStyleLbl="node1" presStyleIdx="2" presStyleCnt="5">
        <dgm:presLayoutVars>
          <dgm:bulletEnabled val="1"/>
        </dgm:presLayoutVars>
      </dgm:prSet>
      <dgm:spPr/>
      <dgm:t>
        <a:bodyPr/>
        <a:lstStyle/>
        <a:p>
          <a:endParaRPr lang="en-US"/>
        </a:p>
      </dgm:t>
    </dgm:pt>
    <dgm:pt modelId="{98A2E05D-E3A4-4353-BCB3-A78FBCDF1776}" type="pres">
      <dgm:prSet presAssocID="{1EF46CAD-2E02-4D5D-A901-A8E8072159D1}" presName="sibTrans" presStyleLbl="sibTrans2D1" presStyleIdx="2" presStyleCnt="4"/>
      <dgm:spPr/>
      <dgm:t>
        <a:bodyPr/>
        <a:lstStyle/>
        <a:p>
          <a:endParaRPr lang="en-US"/>
        </a:p>
      </dgm:t>
    </dgm:pt>
    <dgm:pt modelId="{66B915F3-A97F-495F-AD75-B65E6F650730}" type="pres">
      <dgm:prSet presAssocID="{1EF46CAD-2E02-4D5D-A901-A8E8072159D1}" presName="connectorText" presStyleLbl="sibTrans2D1" presStyleIdx="2" presStyleCnt="4"/>
      <dgm:spPr/>
      <dgm:t>
        <a:bodyPr/>
        <a:lstStyle/>
        <a:p>
          <a:endParaRPr lang="en-US"/>
        </a:p>
      </dgm:t>
    </dgm:pt>
    <dgm:pt modelId="{92251872-FDE4-AC49-8F14-4382C001D483}" type="pres">
      <dgm:prSet presAssocID="{772C0A53-F088-324A-97AA-A574F3B3A0D9}" presName="node" presStyleLbl="node1" presStyleIdx="3"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3" presStyleCnt="4"/>
      <dgm:spPr/>
      <dgm:t>
        <a:bodyPr/>
        <a:lstStyle/>
        <a:p>
          <a:endParaRPr lang="en-US"/>
        </a:p>
      </dgm:t>
    </dgm:pt>
    <dgm:pt modelId="{19B58260-F587-3C4B-B2C0-B51B9C72A0D4}" type="pres">
      <dgm:prSet presAssocID="{0EA34819-AB63-FD47-AA2A-8DF7C80A33E6}"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E82865B2-E96A-1246-98B6-8DE6C8C832FD}" srcId="{8254B634-E7A0-EC4F-89F3-B3E9463F7939}" destId="{3D2078ED-DCCE-644A-9E2F-201EB85586AB}" srcOrd="4" destOrd="0" parTransId="{DB201FAB-E5FD-A445-8134-A9B1F1278570}" sibTransId="{D99B41EF-EE46-C849-81A0-8A7547B51999}"/>
    <dgm:cxn modelId="{294EA9B6-A255-4244-94AD-14A46D542C83}" type="presOf" srcId="{E04175F1-0C92-8541-854B-2E1312EE0784}" destId="{8615F0E3-1FA6-214B-A5BE-124BF46C7A2D}" srcOrd="0" destOrd="0" presId="urn:microsoft.com/office/officeart/2005/8/layout/process1"/>
    <dgm:cxn modelId="{B90E6E35-1AED-415C-8377-04EB4768A987}" type="presOf" srcId="{28D512CC-05BE-E044-8C26-09CD29B2AAB0}" destId="{38E07313-51F5-8142-A6C7-A9F6B3618736}" srcOrd="0" destOrd="0" presId="urn:microsoft.com/office/officeart/2005/8/layout/process1"/>
    <dgm:cxn modelId="{8F83D439-3A3D-804F-AC18-9EF5EC8C84F8}" srcId="{8254B634-E7A0-EC4F-89F3-B3E9463F7939}" destId="{28D512CC-05BE-E044-8C26-09CD29B2AAB0}" srcOrd="0" destOrd="0" parTransId="{F9C2487A-57F8-2C4E-903F-37455B796056}" sibTransId="{E04175F1-0C92-8541-854B-2E1312EE0784}"/>
    <dgm:cxn modelId="{D89426B7-DC3A-417F-8CC4-595261F5AE20}" type="presOf" srcId="{0EA34819-AB63-FD47-AA2A-8DF7C80A33E6}" destId="{47CDE8AF-ED2F-0D40-AB59-228BFC6ABB4B}" srcOrd="0" destOrd="0" presId="urn:microsoft.com/office/officeart/2005/8/layout/process1"/>
    <dgm:cxn modelId="{F4AAC6D2-D5D3-485F-9683-7DBD08499D0B}" type="presOf" srcId="{3D2078ED-DCCE-644A-9E2F-201EB85586AB}" destId="{C62C1A73-6D55-E842-9FA4-26749F2D258D}" srcOrd="0" destOrd="0" presId="urn:microsoft.com/office/officeart/2005/8/layout/process1"/>
    <dgm:cxn modelId="{F8D971E7-5F19-4540-8D1E-FFDFC882B64C}" type="presOf" srcId="{C16031B5-D7CA-43D2-8C65-55C92DB9EB8B}" destId="{71BF4B94-0313-41A3-B13C-95BE73B7EACA}" srcOrd="0" destOrd="0" presId="urn:microsoft.com/office/officeart/2005/8/layout/process1"/>
    <dgm:cxn modelId="{08A1F80E-83BD-4C02-B63E-3273F404D882}" type="presOf" srcId="{C361CE96-BF91-914A-8D61-640FB202B874}" destId="{68D9566B-4B99-7246-9501-633B435CA56F}" srcOrd="0" destOrd="0" presId="urn:microsoft.com/office/officeart/2005/8/layout/process1"/>
    <dgm:cxn modelId="{B2A9ABF5-BF91-47EF-B129-03E2262E4030}" type="presOf" srcId="{E04175F1-0C92-8541-854B-2E1312EE0784}" destId="{C81E686A-1377-1243-8C24-AFF6039A8049}" srcOrd="1" destOrd="0" presId="urn:microsoft.com/office/officeart/2005/8/layout/process1"/>
    <dgm:cxn modelId="{FF434CB0-8642-4ECB-A2B2-2CAF68F9EBF4}" srcId="{8254B634-E7A0-EC4F-89F3-B3E9463F7939}" destId="{C16031B5-D7CA-43D2-8C65-55C92DB9EB8B}" srcOrd="2" destOrd="0" parTransId="{DBCEA144-BF3F-4158-A095-12F7A7A85DC0}" sibTransId="{1EF46CAD-2E02-4D5D-A901-A8E8072159D1}"/>
    <dgm:cxn modelId="{D1A819A8-885D-4A7B-A842-4A4D23FF8892}" type="presOf" srcId="{0EA34819-AB63-FD47-AA2A-8DF7C80A33E6}" destId="{19B58260-F587-3C4B-B2C0-B51B9C72A0D4}" srcOrd="1" destOrd="0" presId="urn:microsoft.com/office/officeart/2005/8/layout/process1"/>
    <dgm:cxn modelId="{730F235F-785B-48D5-87E4-209B1046B60A}" type="presOf" srcId="{1EF46CAD-2E02-4D5D-A901-A8E8072159D1}" destId="{98A2E05D-E3A4-4353-BCB3-A78FBCDF1776}" srcOrd="0" destOrd="0" presId="urn:microsoft.com/office/officeart/2005/8/layout/process1"/>
    <dgm:cxn modelId="{B7F98242-F620-4ACA-941A-CEC1F6486406}" type="presOf" srcId="{1EF46CAD-2E02-4D5D-A901-A8E8072159D1}" destId="{66B915F3-A97F-495F-AD75-B65E6F650730}" srcOrd="1" destOrd="0" presId="urn:microsoft.com/office/officeart/2005/8/layout/process1"/>
    <dgm:cxn modelId="{49E71447-9ECA-4CB8-8A58-80FAEFAF422C}" type="presOf" srcId="{772C0A53-F088-324A-97AA-A574F3B3A0D9}" destId="{92251872-FDE4-AC49-8F14-4382C001D483}" srcOrd="0" destOrd="0" presId="urn:microsoft.com/office/officeart/2005/8/layout/process1"/>
    <dgm:cxn modelId="{8BF76F9F-FF1D-A542-B282-75B053F21235}" srcId="{8254B634-E7A0-EC4F-89F3-B3E9463F7939}" destId="{772C0A53-F088-324A-97AA-A574F3B3A0D9}" srcOrd="3" destOrd="0" parTransId="{0C6AE0A8-E094-6947-B942-B34FEA79DE87}" sibTransId="{0EA34819-AB63-FD47-AA2A-8DF7C80A33E6}"/>
    <dgm:cxn modelId="{8B94D2EE-8B1C-3C49-8AD2-8928D81AA86E}" srcId="{8254B634-E7A0-EC4F-89F3-B3E9463F7939}" destId="{5054FA11-A990-5A47-B1B4-225D0EF003A8}" srcOrd="1" destOrd="0" parTransId="{1384B49E-3E45-A243-835B-408111074686}" sibTransId="{C361CE96-BF91-914A-8D61-640FB202B874}"/>
    <dgm:cxn modelId="{F5853189-CC85-489C-86E3-62A69D09F072}" type="presOf" srcId="{8254B634-E7A0-EC4F-89F3-B3E9463F7939}" destId="{D761D0DA-2DC1-5644-99BC-4A0182AE53BD}" srcOrd="0" destOrd="0" presId="urn:microsoft.com/office/officeart/2005/8/layout/process1"/>
    <dgm:cxn modelId="{868F8BFA-D6B6-4079-8C9B-765B9C3790E2}" type="presOf" srcId="{5054FA11-A990-5A47-B1B4-225D0EF003A8}" destId="{F754AB20-C932-C34F-9FB1-9305DF5F73A9}" srcOrd="0" destOrd="0" presId="urn:microsoft.com/office/officeart/2005/8/layout/process1"/>
    <dgm:cxn modelId="{8B1FDD30-D6CE-434B-B6B9-B36D2119E769}" type="presOf" srcId="{C361CE96-BF91-914A-8D61-640FB202B874}" destId="{7E9B7F6D-DFCC-3D41-B524-2A7754351B9A}" srcOrd="1" destOrd="0" presId="urn:microsoft.com/office/officeart/2005/8/layout/process1"/>
    <dgm:cxn modelId="{FC1310ED-13B6-413D-9B69-FDA1FF33D9AA}" type="presParOf" srcId="{D761D0DA-2DC1-5644-99BC-4A0182AE53BD}" destId="{38E07313-51F5-8142-A6C7-A9F6B3618736}" srcOrd="0" destOrd="0" presId="urn:microsoft.com/office/officeart/2005/8/layout/process1"/>
    <dgm:cxn modelId="{C6C9A58B-5701-4190-9D10-2771062EBD41}" type="presParOf" srcId="{D761D0DA-2DC1-5644-99BC-4A0182AE53BD}" destId="{8615F0E3-1FA6-214B-A5BE-124BF46C7A2D}" srcOrd="1" destOrd="0" presId="urn:microsoft.com/office/officeart/2005/8/layout/process1"/>
    <dgm:cxn modelId="{3195F8D7-FD75-425C-8207-2AC85E6DBCAF}" type="presParOf" srcId="{8615F0E3-1FA6-214B-A5BE-124BF46C7A2D}" destId="{C81E686A-1377-1243-8C24-AFF6039A8049}" srcOrd="0" destOrd="0" presId="urn:microsoft.com/office/officeart/2005/8/layout/process1"/>
    <dgm:cxn modelId="{F2C5F00D-51D5-4B36-AAD5-C8B683005C08}" type="presParOf" srcId="{D761D0DA-2DC1-5644-99BC-4A0182AE53BD}" destId="{F754AB20-C932-C34F-9FB1-9305DF5F73A9}" srcOrd="2" destOrd="0" presId="urn:microsoft.com/office/officeart/2005/8/layout/process1"/>
    <dgm:cxn modelId="{E8D7FF89-83C5-4E9D-935B-48460FE4EC64}" type="presParOf" srcId="{D761D0DA-2DC1-5644-99BC-4A0182AE53BD}" destId="{68D9566B-4B99-7246-9501-633B435CA56F}" srcOrd="3" destOrd="0" presId="urn:microsoft.com/office/officeart/2005/8/layout/process1"/>
    <dgm:cxn modelId="{CEBDDBEF-B3EB-4B06-9A99-132C00F949B7}" type="presParOf" srcId="{68D9566B-4B99-7246-9501-633B435CA56F}" destId="{7E9B7F6D-DFCC-3D41-B524-2A7754351B9A}" srcOrd="0" destOrd="0" presId="urn:microsoft.com/office/officeart/2005/8/layout/process1"/>
    <dgm:cxn modelId="{989F55EB-27FD-4E38-BCFE-5A830C33740C}" type="presParOf" srcId="{D761D0DA-2DC1-5644-99BC-4A0182AE53BD}" destId="{71BF4B94-0313-41A3-B13C-95BE73B7EACA}" srcOrd="4" destOrd="0" presId="urn:microsoft.com/office/officeart/2005/8/layout/process1"/>
    <dgm:cxn modelId="{EF5067B9-1833-4C14-96B2-E48AB63C7120}" type="presParOf" srcId="{D761D0DA-2DC1-5644-99BC-4A0182AE53BD}" destId="{98A2E05D-E3A4-4353-BCB3-A78FBCDF1776}" srcOrd="5" destOrd="0" presId="urn:microsoft.com/office/officeart/2005/8/layout/process1"/>
    <dgm:cxn modelId="{BF409AA7-7D4D-4CE4-9716-810A1C688997}" type="presParOf" srcId="{98A2E05D-E3A4-4353-BCB3-A78FBCDF1776}" destId="{66B915F3-A97F-495F-AD75-B65E6F650730}" srcOrd="0" destOrd="0" presId="urn:microsoft.com/office/officeart/2005/8/layout/process1"/>
    <dgm:cxn modelId="{2DB0419F-F4CE-4B04-B438-BF0B0F6BB8F6}" type="presParOf" srcId="{D761D0DA-2DC1-5644-99BC-4A0182AE53BD}" destId="{92251872-FDE4-AC49-8F14-4382C001D483}" srcOrd="6" destOrd="0" presId="urn:microsoft.com/office/officeart/2005/8/layout/process1"/>
    <dgm:cxn modelId="{95119591-52CC-4E93-9391-27606B7E9C79}" type="presParOf" srcId="{D761D0DA-2DC1-5644-99BC-4A0182AE53BD}" destId="{47CDE8AF-ED2F-0D40-AB59-228BFC6ABB4B}" srcOrd="7" destOrd="0" presId="urn:microsoft.com/office/officeart/2005/8/layout/process1"/>
    <dgm:cxn modelId="{51DC1FC6-62F1-4C7F-907E-46602426871C}" type="presParOf" srcId="{47CDE8AF-ED2F-0D40-AB59-228BFC6ABB4B}" destId="{19B58260-F587-3C4B-B2C0-B51B9C72A0D4}" srcOrd="0" destOrd="0" presId="urn:microsoft.com/office/officeart/2005/8/layout/process1"/>
    <dgm:cxn modelId="{21CB4D85-10FA-4862-B1C7-9F6211AB8B4F}"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1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t>
        <a:bodyPr/>
        <a:lstStyle/>
        <a:p>
          <a:endParaRPr lang="en-US"/>
        </a:p>
      </dgm:t>
    </dgm:pt>
    <dgm:pt modelId="{28D512CC-05BE-E044-8C26-09CD29B2AAB0}">
      <dgm:prSet phldrT="[Text]"/>
      <dgm:spPr/>
      <dgm:t>
        <a:bodyPr/>
        <a:lstStyle/>
        <a:p>
          <a:r>
            <a:rPr lang="en-US" dirty="0" smtClean="0">
              <a:latin typeface="+mj-lt"/>
            </a:rPr>
            <a:t>Motivation</a:t>
          </a:r>
          <a:endParaRPr lang="en-US" dirty="0">
            <a:latin typeface="+mj-lt"/>
          </a:endParaRPr>
        </a:p>
      </dgm:t>
    </dgm:pt>
    <dgm:pt modelId="{F9C2487A-57F8-2C4E-903F-37455B796056}" type="parTrans" cxnId="{8F83D439-3A3D-804F-AC18-9EF5EC8C84F8}">
      <dgm:prSet/>
      <dgm:spPr/>
      <dgm:t>
        <a:bodyPr/>
        <a:lstStyle/>
        <a:p>
          <a:endParaRPr lang="en-US">
            <a:latin typeface="+mj-lt"/>
          </a:endParaRPr>
        </a:p>
      </dgm:t>
    </dgm:pt>
    <dgm:pt modelId="{E04175F1-0C92-8541-854B-2E1312EE0784}" type="sibTrans" cxnId="{8F83D439-3A3D-804F-AC18-9EF5EC8C84F8}">
      <dgm:prSet/>
      <dgm:spPr/>
      <dgm:t>
        <a:bodyPr/>
        <a:lstStyle/>
        <a:p>
          <a:endParaRPr lang="en-US">
            <a:latin typeface="+mj-lt"/>
          </a:endParaRPr>
        </a:p>
      </dgm:t>
    </dgm:pt>
    <dgm:pt modelId="{5054FA11-A990-5A47-B1B4-225D0EF003A8}">
      <dgm:prSet phldrT="[Text]"/>
      <dgm:spPr/>
      <dgm:t>
        <a:bodyPr/>
        <a:lstStyle/>
        <a:p>
          <a:r>
            <a:rPr lang="en-US" dirty="0" smtClean="0">
              <a:latin typeface="+mj-lt"/>
            </a:rPr>
            <a:t>Problem</a:t>
          </a:r>
          <a:endParaRPr lang="en-US" dirty="0">
            <a:latin typeface="+mj-lt"/>
          </a:endParaRPr>
        </a:p>
      </dgm:t>
    </dgm:pt>
    <dgm:pt modelId="{1384B49E-3E45-A243-835B-408111074686}" type="parTrans" cxnId="{8B94D2EE-8B1C-3C49-8AD2-8928D81AA86E}">
      <dgm:prSet/>
      <dgm:spPr/>
      <dgm:t>
        <a:bodyPr/>
        <a:lstStyle/>
        <a:p>
          <a:endParaRPr lang="en-US">
            <a:latin typeface="+mj-lt"/>
          </a:endParaRPr>
        </a:p>
      </dgm:t>
    </dgm:pt>
    <dgm:pt modelId="{C361CE96-BF91-914A-8D61-640FB202B874}" type="sibTrans" cxnId="{8B94D2EE-8B1C-3C49-8AD2-8928D81AA86E}">
      <dgm:prSet/>
      <dgm:spPr/>
      <dgm:t>
        <a:bodyPr/>
        <a:lstStyle/>
        <a:p>
          <a:endParaRPr lang="en-US">
            <a:latin typeface="+mj-lt"/>
          </a:endParaRPr>
        </a:p>
      </dgm:t>
    </dgm:pt>
    <dgm:pt modelId="{772C0A53-F088-324A-97AA-A574F3B3A0D9}">
      <dgm:prSet phldrT="[Text]"/>
      <dgm:spPr/>
      <dgm:t>
        <a:bodyPr/>
        <a:lstStyle/>
        <a:p>
          <a:r>
            <a:rPr lang="en-US" dirty="0" smtClean="0">
              <a:latin typeface="+mj-lt"/>
            </a:rPr>
            <a:t>Evaluation</a:t>
          </a:r>
          <a:endParaRPr lang="en-US" dirty="0">
            <a:latin typeface="+mj-lt"/>
          </a:endParaRPr>
        </a:p>
      </dgm:t>
    </dgm:pt>
    <dgm:pt modelId="{0C6AE0A8-E094-6947-B942-B34FEA79DE87}" type="parTrans" cxnId="{8BF76F9F-FF1D-A542-B282-75B053F21235}">
      <dgm:prSet/>
      <dgm:spPr/>
      <dgm:t>
        <a:bodyPr/>
        <a:lstStyle/>
        <a:p>
          <a:endParaRPr lang="en-US">
            <a:latin typeface="+mj-lt"/>
          </a:endParaRPr>
        </a:p>
      </dgm:t>
    </dgm:pt>
    <dgm:pt modelId="{0EA34819-AB63-FD47-AA2A-8DF7C80A33E6}" type="sibTrans" cxnId="{8BF76F9F-FF1D-A542-B282-75B053F21235}">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B201FAB-E5FD-A445-8134-A9B1F1278570}" type="parTrans" cxnId="{E82865B2-E96A-1246-98B6-8DE6C8C832FD}">
      <dgm:prSet/>
      <dgm:spPr/>
      <dgm:t>
        <a:bodyPr/>
        <a:lstStyle/>
        <a:p>
          <a:endParaRPr lang="en-US">
            <a:latin typeface="+mj-lt"/>
          </a:endParaRPr>
        </a:p>
      </dgm:t>
    </dgm:pt>
    <dgm:pt modelId="{D99B41EF-EE46-C849-81A0-8A7547B51999}" type="sibTrans" cxnId="{E82865B2-E96A-1246-98B6-8DE6C8C832FD}">
      <dgm:prSet/>
      <dgm:spPr/>
      <dgm:t>
        <a:bodyPr/>
        <a:lstStyle/>
        <a:p>
          <a:endParaRPr lang="en-US">
            <a:latin typeface="+mj-lt"/>
          </a:endParaRPr>
        </a:p>
      </dgm:t>
    </dgm:pt>
    <dgm:pt modelId="{C16031B5-D7CA-43D2-8C65-55C92DB9EB8B}">
      <dgm:prSet phldrT="[Text]"/>
      <dgm:spPr>
        <a:solidFill>
          <a:schemeClr val="accent1"/>
        </a:solidFill>
      </dgm:spPr>
      <dgm:t>
        <a:bodyPr/>
        <a:lstStyle/>
        <a:p>
          <a:r>
            <a:rPr lang="en-US" b="1" dirty="0" smtClean="0">
              <a:latin typeface="+mj-lt"/>
            </a:rPr>
            <a:t>Design</a:t>
          </a:r>
          <a:endParaRPr lang="en-US" b="1" dirty="0">
            <a:latin typeface="+mj-lt"/>
          </a:endParaRPr>
        </a:p>
      </dgm:t>
    </dgm:pt>
    <dgm:pt modelId="{DBCEA144-BF3F-4158-A095-12F7A7A85DC0}" type="parTrans" cxnId="{FF434CB0-8642-4ECB-A2B2-2CAF68F9EBF4}">
      <dgm:prSet/>
      <dgm:spPr/>
      <dgm:t>
        <a:bodyPr/>
        <a:lstStyle/>
        <a:p>
          <a:endParaRPr lang="en-US"/>
        </a:p>
      </dgm:t>
    </dgm:pt>
    <dgm:pt modelId="{1EF46CAD-2E02-4D5D-A901-A8E8072159D1}" type="sibTrans" cxnId="{FF434CB0-8642-4ECB-A2B2-2CAF68F9EBF4}">
      <dgm:prSet/>
      <dgm:spPr/>
      <dgm:t>
        <a:bodyPr/>
        <a:lstStyle/>
        <a:p>
          <a:endParaRPr lang="en-US"/>
        </a:p>
      </dgm:t>
    </dgm:pt>
    <dgm:pt modelId="{D761D0DA-2DC1-5644-99BC-4A0182AE53BD}" type="pres">
      <dgm:prSet presAssocID="{8254B634-E7A0-EC4F-89F3-B3E9463F7939}" presName="Name0" presStyleCnt="0">
        <dgm:presLayoutVars>
          <dgm:dir/>
          <dgm:resizeHandles val="exact"/>
        </dgm:presLayoutVars>
      </dgm:prSet>
      <dgm:spPr/>
      <dgm:t>
        <a:bodyPr/>
        <a:lstStyle/>
        <a:p>
          <a:endParaRPr lang="en-US"/>
        </a:p>
      </dgm:t>
    </dgm:pt>
    <dgm:pt modelId="{38E07313-51F5-8142-A6C7-A9F6B3618736}" type="pres">
      <dgm:prSet presAssocID="{28D512CC-05BE-E044-8C26-09CD29B2AAB0}" presName="node" presStyleLbl="node1" presStyleIdx="0"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0" presStyleCnt="4"/>
      <dgm:spPr/>
      <dgm:t>
        <a:bodyPr/>
        <a:lstStyle/>
        <a:p>
          <a:endParaRPr lang="en-US"/>
        </a:p>
      </dgm:t>
    </dgm:pt>
    <dgm:pt modelId="{C81E686A-1377-1243-8C24-AFF6039A8049}" type="pres">
      <dgm:prSet presAssocID="{E04175F1-0C92-8541-854B-2E1312EE0784}" presName="connectorText" presStyleLbl="sibTrans2D1" presStyleIdx="0" presStyleCnt="4"/>
      <dgm:spPr/>
      <dgm:t>
        <a:bodyPr/>
        <a:lstStyle/>
        <a:p>
          <a:endParaRPr lang="en-US"/>
        </a:p>
      </dgm:t>
    </dgm:pt>
    <dgm:pt modelId="{F754AB20-C932-C34F-9FB1-9305DF5F73A9}" type="pres">
      <dgm:prSet presAssocID="{5054FA11-A990-5A47-B1B4-225D0EF003A8}" presName="node" presStyleLbl="node1" presStyleIdx="1"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1" presStyleCnt="4"/>
      <dgm:spPr/>
      <dgm:t>
        <a:bodyPr/>
        <a:lstStyle/>
        <a:p>
          <a:endParaRPr lang="en-US"/>
        </a:p>
      </dgm:t>
    </dgm:pt>
    <dgm:pt modelId="{7E9B7F6D-DFCC-3D41-B524-2A7754351B9A}" type="pres">
      <dgm:prSet presAssocID="{C361CE96-BF91-914A-8D61-640FB202B874}" presName="connectorText" presStyleLbl="sibTrans2D1" presStyleIdx="1" presStyleCnt="4"/>
      <dgm:spPr/>
      <dgm:t>
        <a:bodyPr/>
        <a:lstStyle/>
        <a:p>
          <a:endParaRPr lang="en-US"/>
        </a:p>
      </dgm:t>
    </dgm:pt>
    <dgm:pt modelId="{71BF4B94-0313-41A3-B13C-95BE73B7EACA}" type="pres">
      <dgm:prSet presAssocID="{C16031B5-D7CA-43D2-8C65-55C92DB9EB8B}" presName="node" presStyleLbl="node1" presStyleIdx="2" presStyleCnt="5">
        <dgm:presLayoutVars>
          <dgm:bulletEnabled val="1"/>
        </dgm:presLayoutVars>
      </dgm:prSet>
      <dgm:spPr/>
      <dgm:t>
        <a:bodyPr/>
        <a:lstStyle/>
        <a:p>
          <a:endParaRPr lang="en-US"/>
        </a:p>
      </dgm:t>
    </dgm:pt>
    <dgm:pt modelId="{98A2E05D-E3A4-4353-BCB3-A78FBCDF1776}" type="pres">
      <dgm:prSet presAssocID="{1EF46CAD-2E02-4D5D-A901-A8E8072159D1}" presName="sibTrans" presStyleLbl="sibTrans2D1" presStyleIdx="2" presStyleCnt="4"/>
      <dgm:spPr/>
      <dgm:t>
        <a:bodyPr/>
        <a:lstStyle/>
        <a:p>
          <a:endParaRPr lang="en-US"/>
        </a:p>
      </dgm:t>
    </dgm:pt>
    <dgm:pt modelId="{66B915F3-A97F-495F-AD75-B65E6F650730}" type="pres">
      <dgm:prSet presAssocID="{1EF46CAD-2E02-4D5D-A901-A8E8072159D1}" presName="connectorText" presStyleLbl="sibTrans2D1" presStyleIdx="2" presStyleCnt="4"/>
      <dgm:spPr/>
      <dgm:t>
        <a:bodyPr/>
        <a:lstStyle/>
        <a:p>
          <a:endParaRPr lang="en-US"/>
        </a:p>
      </dgm:t>
    </dgm:pt>
    <dgm:pt modelId="{92251872-FDE4-AC49-8F14-4382C001D483}" type="pres">
      <dgm:prSet presAssocID="{772C0A53-F088-324A-97AA-A574F3B3A0D9}" presName="node" presStyleLbl="node1" presStyleIdx="3"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3" presStyleCnt="4"/>
      <dgm:spPr/>
      <dgm:t>
        <a:bodyPr/>
        <a:lstStyle/>
        <a:p>
          <a:endParaRPr lang="en-US"/>
        </a:p>
      </dgm:t>
    </dgm:pt>
    <dgm:pt modelId="{19B58260-F587-3C4B-B2C0-B51B9C72A0D4}" type="pres">
      <dgm:prSet presAssocID="{0EA34819-AB63-FD47-AA2A-8DF7C80A33E6}"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E82865B2-E96A-1246-98B6-8DE6C8C832FD}" srcId="{8254B634-E7A0-EC4F-89F3-B3E9463F7939}" destId="{3D2078ED-DCCE-644A-9E2F-201EB85586AB}" srcOrd="4" destOrd="0" parTransId="{DB201FAB-E5FD-A445-8134-A9B1F1278570}" sibTransId="{D99B41EF-EE46-C849-81A0-8A7547B51999}"/>
    <dgm:cxn modelId="{8F83D439-3A3D-804F-AC18-9EF5EC8C84F8}" srcId="{8254B634-E7A0-EC4F-89F3-B3E9463F7939}" destId="{28D512CC-05BE-E044-8C26-09CD29B2AAB0}" srcOrd="0" destOrd="0" parTransId="{F9C2487A-57F8-2C4E-903F-37455B796056}" sibTransId="{E04175F1-0C92-8541-854B-2E1312EE0784}"/>
    <dgm:cxn modelId="{FFD17BFB-7463-4243-9AFD-5D6B9D06CDA3}" type="presOf" srcId="{5054FA11-A990-5A47-B1B4-225D0EF003A8}" destId="{F754AB20-C932-C34F-9FB1-9305DF5F73A9}" srcOrd="0" destOrd="0" presId="urn:microsoft.com/office/officeart/2005/8/layout/process1"/>
    <dgm:cxn modelId="{81E5D7D1-DE0E-4A35-B287-2CE63633808E}" type="presOf" srcId="{E04175F1-0C92-8541-854B-2E1312EE0784}" destId="{C81E686A-1377-1243-8C24-AFF6039A8049}" srcOrd="1" destOrd="0" presId="urn:microsoft.com/office/officeart/2005/8/layout/process1"/>
    <dgm:cxn modelId="{F4EC8A86-7B4A-43FD-81AC-E45E3351AA88}" type="presOf" srcId="{3D2078ED-DCCE-644A-9E2F-201EB85586AB}" destId="{C62C1A73-6D55-E842-9FA4-26749F2D258D}" srcOrd="0" destOrd="0" presId="urn:microsoft.com/office/officeart/2005/8/layout/process1"/>
    <dgm:cxn modelId="{ED5A7161-30A0-434E-8148-50F3B4DC4A93}" type="presOf" srcId="{0EA34819-AB63-FD47-AA2A-8DF7C80A33E6}" destId="{19B58260-F587-3C4B-B2C0-B51B9C72A0D4}" srcOrd="1" destOrd="0" presId="urn:microsoft.com/office/officeart/2005/8/layout/process1"/>
    <dgm:cxn modelId="{6D140325-E2CD-46A8-93DE-1E6CE142A1EF}" type="presOf" srcId="{1EF46CAD-2E02-4D5D-A901-A8E8072159D1}" destId="{98A2E05D-E3A4-4353-BCB3-A78FBCDF1776}" srcOrd="0" destOrd="0" presId="urn:microsoft.com/office/officeart/2005/8/layout/process1"/>
    <dgm:cxn modelId="{FF434CB0-8642-4ECB-A2B2-2CAF68F9EBF4}" srcId="{8254B634-E7A0-EC4F-89F3-B3E9463F7939}" destId="{C16031B5-D7CA-43D2-8C65-55C92DB9EB8B}" srcOrd="2" destOrd="0" parTransId="{DBCEA144-BF3F-4158-A095-12F7A7A85DC0}" sibTransId="{1EF46CAD-2E02-4D5D-A901-A8E8072159D1}"/>
    <dgm:cxn modelId="{8B95DBEE-9FA3-4B18-AAF9-F0A8DF452D7D}" type="presOf" srcId="{1EF46CAD-2E02-4D5D-A901-A8E8072159D1}" destId="{66B915F3-A97F-495F-AD75-B65E6F650730}" srcOrd="1" destOrd="0" presId="urn:microsoft.com/office/officeart/2005/8/layout/process1"/>
    <dgm:cxn modelId="{CFA6F147-4819-464A-9BEC-98AD34726574}" type="presOf" srcId="{28D512CC-05BE-E044-8C26-09CD29B2AAB0}" destId="{38E07313-51F5-8142-A6C7-A9F6B3618736}" srcOrd="0" destOrd="0" presId="urn:microsoft.com/office/officeart/2005/8/layout/process1"/>
    <dgm:cxn modelId="{7743F5A2-5B79-48DE-AA1A-C525D240EE5C}" type="presOf" srcId="{C16031B5-D7CA-43D2-8C65-55C92DB9EB8B}" destId="{71BF4B94-0313-41A3-B13C-95BE73B7EACA}" srcOrd="0" destOrd="0" presId="urn:microsoft.com/office/officeart/2005/8/layout/process1"/>
    <dgm:cxn modelId="{0D9C2486-8ECC-4488-8071-38E94B2FA05C}" type="presOf" srcId="{E04175F1-0C92-8541-854B-2E1312EE0784}" destId="{8615F0E3-1FA6-214B-A5BE-124BF46C7A2D}" srcOrd="0" destOrd="0" presId="urn:microsoft.com/office/officeart/2005/8/layout/process1"/>
    <dgm:cxn modelId="{8BF76F9F-FF1D-A542-B282-75B053F21235}" srcId="{8254B634-E7A0-EC4F-89F3-B3E9463F7939}" destId="{772C0A53-F088-324A-97AA-A574F3B3A0D9}" srcOrd="3" destOrd="0" parTransId="{0C6AE0A8-E094-6947-B942-B34FEA79DE87}" sibTransId="{0EA34819-AB63-FD47-AA2A-8DF7C80A33E6}"/>
    <dgm:cxn modelId="{8B94D2EE-8B1C-3C49-8AD2-8928D81AA86E}" srcId="{8254B634-E7A0-EC4F-89F3-B3E9463F7939}" destId="{5054FA11-A990-5A47-B1B4-225D0EF003A8}" srcOrd="1" destOrd="0" parTransId="{1384B49E-3E45-A243-835B-408111074686}" sibTransId="{C361CE96-BF91-914A-8D61-640FB202B874}"/>
    <dgm:cxn modelId="{7B4C1B78-77DB-4D0B-8B3D-D561D40B6DD9}" type="presOf" srcId="{C361CE96-BF91-914A-8D61-640FB202B874}" destId="{68D9566B-4B99-7246-9501-633B435CA56F}" srcOrd="0" destOrd="0" presId="urn:microsoft.com/office/officeart/2005/8/layout/process1"/>
    <dgm:cxn modelId="{99347903-6D87-4421-A897-13744B944ACC}" type="presOf" srcId="{0EA34819-AB63-FD47-AA2A-8DF7C80A33E6}" destId="{47CDE8AF-ED2F-0D40-AB59-228BFC6ABB4B}" srcOrd="0" destOrd="0" presId="urn:microsoft.com/office/officeart/2005/8/layout/process1"/>
    <dgm:cxn modelId="{8A7237EC-A6D3-4111-97CD-CC37C50B6BA6}" type="presOf" srcId="{8254B634-E7A0-EC4F-89F3-B3E9463F7939}" destId="{D761D0DA-2DC1-5644-99BC-4A0182AE53BD}" srcOrd="0" destOrd="0" presId="urn:microsoft.com/office/officeart/2005/8/layout/process1"/>
    <dgm:cxn modelId="{8CBE423A-9F69-478D-8F32-FD88C4B2D48B}" type="presOf" srcId="{772C0A53-F088-324A-97AA-A574F3B3A0D9}" destId="{92251872-FDE4-AC49-8F14-4382C001D483}" srcOrd="0" destOrd="0" presId="urn:microsoft.com/office/officeart/2005/8/layout/process1"/>
    <dgm:cxn modelId="{39B52B76-E027-4FF7-95A6-0C9658105267}" type="presOf" srcId="{C361CE96-BF91-914A-8D61-640FB202B874}" destId="{7E9B7F6D-DFCC-3D41-B524-2A7754351B9A}" srcOrd="1" destOrd="0" presId="urn:microsoft.com/office/officeart/2005/8/layout/process1"/>
    <dgm:cxn modelId="{9F9B2761-810E-402B-95DA-ECE8783C5B97}" type="presParOf" srcId="{D761D0DA-2DC1-5644-99BC-4A0182AE53BD}" destId="{38E07313-51F5-8142-A6C7-A9F6B3618736}" srcOrd="0" destOrd="0" presId="urn:microsoft.com/office/officeart/2005/8/layout/process1"/>
    <dgm:cxn modelId="{1E1DA91E-636C-461E-9464-F14D34114899}" type="presParOf" srcId="{D761D0DA-2DC1-5644-99BC-4A0182AE53BD}" destId="{8615F0E3-1FA6-214B-A5BE-124BF46C7A2D}" srcOrd="1" destOrd="0" presId="urn:microsoft.com/office/officeart/2005/8/layout/process1"/>
    <dgm:cxn modelId="{DD9A9518-07B3-43B9-A8A7-604C5A99520D}" type="presParOf" srcId="{8615F0E3-1FA6-214B-A5BE-124BF46C7A2D}" destId="{C81E686A-1377-1243-8C24-AFF6039A8049}" srcOrd="0" destOrd="0" presId="urn:microsoft.com/office/officeart/2005/8/layout/process1"/>
    <dgm:cxn modelId="{80F57D20-C0C0-4119-8FC4-E29478844FE4}" type="presParOf" srcId="{D761D0DA-2DC1-5644-99BC-4A0182AE53BD}" destId="{F754AB20-C932-C34F-9FB1-9305DF5F73A9}" srcOrd="2" destOrd="0" presId="urn:microsoft.com/office/officeart/2005/8/layout/process1"/>
    <dgm:cxn modelId="{E2348A44-BA26-497A-BE2B-791DE1082618}" type="presParOf" srcId="{D761D0DA-2DC1-5644-99BC-4A0182AE53BD}" destId="{68D9566B-4B99-7246-9501-633B435CA56F}" srcOrd="3" destOrd="0" presId="urn:microsoft.com/office/officeart/2005/8/layout/process1"/>
    <dgm:cxn modelId="{E8365BDD-D2F0-46C5-819F-E623D4491D27}" type="presParOf" srcId="{68D9566B-4B99-7246-9501-633B435CA56F}" destId="{7E9B7F6D-DFCC-3D41-B524-2A7754351B9A}" srcOrd="0" destOrd="0" presId="urn:microsoft.com/office/officeart/2005/8/layout/process1"/>
    <dgm:cxn modelId="{90FEF1EF-5CF4-46B7-9144-7685FA49939E}" type="presParOf" srcId="{D761D0DA-2DC1-5644-99BC-4A0182AE53BD}" destId="{71BF4B94-0313-41A3-B13C-95BE73B7EACA}" srcOrd="4" destOrd="0" presId="urn:microsoft.com/office/officeart/2005/8/layout/process1"/>
    <dgm:cxn modelId="{30A962F5-DB9F-4046-A721-1BFF284B376B}" type="presParOf" srcId="{D761D0DA-2DC1-5644-99BC-4A0182AE53BD}" destId="{98A2E05D-E3A4-4353-BCB3-A78FBCDF1776}" srcOrd="5" destOrd="0" presId="urn:microsoft.com/office/officeart/2005/8/layout/process1"/>
    <dgm:cxn modelId="{AC8DB025-90D0-40E2-87D3-C0E5A2BB30E8}" type="presParOf" srcId="{98A2E05D-E3A4-4353-BCB3-A78FBCDF1776}" destId="{66B915F3-A97F-495F-AD75-B65E6F650730}" srcOrd="0" destOrd="0" presId="urn:microsoft.com/office/officeart/2005/8/layout/process1"/>
    <dgm:cxn modelId="{B1A91577-51A5-4906-9D6E-5F682FCF351F}" type="presParOf" srcId="{D761D0DA-2DC1-5644-99BC-4A0182AE53BD}" destId="{92251872-FDE4-AC49-8F14-4382C001D483}" srcOrd="6" destOrd="0" presId="urn:microsoft.com/office/officeart/2005/8/layout/process1"/>
    <dgm:cxn modelId="{B6CE58C3-C21C-405E-95A6-E80A68F24C11}" type="presParOf" srcId="{D761D0DA-2DC1-5644-99BC-4A0182AE53BD}" destId="{47CDE8AF-ED2F-0D40-AB59-228BFC6ABB4B}" srcOrd="7" destOrd="0" presId="urn:microsoft.com/office/officeart/2005/8/layout/process1"/>
    <dgm:cxn modelId="{F5F8FF0B-B0D2-42F3-BD34-0020E0255DEB}" type="presParOf" srcId="{47CDE8AF-ED2F-0D40-AB59-228BFC6ABB4B}" destId="{19B58260-F587-3C4B-B2C0-B51B9C72A0D4}" srcOrd="0" destOrd="0" presId="urn:microsoft.com/office/officeart/2005/8/layout/process1"/>
    <dgm:cxn modelId="{5FA6CAFB-BB17-424E-BF40-9A2AD7542032}"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3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C44FC0-F8ED-4EAD-9C2E-404FF2399601}">
      <dgm:prSet custT="1"/>
      <dgm:spPr/>
      <dgm:t>
        <a:bodyPr/>
        <a:lstStyle/>
        <a:p>
          <a:pPr rtl="0"/>
          <a:r>
            <a:rPr lang="en-US" sz="2500" b="0" i="0" u="none" strike="noStrike" dirty="0" smtClean="0">
              <a:solidFill>
                <a:schemeClr val="tx1"/>
              </a:solidFill>
              <a:effectLst/>
              <a:latin typeface="+mn-lt"/>
              <a:ea typeface="+mn-ea"/>
              <a:cs typeface="+mn-cs"/>
            </a:rPr>
            <a:t>Experiments show that CARLOG misses fewer events and has lower latency than competing strategies</a:t>
          </a:r>
          <a:endParaRPr lang="en-US" sz="2500" dirty="0">
            <a:solidFill>
              <a:schemeClr val="tx1"/>
            </a:solidFill>
          </a:endParaRPr>
        </a:p>
      </dgm:t>
    </dgm:pt>
    <dgm:pt modelId="{59FC59C2-7399-4ECA-ABC5-52FE655686DB}" type="parTrans" cxnId="{65CCD128-B15C-455B-BF5B-B144B8A514CA}">
      <dgm:prSet/>
      <dgm:spPr/>
      <dgm:t>
        <a:bodyPr/>
        <a:lstStyle/>
        <a:p>
          <a:endParaRPr lang="en-US"/>
        </a:p>
      </dgm:t>
    </dgm:pt>
    <dgm:pt modelId="{664DC3A4-57C1-442A-87B8-97F4A7400DC3}" type="sibTrans" cxnId="{65CCD128-B15C-455B-BF5B-B144B8A514CA}">
      <dgm:prSet/>
      <dgm:spPr/>
      <dgm:t>
        <a:bodyPr/>
        <a:lstStyle/>
        <a:p>
          <a:endParaRPr lang="en-US"/>
        </a:p>
      </dgm:t>
    </dgm:pt>
    <dgm:pt modelId="{11E5F4E6-0AE7-4934-9221-97BC5F7D9D06}">
      <dgm:prSet custT="1"/>
      <dgm:spPr/>
      <dgm:t>
        <a:bodyPr/>
        <a:lstStyle/>
        <a:p>
          <a:r>
            <a:rPr lang="en-US" sz="2500" b="0" i="0" u="none" strike="noStrike" dirty="0" smtClean="0">
              <a:solidFill>
                <a:schemeClr val="tx1"/>
              </a:solidFill>
              <a:effectLst/>
              <a:latin typeface="+mn-lt"/>
              <a:ea typeface="+mn-ea"/>
              <a:cs typeface="+mn-cs"/>
            </a:rPr>
            <a:t>Algorithms for optimizing predicate acquisition latency</a:t>
          </a:r>
          <a:endParaRPr lang="en-US" sz="2500" dirty="0">
            <a:solidFill>
              <a:schemeClr val="tx1"/>
            </a:solidFill>
          </a:endParaRPr>
        </a:p>
      </dgm:t>
    </dgm:pt>
    <dgm:pt modelId="{28C00F45-E21D-4A4F-ABB0-A37A11BDC3B1}" type="parTrans" cxnId="{CBE16F72-D2F6-4697-8722-95835AE0B44B}">
      <dgm:prSet/>
      <dgm:spPr/>
      <dgm:t>
        <a:bodyPr/>
        <a:lstStyle/>
        <a:p>
          <a:endParaRPr lang="en-US"/>
        </a:p>
      </dgm:t>
    </dgm:pt>
    <dgm:pt modelId="{0A5F884E-9CB8-4D2E-9248-40ECCDDF1ACC}" type="sibTrans" cxnId="{CBE16F72-D2F6-4697-8722-95835AE0B44B}">
      <dgm:prSet/>
      <dgm:spPr/>
      <dgm:t>
        <a:bodyPr/>
        <a:lstStyle/>
        <a:p>
          <a:endParaRPr lang="en-US"/>
        </a:p>
      </dgm:t>
    </dgm:pt>
    <dgm:pt modelId="{DD448FB5-F81E-4784-8298-94B312CDCC9B}">
      <dgm:prSet custT="1"/>
      <dgm:spPr/>
      <dgm:t>
        <a:bodyPr/>
        <a:lstStyle/>
        <a:p>
          <a:r>
            <a:rPr lang="en-US" sz="2500" b="0" i="0" u="none" strike="noStrike" dirty="0" smtClean="0">
              <a:solidFill>
                <a:schemeClr val="tx1"/>
              </a:solidFill>
              <a:effectLst/>
              <a:latin typeface="+mn-lt"/>
              <a:ea typeface="+mn-ea"/>
              <a:cs typeface="+mn-cs"/>
            </a:rPr>
            <a:t>CARLOG system design and implementation</a:t>
          </a:r>
          <a:endParaRPr lang="en-US" sz="2500" dirty="0">
            <a:solidFill>
              <a:schemeClr val="tx1"/>
            </a:solidFill>
          </a:endParaRPr>
        </a:p>
      </dgm:t>
    </dgm:pt>
    <dgm:pt modelId="{01F7BF4A-5909-487D-BDE4-EEEB27D638A5}" type="parTrans" cxnId="{926424B0-4451-41A4-8132-F2EA8A56A93D}">
      <dgm:prSet/>
      <dgm:spPr/>
      <dgm:t>
        <a:bodyPr/>
        <a:lstStyle/>
        <a:p>
          <a:endParaRPr lang="en-US"/>
        </a:p>
      </dgm:t>
    </dgm:pt>
    <dgm:pt modelId="{BBEA12C7-235C-4856-9CB5-8C8F51C99594}" type="sibTrans" cxnId="{926424B0-4451-41A4-8132-F2EA8A56A93D}">
      <dgm:prSet/>
      <dgm:spPr/>
      <dgm:t>
        <a:bodyPr/>
        <a:lstStyle/>
        <a:p>
          <a:endParaRPr lang="en-US"/>
        </a:p>
      </dgm:t>
    </dgm:pt>
    <dgm:pt modelId="{30630625-B5EB-472F-86F7-BA1408C50620}">
      <dgm:prSet custT="1"/>
      <dgm:spPr/>
      <dgm:t>
        <a:bodyPr/>
        <a:lstStyle/>
        <a:p>
          <a:endParaRPr lang="en-US" sz="2500" dirty="0">
            <a:solidFill>
              <a:schemeClr val="tx1"/>
            </a:solidFill>
          </a:endParaRPr>
        </a:p>
      </dgm:t>
    </dgm:pt>
    <dgm:pt modelId="{0FAFF3B8-78B7-4EFC-A54F-AE1F654C399A}" type="parTrans" cxnId="{2595E9DB-9DB2-4BE8-9EFA-62D2E08EF9E0}">
      <dgm:prSet/>
      <dgm:spPr/>
      <dgm:t>
        <a:bodyPr/>
        <a:lstStyle/>
        <a:p>
          <a:endParaRPr lang="en-US"/>
        </a:p>
      </dgm:t>
    </dgm:pt>
    <dgm:pt modelId="{1213FE64-B54C-4E79-91B5-09208921CCA0}" type="sibTrans" cxnId="{2595E9DB-9DB2-4BE8-9EFA-62D2E08EF9E0}">
      <dgm:prSet/>
      <dgm:spPr/>
      <dgm:t>
        <a:bodyPr/>
        <a:lstStyle/>
        <a:p>
          <a:endParaRPr lang="en-US"/>
        </a:p>
      </dgm:t>
    </dgm:pt>
    <dgm:pt modelId="{9968E1BF-2B68-4BAF-85A2-A8A650ADA3D3}">
      <dgm:prSet custT="1"/>
      <dgm:spPr/>
      <dgm:t>
        <a:bodyPr/>
        <a:lstStyle/>
        <a:p>
          <a:endParaRPr lang="en-US" sz="2500" dirty="0">
            <a:solidFill>
              <a:schemeClr val="tx1"/>
            </a:solidFill>
          </a:endParaRPr>
        </a:p>
      </dgm:t>
    </dgm:pt>
    <dgm:pt modelId="{D74F933D-D35D-446D-955B-3CEC2057C6F2}" type="parTrans" cxnId="{BC967B83-4783-48DF-BCFC-4D027B4290CD}">
      <dgm:prSet/>
      <dgm:spPr/>
      <dgm:t>
        <a:bodyPr/>
        <a:lstStyle/>
        <a:p>
          <a:endParaRPr lang="en-US"/>
        </a:p>
      </dgm:t>
    </dgm:pt>
    <dgm:pt modelId="{1A697C38-A11B-4DFD-892C-FD5731F2075B}" type="sibTrans" cxnId="{BC967B83-4783-48DF-BCFC-4D027B4290CD}">
      <dgm:prSet/>
      <dgm:spPr/>
      <dgm:t>
        <a:bodyPr/>
        <a:lstStyle/>
        <a:p>
          <a:endParaRPr lang="en-US"/>
        </a:p>
      </dgm:t>
    </dgm:pt>
    <dgm:pt modelId="{78D0E8A9-6C7F-44B8-8AA6-C755934DABFE}">
      <dgm:prSet custT="1"/>
      <dgm:spPr/>
      <dgm:t>
        <a:bodyPr/>
        <a:lstStyle/>
        <a:p>
          <a:endParaRPr lang="en-US" sz="2500" dirty="0">
            <a:solidFill>
              <a:schemeClr val="tx1"/>
            </a:solidFill>
          </a:endParaRPr>
        </a:p>
      </dgm:t>
    </dgm:pt>
    <dgm:pt modelId="{EF3AE178-BD5F-4781-8D1D-60A058ED1F4B}" type="parTrans" cxnId="{5F40F23A-48E5-44EF-BAF4-22F4C9683274}">
      <dgm:prSet/>
      <dgm:spPr/>
      <dgm:t>
        <a:bodyPr/>
        <a:lstStyle/>
        <a:p>
          <a:endParaRPr lang="en-US"/>
        </a:p>
      </dgm:t>
    </dgm:pt>
    <dgm:pt modelId="{7C9CE312-85BC-4871-8160-B92A2CB70906}" type="sibTrans" cxnId="{5F40F23A-48E5-44EF-BAF4-22F4C9683274}">
      <dgm:prSet/>
      <dgm:spPr/>
      <dgm:t>
        <a:bodyPr/>
        <a:lstStyle/>
        <a:p>
          <a:endParaRPr lang="en-US"/>
        </a:p>
      </dgm:t>
    </dgm:pt>
    <dgm:pt modelId="{8BA06F20-C781-4945-978A-036BE3E648FA}">
      <dgm:prSet custT="1"/>
      <dgm:spPr/>
      <dgm:t>
        <a:bodyPr/>
        <a:lstStyle/>
        <a:p>
          <a:endParaRPr lang="en-US" sz="2500" dirty="0">
            <a:solidFill>
              <a:schemeClr val="tx1"/>
            </a:solidFill>
          </a:endParaRPr>
        </a:p>
      </dgm:t>
    </dgm:pt>
    <dgm:pt modelId="{845A4C2B-1802-4DC2-A240-9687F3F35D02}" type="parTrans" cxnId="{16930630-DC28-4584-9062-DD9615553208}">
      <dgm:prSet/>
      <dgm:spPr/>
      <dgm:t>
        <a:bodyPr/>
        <a:lstStyle/>
        <a:p>
          <a:endParaRPr lang="en-US"/>
        </a:p>
      </dgm:t>
    </dgm:pt>
    <dgm:pt modelId="{3CF9E0B3-1E5A-4F3E-833D-EDF166B7CE65}" type="sibTrans" cxnId="{16930630-DC28-4584-9062-DD9615553208}">
      <dgm:prSet/>
      <dgm:spPr/>
      <dgm:t>
        <a:bodyPr/>
        <a:lstStyle/>
        <a:p>
          <a:endParaRPr lang="en-US"/>
        </a:p>
      </dgm:t>
    </dgm:pt>
    <dgm:pt modelId="{AE634640-056D-447B-B7A7-65503F7A0B87}">
      <dgm:prSet custT="1"/>
      <dgm:spPr/>
      <dgm:t>
        <a:bodyPr/>
        <a:lstStyle/>
        <a:p>
          <a:pPr rtl="0"/>
          <a:endParaRPr lang="en-US" sz="2500" dirty="0">
            <a:solidFill>
              <a:schemeClr val="tx1"/>
            </a:solidFill>
          </a:endParaRPr>
        </a:p>
      </dgm:t>
    </dgm:pt>
    <dgm:pt modelId="{775AEAC6-433D-4446-B86C-E2604BF8F274}" type="parTrans" cxnId="{5D8552AF-74FB-445A-8A0F-44A73E906F94}">
      <dgm:prSet/>
      <dgm:spPr/>
      <dgm:t>
        <a:bodyPr/>
        <a:lstStyle/>
        <a:p>
          <a:endParaRPr lang="en-US"/>
        </a:p>
      </dgm:t>
    </dgm:pt>
    <dgm:pt modelId="{5E6A5108-7061-436D-8627-18EA9A4E4385}" type="sibTrans" cxnId="{5D8552AF-74FB-445A-8A0F-44A73E906F94}">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AA52B5C9-684A-45BA-AC24-B00D1C134697}" type="pres">
      <dgm:prSet presAssocID="{11E5F4E6-0AE7-4934-9221-97BC5F7D9D06}" presName="parentText" presStyleLbl="node1" presStyleIdx="0" presStyleCnt="3">
        <dgm:presLayoutVars>
          <dgm:chMax val="0"/>
          <dgm:bulletEnabled val="1"/>
        </dgm:presLayoutVars>
      </dgm:prSet>
      <dgm:spPr/>
      <dgm:t>
        <a:bodyPr/>
        <a:lstStyle/>
        <a:p>
          <a:endParaRPr lang="en-US"/>
        </a:p>
      </dgm:t>
    </dgm:pt>
    <dgm:pt modelId="{816F1A7C-BB2D-4C93-A358-4BAFBD740418}" type="pres">
      <dgm:prSet presAssocID="{11E5F4E6-0AE7-4934-9221-97BC5F7D9D06}" presName="childText" presStyleLbl="revTx" presStyleIdx="0" presStyleCnt="3">
        <dgm:presLayoutVars>
          <dgm:bulletEnabled val="1"/>
        </dgm:presLayoutVars>
      </dgm:prSet>
      <dgm:spPr/>
      <dgm:t>
        <a:bodyPr/>
        <a:lstStyle/>
        <a:p>
          <a:endParaRPr lang="en-US"/>
        </a:p>
      </dgm:t>
    </dgm:pt>
    <dgm:pt modelId="{775C9D0D-5AC9-40C2-A771-378BBEA5C354}" type="pres">
      <dgm:prSet presAssocID="{DD448FB5-F81E-4784-8298-94B312CDCC9B}" presName="parentText" presStyleLbl="node1" presStyleIdx="1" presStyleCnt="3">
        <dgm:presLayoutVars>
          <dgm:chMax val="0"/>
          <dgm:bulletEnabled val="1"/>
        </dgm:presLayoutVars>
      </dgm:prSet>
      <dgm:spPr/>
      <dgm:t>
        <a:bodyPr/>
        <a:lstStyle/>
        <a:p>
          <a:endParaRPr lang="en-US"/>
        </a:p>
      </dgm:t>
    </dgm:pt>
    <dgm:pt modelId="{3D494CF3-C283-4ABD-8E53-050117AA49B6}" type="pres">
      <dgm:prSet presAssocID="{DD448FB5-F81E-4784-8298-94B312CDCC9B}" presName="childText" presStyleLbl="revTx" presStyleIdx="1" presStyleCnt="3">
        <dgm:presLayoutVars>
          <dgm:bulletEnabled val="1"/>
        </dgm:presLayoutVars>
      </dgm:prSet>
      <dgm:spPr/>
      <dgm:t>
        <a:bodyPr/>
        <a:lstStyle/>
        <a:p>
          <a:endParaRPr lang="en-US"/>
        </a:p>
      </dgm:t>
    </dgm:pt>
    <dgm:pt modelId="{E3CB2A01-8C43-46F4-A6BE-4D5CF5765CD7}" type="pres">
      <dgm:prSet presAssocID="{28C44FC0-F8ED-4EAD-9C2E-404FF2399601}" presName="parentText" presStyleLbl="node1" presStyleIdx="2" presStyleCnt="3">
        <dgm:presLayoutVars>
          <dgm:chMax val="0"/>
          <dgm:bulletEnabled val="1"/>
        </dgm:presLayoutVars>
      </dgm:prSet>
      <dgm:spPr/>
      <dgm:t>
        <a:bodyPr/>
        <a:lstStyle/>
        <a:p>
          <a:endParaRPr lang="en-US"/>
        </a:p>
      </dgm:t>
    </dgm:pt>
    <dgm:pt modelId="{23B74EE2-A3A5-4320-96F7-2A21FCF682FE}" type="pres">
      <dgm:prSet presAssocID="{28C44FC0-F8ED-4EAD-9C2E-404FF2399601}" presName="childText" presStyleLbl="revTx" presStyleIdx="2" presStyleCnt="3">
        <dgm:presLayoutVars>
          <dgm:bulletEnabled val="1"/>
        </dgm:presLayoutVars>
      </dgm:prSet>
      <dgm:spPr/>
      <dgm:t>
        <a:bodyPr/>
        <a:lstStyle/>
        <a:p>
          <a:endParaRPr lang="en-US"/>
        </a:p>
      </dgm:t>
    </dgm:pt>
  </dgm:ptLst>
  <dgm:cxnLst>
    <dgm:cxn modelId="{C2BF5665-00E3-417F-B1EB-FE62FE286F8C}" type="presOf" srcId="{78D0E8A9-6C7F-44B8-8AA6-C755934DABFE}" destId="{3D494CF3-C283-4ABD-8E53-050117AA49B6}" srcOrd="0" destOrd="0" presId="urn:microsoft.com/office/officeart/2005/8/layout/vList2"/>
    <dgm:cxn modelId="{2595E9DB-9DB2-4BE8-9EFA-62D2E08EF9E0}" srcId="{11E5F4E6-0AE7-4934-9221-97BC5F7D9D06}" destId="{30630625-B5EB-472F-86F7-BA1408C50620}" srcOrd="1" destOrd="0" parTransId="{0FAFF3B8-78B7-4EFC-A54F-AE1F654C399A}" sibTransId="{1213FE64-B54C-4E79-91B5-09208921CCA0}"/>
    <dgm:cxn modelId="{93B94442-4B86-43AF-A56B-115B0F7937F3}" type="presOf" srcId="{30630625-B5EB-472F-86F7-BA1408C50620}" destId="{816F1A7C-BB2D-4C93-A358-4BAFBD740418}" srcOrd="0" destOrd="1" presId="urn:microsoft.com/office/officeart/2005/8/layout/vList2"/>
    <dgm:cxn modelId="{BC967B83-4783-48DF-BCFC-4D027B4290CD}" srcId="{DD448FB5-F81E-4784-8298-94B312CDCC9B}" destId="{9968E1BF-2B68-4BAF-85A2-A8A650ADA3D3}" srcOrd="1" destOrd="0" parTransId="{D74F933D-D35D-446D-955B-3CEC2057C6F2}" sibTransId="{1A697C38-A11B-4DFD-892C-FD5731F2075B}"/>
    <dgm:cxn modelId="{5D8552AF-74FB-445A-8A0F-44A73E906F94}" srcId="{28C44FC0-F8ED-4EAD-9C2E-404FF2399601}" destId="{AE634640-056D-447B-B7A7-65503F7A0B87}" srcOrd="0" destOrd="0" parTransId="{775AEAC6-433D-4446-B86C-E2604BF8F274}" sibTransId="{5E6A5108-7061-436D-8627-18EA9A4E4385}"/>
    <dgm:cxn modelId="{5F40F23A-48E5-44EF-BAF4-22F4C9683274}" srcId="{DD448FB5-F81E-4784-8298-94B312CDCC9B}" destId="{78D0E8A9-6C7F-44B8-8AA6-C755934DABFE}" srcOrd="0" destOrd="0" parTransId="{EF3AE178-BD5F-4781-8D1D-60A058ED1F4B}" sibTransId="{7C9CE312-85BC-4871-8160-B92A2CB70906}"/>
    <dgm:cxn modelId="{65CCD128-B15C-455B-BF5B-B144B8A514CA}" srcId="{CDD1D809-3843-4DFC-A9A4-0D050E1CD76B}" destId="{28C44FC0-F8ED-4EAD-9C2E-404FF2399601}" srcOrd="2" destOrd="0" parTransId="{59FC59C2-7399-4ECA-ABC5-52FE655686DB}" sibTransId="{664DC3A4-57C1-442A-87B8-97F4A7400DC3}"/>
    <dgm:cxn modelId="{16930630-DC28-4584-9062-DD9615553208}" srcId="{11E5F4E6-0AE7-4934-9221-97BC5F7D9D06}" destId="{8BA06F20-C781-4945-978A-036BE3E648FA}" srcOrd="0" destOrd="0" parTransId="{845A4C2B-1802-4DC2-A240-9687F3F35D02}" sibTransId="{3CF9E0B3-1E5A-4F3E-833D-EDF166B7CE65}"/>
    <dgm:cxn modelId="{3E430503-74CD-467C-8BA7-CE9ED7CC6160}" type="presOf" srcId="{28C44FC0-F8ED-4EAD-9C2E-404FF2399601}" destId="{E3CB2A01-8C43-46F4-A6BE-4D5CF5765CD7}" srcOrd="0" destOrd="0" presId="urn:microsoft.com/office/officeart/2005/8/layout/vList2"/>
    <dgm:cxn modelId="{18F50035-C543-4AB5-A145-6E0803D0BF7E}" type="presOf" srcId="{CDD1D809-3843-4DFC-A9A4-0D050E1CD76B}" destId="{77603170-3662-48E0-9ACB-432A01EBF504}" srcOrd="0" destOrd="0" presId="urn:microsoft.com/office/officeart/2005/8/layout/vList2"/>
    <dgm:cxn modelId="{926424B0-4451-41A4-8132-F2EA8A56A93D}" srcId="{CDD1D809-3843-4DFC-A9A4-0D050E1CD76B}" destId="{DD448FB5-F81E-4784-8298-94B312CDCC9B}" srcOrd="1" destOrd="0" parTransId="{01F7BF4A-5909-487D-BDE4-EEEB27D638A5}" sibTransId="{BBEA12C7-235C-4856-9CB5-8C8F51C99594}"/>
    <dgm:cxn modelId="{CBE16F72-D2F6-4697-8722-95835AE0B44B}" srcId="{CDD1D809-3843-4DFC-A9A4-0D050E1CD76B}" destId="{11E5F4E6-0AE7-4934-9221-97BC5F7D9D06}" srcOrd="0" destOrd="0" parTransId="{28C00F45-E21D-4A4F-ABB0-A37A11BDC3B1}" sibTransId="{0A5F884E-9CB8-4D2E-9248-40ECCDDF1ACC}"/>
    <dgm:cxn modelId="{944B05F1-C445-4519-B7E5-31876FB416F5}" type="presOf" srcId="{8BA06F20-C781-4945-978A-036BE3E648FA}" destId="{816F1A7C-BB2D-4C93-A358-4BAFBD740418}" srcOrd="0" destOrd="0" presId="urn:microsoft.com/office/officeart/2005/8/layout/vList2"/>
    <dgm:cxn modelId="{8D3CC5CA-B20F-421D-A7D1-5B6161E44C71}" type="presOf" srcId="{DD448FB5-F81E-4784-8298-94B312CDCC9B}" destId="{775C9D0D-5AC9-40C2-A771-378BBEA5C354}" srcOrd="0" destOrd="0" presId="urn:microsoft.com/office/officeart/2005/8/layout/vList2"/>
    <dgm:cxn modelId="{F050063C-C3AA-42BA-9C3E-3EC068AB7692}" type="presOf" srcId="{11E5F4E6-0AE7-4934-9221-97BC5F7D9D06}" destId="{AA52B5C9-684A-45BA-AC24-B00D1C134697}" srcOrd="0" destOrd="0" presId="urn:microsoft.com/office/officeart/2005/8/layout/vList2"/>
    <dgm:cxn modelId="{F37D9FFD-B682-4C62-A6A5-56BD00FE0FF2}" type="presOf" srcId="{9968E1BF-2B68-4BAF-85A2-A8A650ADA3D3}" destId="{3D494CF3-C283-4ABD-8E53-050117AA49B6}" srcOrd="0" destOrd="1" presId="urn:microsoft.com/office/officeart/2005/8/layout/vList2"/>
    <dgm:cxn modelId="{01FF85F0-B9C4-4586-BE17-9BFB0C5A8872}" type="presOf" srcId="{AE634640-056D-447B-B7A7-65503F7A0B87}" destId="{23B74EE2-A3A5-4320-96F7-2A21FCF682FE}" srcOrd="0" destOrd="0" presId="urn:microsoft.com/office/officeart/2005/8/layout/vList2"/>
    <dgm:cxn modelId="{62B56EF0-274E-4C88-AAC5-38B9430BA9F6}" type="presParOf" srcId="{77603170-3662-48E0-9ACB-432A01EBF504}" destId="{AA52B5C9-684A-45BA-AC24-B00D1C134697}" srcOrd="0" destOrd="0" presId="urn:microsoft.com/office/officeart/2005/8/layout/vList2"/>
    <dgm:cxn modelId="{4657805C-27EC-41FB-8311-2D544CD55AC3}" type="presParOf" srcId="{77603170-3662-48E0-9ACB-432A01EBF504}" destId="{816F1A7C-BB2D-4C93-A358-4BAFBD740418}" srcOrd="1" destOrd="0" presId="urn:microsoft.com/office/officeart/2005/8/layout/vList2"/>
    <dgm:cxn modelId="{A78FC06E-3589-4758-AAED-8DB9475E8E1C}" type="presParOf" srcId="{77603170-3662-48E0-9ACB-432A01EBF504}" destId="{775C9D0D-5AC9-40C2-A771-378BBEA5C354}" srcOrd="2" destOrd="0" presId="urn:microsoft.com/office/officeart/2005/8/layout/vList2"/>
    <dgm:cxn modelId="{2E345B25-8AFD-4D13-8647-0B7924CDB493}" type="presParOf" srcId="{77603170-3662-48E0-9ACB-432A01EBF504}" destId="{3D494CF3-C283-4ABD-8E53-050117AA49B6}" srcOrd="3" destOrd="0" presId="urn:microsoft.com/office/officeart/2005/8/layout/vList2"/>
    <dgm:cxn modelId="{0C9D6797-99F5-4C60-B67A-6F234B1A1AB2}" type="presParOf" srcId="{77603170-3662-48E0-9ACB-432A01EBF504}" destId="{E3CB2A01-8C43-46F4-A6BE-4D5CF5765CD7}" srcOrd="4" destOrd="0" presId="urn:microsoft.com/office/officeart/2005/8/layout/vList2"/>
    <dgm:cxn modelId="{27FCA1AD-6DA6-4CE1-9FD2-D9F7D1DF66A9}" type="presParOf" srcId="{77603170-3662-48E0-9ACB-432A01EBF504}" destId="{23B74EE2-A3A5-4320-96F7-2A21FCF682F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t>
        <a:bodyPr/>
        <a:lstStyle/>
        <a:p>
          <a:endParaRPr lang="en-US"/>
        </a:p>
      </dgm:t>
    </dgm:pt>
    <dgm:pt modelId="{28D512CC-05BE-E044-8C26-09CD29B2AAB0}">
      <dgm:prSet phldrT="[Text]"/>
      <dgm:spPr/>
      <dgm:t>
        <a:bodyPr/>
        <a:lstStyle/>
        <a:p>
          <a:r>
            <a:rPr lang="en-US" dirty="0" smtClean="0">
              <a:latin typeface="+mj-lt"/>
            </a:rPr>
            <a:t>Motivation</a:t>
          </a:r>
          <a:endParaRPr lang="en-US" dirty="0">
            <a:latin typeface="+mj-lt"/>
          </a:endParaRPr>
        </a:p>
      </dgm:t>
    </dgm:pt>
    <dgm:pt modelId="{F9C2487A-57F8-2C4E-903F-37455B796056}" type="parTrans" cxnId="{8F83D439-3A3D-804F-AC18-9EF5EC8C84F8}">
      <dgm:prSet/>
      <dgm:spPr/>
      <dgm:t>
        <a:bodyPr/>
        <a:lstStyle/>
        <a:p>
          <a:endParaRPr lang="en-US">
            <a:latin typeface="+mj-lt"/>
          </a:endParaRPr>
        </a:p>
      </dgm:t>
    </dgm:pt>
    <dgm:pt modelId="{E04175F1-0C92-8541-854B-2E1312EE0784}" type="sibTrans" cxnId="{8F83D439-3A3D-804F-AC18-9EF5EC8C84F8}">
      <dgm:prSet/>
      <dgm:spPr/>
      <dgm:t>
        <a:bodyPr/>
        <a:lstStyle/>
        <a:p>
          <a:endParaRPr lang="en-US">
            <a:latin typeface="+mj-lt"/>
          </a:endParaRPr>
        </a:p>
      </dgm:t>
    </dgm:pt>
    <dgm:pt modelId="{5054FA11-A990-5A47-B1B4-225D0EF003A8}">
      <dgm:prSet phldrT="[Text]"/>
      <dgm:spPr/>
      <dgm:t>
        <a:bodyPr/>
        <a:lstStyle/>
        <a:p>
          <a:r>
            <a:rPr lang="en-US" dirty="0" smtClean="0">
              <a:latin typeface="+mj-lt"/>
            </a:rPr>
            <a:t>Problem</a:t>
          </a:r>
          <a:endParaRPr lang="en-US" dirty="0">
            <a:latin typeface="+mj-lt"/>
          </a:endParaRPr>
        </a:p>
      </dgm:t>
    </dgm:pt>
    <dgm:pt modelId="{1384B49E-3E45-A243-835B-408111074686}" type="parTrans" cxnId="{8B94D2EE-8B1C-3C49-8AD2-8928D81AA86E}">
      <dgm:prSet/>
      <dgm:spPr/>
      <dgm:t>
        <a:bodyPr/>
        <a:lstStyle/>
        <a:p>
          <a:endParaRPr lang="en-US">
            <a:latin typeface="+mj-lt"/>
          </a:endParaRPr>
        </a:p>
      </dgm:t>
    </dgm:pt>
    <dgm:pt modelId="{C361CE96-BF91-914A-8D61-640FB202B874}" type="sibTrans" cxnId="{8B94D2EE-8B1C-3C49-8AD2-8928D81AA86E}">
      <dgm:prSet/>
      <dgm:spPr/>
      <dgm:t>
        <a:bodyPr/>
        <a:lstStyle/>
        <a:p>
          <a:endParaRPr lang="en-US">
            <a:latin typeface="+mj-lt"/>
          </a:endParaRPr>
        </a:p>
      </dgm:t>
    </dgm:pt>
    <dgm:pt modelId="{772C0A53-F088-324A-97AA-A574F3B3A0D9}">
      <dgm:prSet phldrT="[Text]"/>
      <dgm:spPr/>
      <dgm:t>
        <a:bodyPr/>
        <a:lstStyle/>
        <a:p>
          <a:r>
            <a:rPr lang="en-US" dirty="0" smtClean="0">
              <a:latin typeface="+mj-lt"/>
            </a:rPr>
            <a:t>Evaluation</a:t>
          </a:r>
          <a:endParaRPr lang="en-US" dirty="0">
            <a:latin typeface="+mj-lt"/>
          </a:endParaRPr>
        </a:p>
      </dgm:t>
    </dgm:pt>
    <dgm:pt modelId="{0C6AE0A8-E094-6947-B942-B34FEA79DE87}" type="parTrans" cxnId="{8BF76F9F-FF1D-A542-B282-75B053F21235}">
      <dgm:prSet/>
      <dgm:spPr/>
      <dgm:t>
        <a:bodyPr/>
        <a:lstStyle/>
        <a:p>
          <a:endParaRPr lang="en-US">
            <a:latin typeface="+mj-lt"/>
          </a:endParaRPr>
        </a:p>
      </dgm:t>
    </dgm:pt>
    <dgm:pt modelId="{0EA34819-AB63-FD47-AA2A-8DF7C80A33E6}" type="sibTrans" cxnId="{8BF76F9F-FF1D-A542-B282-75B053F21235}">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B201FAB-E5FD-A445-8134-A9B1F1278570}" type="parTrans" cxnId="{E82865B2-E96A-1246-98B6-8DE6C8C832FD}">
      <dgm:prSet/>
      <dgm:spPr/>
      <dgm:t>
        <a:bodyPr/>
        <a:lstStyle/>
        <a:p>
          <a:endParaRPr lang="en-US">
            <a:latin typeface="+mj-lt"/>
          </a:endParaRPr>
        </a:p>
      </dgm:t>
    </dgm:pt>
    <dgm:pt modelId="{D99B41EF-EE46-C849-81A0-8A7547B51999}" type="sibTrans" cxnId="{E82865B2-E96A-1246-98B6-8DE6C8C832FD}">
      <dgm:prSet/>
      <dgm:spPr/>
      <dgm:t>
        <a:bodyPr/>
        <a:lstStyle/>
        <a:p>
          <a:endParaRPr lang="en-US">
            <a:latin typeface="+mj-lt"/>
          </a:endParaRPr>
        </a:p>
      </dgm:t>
    </dgm:pt>
    <dgm:pt modelId="{C16031B5-D7CA-43D2-8C65-55C92DB9EB8B}">
      <dgm:prSet phldrT="[Text]"/>
      <dgm:spPr>
        <a:solidFill>
          <a:schemeClr val="accent1"/>
        </a:solidFill>
      </dgm:spPr>
      <dgm:t>
        <a:bodyPr/>
        <a:lstStyle/>
        <a:p>
          <a:r>
            <a:rPr lang="en-US" b="1" dirty="0" smtClean="0">
              <a:latin typeface="+mj-lt"/>
            </a:rPr>
            <a:t>Design</a:t>
          </a:r>
          <a:endParaRPr lang="en-US" b="1" dirty="0">
            <a:latin typeface="+mj-lt"/>
          </a:endParaRPr>
        </a:p>
      </dgm:t>
    </dgm:pt>
    <dgm:pt modelId="{DBCEA144-BF3F-4158-A095-12F7A7A85DC0}" type="parTrans" cxnId="{FF434CB0-8642-4ECB-A2B2-2CAF68F9EBF4}">
      <dgm:prSet/>
      <dgm:spPr/>
      <dgm:t>
        <a:bodyPr/>
        <a:lstStyle/>
        <a:p>
          <a:endParaRPr lang="en-US"/>
        </a:p>
      </dgm:t>
    </dgm:pt>
    <dgm:pt modelId="{1EF46CAD-2E02-4D5D-A901-A8E8072159D1}" type="sibTrans" cxnId="{FF434CB0-8642-4ECB-A2B2-2CAF68F9EBF4}">
      <dgm:prSet/>
      <dgm:spPr/>
      <dgm:t>
        <a:bodyPr/>
        <a:lstStyle/>
        <a:p>
          <a:endParaRPr lang="en-US"/>
        </a:p>
      </dgm:t>
    </dgm:pt>
    <dgm:pt modelId="{D761D0DA-2DC1-5644-99BC-4A0182AE53BD}" type="pres">
      <dgm:prSet presAssocID="{8254B634-E7A0-EC4F-89F3-B3E9463F7939}" presName="Name0" presStyleCnt="0">
        <dgm:presLayoutVars>
          <dgm:dir/>
          <dgm:resizeHandles val="exact"/>
        </dgm:presLayoutVars>
      </dgm:prSet>
      <dgm:spPr/>
      <dgm:t>
        <a:bodyPr/>
        <a:lstStyle/>
        <a:p>
          <a:endParaRPr lang="en-US"/>
        </a:p>
      </dgm:t>
    </dgm:pt>
    <dgm:pt modelId="{38E07313-51F5-8142-A6C7-A9F6B3618736}" type="pres">
      <dgm:prSet presAssocID="{28D512CC-05BE-E044-8C26-09CD29B2AAB0}" presName="node" presStyleLbl="node1" presStyleIdx="0"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0" presStyleCnt="4"/>
      <dgm:spPr/>
      <dgm:t>
        <a:bodyPr/>
        <a:lstStyle/>
        <a:p>
          <a:endParaRPr lang="en-US"/>
        </a:p>
      </dgm:t>
    </dgm:pt>
    <dgm:pt modelId="{C81E686A-1377-1243-8C24-AFF6039A8049}" type="pres">
      <dgm:prSet presAssocID="{E04175F1-0C92-8541-854B-2E1312EE0784}" presName="connectorText" presStyleLbl="sibTrans2D1" presStyleIdx="0" presStyleCnt="4"/>
      <dgm:spPr/>
      <dgm:t>
        <a:bodyPr/>
        <a:lstStyle/>
        <a:p>
          <a:endParaRPr lang="en-US"/>
        </a:p>
      </dgm:t>
    </dgm:pt>
    <dgm:pt modelId="{F754AB20-C932-C34F-9FB1-9305DF5F73A9}" type="pres">
      <dgm:prSet presAssocID="{5054FA11-A990-5A47-B1B4-225D0EF003A8}" presName="node" presStyleLbl="node1" presStyleIdx="1"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1" presStyleCnt="4"/>
      <dgm:spPr/>
      <dgm:t>
        <a:bodyPr/>
        <a:lstStyle/>
        <a:p>
          <a:endParaRPr lang="en-US"/>
        </a:p>
      </dgm:t>
    </dgm:pt>
    <dgm:pt modelId="{7E9B7F6D-DFCC-3D41-B524-2A7754351B9A}" type="pres">
      <dgm:prSet presAssocID="{C361CE96-BF91-914A-8D61-640FB202B874}" presName="connectorText" presStyleLbl="sibTrans2D1" presStyleIdx="1" presStyleCnt="4"/>
      <dgm:spPr/>
      <dgm:t>
        <a:bodyPr/>
        <a:lstStyle/>
        <a:p>
          <a:endParaRPr lang="en-US"/>
        </a:p>
      </dgm:t>
    </dgm:pt>
    <dgm:pt modelId="{71BF4B94-0313-41A3-B13C-95BE73B7EACA}" type="pres">
      <dgm:prSet presAssocID="{C16031B5-D7CA-43D2-8C65-55C92DB9EB8B}" presName="node" presStyleLbl="node1" presStyleIdx="2" presStyleCnt="5">
        <dgm:presLayoutVars>
          <dgm:bulletEnabled val="1"/>
        </dgm:presLayoutVars>
      </dgm:prSet>
      <dgm:spPr/>
      <dgm:t>
        <a:bodyPr/>
        <a:lstStyle/>
        <a:p>
          <a:endParaRPr lang="en-US"/>
        </a:p>
      </dgm:t>
    </dgm:pt>
    <dgm:pt modelId="{98A2E05D-E3A4-4353-BCB3-A78FBCDF1776}" type="pres">
      <dgm:prSet presAssocID="{1EF46CAD-2E02-4D5D-A901-A8E8072159D1}" presName="sibTrans" presStyleLbl="sibTrans2D1" presStyleIdx="2" presStyleCnt="4"/>
      <dgm:spPr/>
      <dgm:t>
        <a:bodyPr/>
        <a:lstStyle/>
        <a:p>
          <a:endParaRPr lang="en-US"/>
        </a:p>
      </dgm:t>
    </dgm:pt>
    <dgm:pt modelId="{66B915F3-A97F-495F-AD75-B65E6F650730}" type="pres">
      <dgm:prSet presAssocID="{1EF46CAD-2E02-4D5D-A901-A8E8072159D1}" presName="connectorText" presStyleLbl="sibTrans2D1" presStyleIdx="2" presStyleCnt="4"/>
      <dgm:spPr/>
      <dgm:t>
        <a:bodyPr/>
        <a:lstStyle/>
        <a:p>
          <a:endParaRPr lang="en-US"/>
        </a:p>
      </dgm:t>
    </dgm:pt>
    <dgm:pt modelId="{92251872-FDE4-AC49-8F14-4382C001D483}" type="pres">
      <dgm:prSet presAssocID="{772C0A53-F088-324A-97AA-A574F3B3A0D9}" presName="node" presStyleLbl="node1" presStyleIdx="3"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3" presStyleCnt="4"/>
      <dgm:spPr/>
      <dgm:t>
        <a:bodyPr/>
        <a:lstStyle/>
        <a:p>
          <a:endParaRPr lang="en-US"/>
        </a:p>
      </dgm:t>
    </dgm:pt>
    <dgm:pt modelId="{19B58260-F587-3C4B-B2C0-B51B9C72A0D4}" type="pres">
      <dgm:prSet presAssocID="{0EA34819-AB63-FD47-AA2A-8DF7C80A33E6}"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E82865B2-E96A-1246-98B6-8DE6C8C832FD}" srcId="{8254B634-E7A0-EC4F-89F3-B3E9463F7939}" destId="{3D2078ED-DCCE-644A-9E2F-201EB85586AB}" srcOrd="4" destOrd="0" parTransId="{DB201FAB-E5FD-A445-8134-A9B1F1278570}" sibTransId="{D99B41EF-EE46-C849-81A0-8A7547B51999}"/>
    <dgm:cxn modelId="{FF371B46-92EB-46EE-90AA-F576E256E54D}" type="presOf" srcId="{C361CE96-BF91-914A-8D61-640FB202B874}" destId="{7E9B7F6D-DFCC-3D41-B524-2A7754351B9A}" srcOrd="1" destOrd="0" presId="urn:microsoft.com/office/officeart/2005/8/layout/process1"/>
    <dgm:cxn modelId="{8F83D439-3A3D-804F-AC18-9EF5EC8C84F8}" srcId="{8254B634-E7A0-EC4F-89F3-B3E9463F7939}" destId="{28D512CC-05BE-E044-8C26-09CD29B2AAB0}" srcOrd="0" destOrd="0" parTransId="{F9C2487A-57F8-2C4E-903F-37455B796056}" sibTransId="{E04175F1-0C92-8541-854B-2E1312EE0784}"/>
    <dgm:cxn modelId="{DDB31F2A-650B-4D3D-B766-4DBC2CD33CB1}" type="presOf" srcId="{0EA34819-AB63-FD47-AA2A-8DF7C80A33E6}" destId="{47CDE8AF-ED2F-0D40-AB59-228BFC6ABB4B}" srcOrd="0" destOrd="0" presId="urn:microsoft.com/office/officeart/2005/8/layout/process1"/>
    <dgm:cxn modelId="{FF434CB0-8642-4ECB-A2B2-2CAF68F9EBF4}" srcId="{8254B634-E7A0-EC4F-89F3-B3E9463F7939}" destId="{C16031B5-D7CA-43D2-8C65-55C92DB9EB8B}" srcOrd="2" destOrd="0" parTransId="{DBCEA144-BF3F-4158-A095-12F7A7A85DC0}" sibTransId="{1EF46CAD-2E02-4D5D-A901-A8E8072159D1}"/>
    <dgm:cxn modelId="{6CA6E31A-B625-48C0-BD18-E03261672157}" type="presOf" srcId="{1EF46CAD-2E02-4D5D-A901-A8E8072159D1}" destId="{66B915F3-A97F-495F-AD75-B65E6F650730}" srcOrd="1" destOrd="0" presId="urn:microsoft.com/office/officeart/2005/8/layout/process1"/>
    <dgm:cxn modelId="{7D6E029A-E02C-42D3-8027-2043B51DA306}" type="presOf" srcId="{0EA34819-AB63-FD47-AA2A-8DF7C80A33E6}" destId="{19B58260-F587-3C4B-B2C0-B51B9C72A0D4}" srcOrd="1" destOrd="0" presId="urn:microsoft.com/office/officeart/2005/8/layout/process1"/>
    <dgm:cxn modelId="{9B132561-FD11-47E0-9620-06C5A802B7E1}" type="presOf" srcId="{C16031B5-D7CA-43D2-8C65-55C92DB9EB8B}" destId="{71BF4B94-0313-41A3-B13C-95BE73B7EACA}" srcOrd="0" destOrd="0" presId="urn:microsoft.com/office/officeart/2005/8/layout/process1"/>
    <dgm:cxn modelId="{B22FD1AC-24CD-4782-914B-8B5E0FD52D7D}" type="presOf" srcId="{5054FA11-A990-5A47-B1B4-225D0EF003A8}" destId="{F754AB20-C932-C34F-9FB1-9305DF5F73A9}" srcOrd="0" destOrd="0" presId="urn:microsoft.com/office/officeart/2005/8/layout/process1"/>
    <dgm:cxn modelId="{D5A38D99-61C3-4D75-8E81-9B8913DE29C4}" type="presOf" srcId="{C361CE96-BF91-914A-8D61-640FB202B874}" destId="{68D9566B-4B99-7246-9501-633B435CA56F}" srcOrd="0" destOrd="0" presId="urn:microsoft.com/office/officeart/2005/8/layout/process1"/>
    <dgm:cxn modelId="{AE3B4318-E16B-4705-A651-6A663B0D4CAB}" type="presOf" srcId="{3D2078ED-DCCE-644A-9E2F-201EB85586AB}" destId="{C62C1A73-6D55-E842-9FA4-26749F2D258D}" srcOrd="0" destOrd="0" presId="urn:microsoft.com/office/officeart/2005/8/layout/process1"/>
    <dgm:cxn modelId="{B2F2532E-F4B6-46F7-902B-DA985A9856FB}" type="presOf" srcId="{E04175F1-0C92-8541-854B-2E1312EE0784}" destId="{8615F0E3-1FA6-214B-A5BE-124BF46C7A2D}" srcOrd="0" destOrd="0" presId="urn:microsoft.com/office/officeart/2005/8/layout/process1"/>
    <dgm:cxn modelId="{8BF76F9F-FF1D-A542-B282-75B053F21235}" srcId="{8254B634-E7A0-EC4F-89F3-B3E9463F7939}" destId="{772C0A53-F088-324A-97AA-A574F3B3A0D9}" srcOrd="3" destOrd="0" parTransId="{0C6AE0A8-E094-6947-B942-B34FEA79DE87}" sibTransId="{0EA34819-AB63-FD47-AA2A-8DF7C80A33E6}"/>
    <dgm:cxn modelId="{A2F314B1-E32D-446F-A35E-843B9DECDDCA}" type="presOf" srcId="{1EF46CAD-2E02-4D5D-A901-A8E8072159D1}" destId="{98A2E05D-E3A4-4353-BCB3-A78FBCDF1776}" srcOrd="0" destOrd="0" presId="urn:microsoft.com/office/officeart/2005/8/layout/process1"/>
    <dgm:cxn modelId="{8B94D2EE-8B1C-3C49-8AD2-8928D81AA86E}" srcId="{8254B634-E7A0-EC4F-89F3-B3E9463F7939}" destId="{5054FA11-A990-5A47-B1B4-225D0EF003A8}" srcOrd="1" destOrd="0" parTransId="{1384B49E-3E45-A243-835B-408111074686}" sibTransId="{C361CE96-BF91-914A-8D61-640FB202B874}"/>
    <dgm:cxn modelId="{87953D24-E7F5-4F6B-9B09-1535DA6A2678}" type="presOf" srcId="{8254B634-E7A0-EC4F-89F3-B3E9463F7939}" destId="{D761D0DA-2DC1-5644-99BC-4A0182AE53BD}" srcOrd="0" destOrd="0" presId="urn:microsoft.com/office/officeart/2005/8/layout/process1"/>
    <dgm:cxn modelId="{17B57194-0412-4427-9F83-E8677440EF45}" type="presOf" srcId="{E04175F1-0C92-8541-854B-2E1312EE0784}" destId="{C81E686A-1377-1243-8C24-AFF6039A8049}" srcOrd="1" destOrd="0" presId="urn:microsoft.com/office/officeart/2005/8/layout/process1"/>
    <dgm:cxn modelId="{7D9827C9-BC12-476F-983C-D3AECA8EF860}" type="presOf" srcId="{28D512CC-05BE-E044-8C26-09CD29B2AAB0}" destId="{38E07313-51F5-8142-A6C7-A9F6B3618736}" srcOrd="0" destOrd="0" presId="urn:microsoft.com/office/officeart/2005/8/layout/process1"/>
    <dgm:cxn modelId="{6C6A10FE-8434-4268-8A1D-5B216A620950}" type="presOf" srcId="{772C0A53-F088-324A-97AA-A574F3B3A0D9}" destId="{92251872-FDE4-AC49-8F14-4382C001D483}" srcOrd="0" destOrd="0" presId="urn:microsoft.com/office/officeart/2005/8/layout/process1"/>
    <dgm:cxn modelId="{E96893C4-BDB2-436B-BBAE-D48321B3E575}" type="presParOf" srcId="{D761D0DA-2DC1-5644-99BC-4A0182AE53BD}" destId="{38E07313-51F5-8142-A6C7-A9F6B3618736}" srcOrd="0" destOrd="0" presId="urn:microsoft.com/office/officeart/2005/8/layout/process1"/>
    <dgm:cxn modelId="{DD9DA3B0-AB60-4BE5-9399-D2984E8D5F33}" type="presParOf" srcId="{D761D0DA-2DC1-5644-99BC-4A0182AE53BD}" destId="{8615F0E3-1FA6-214B-A5BE-124BF46C7A2D}" srcOrd="1" destOrd="0" presId="urn:microsoft.com/office/officeart/2005/8/layout/process1"/>
    <dgm:cxn modelId="{D38F9451-9D5D-4D15-A408-D005A4E75E44}" type="presParOf" srcId="{8615F0E3-1FA6-214B-A5BE-124BF46C7A2D}" destId="{C81E686A-1377-1243-8C24-AFF6039A8049}" srcOrd="0" destOrd="0" presId="urn:microsoft.com/office/officeart/2005/8/layout/process1"/>
    <dgm:cxn modelId="{24F72490-5ADE-4A4E-A552-A85C3F2A17A7}" type="presParOf" srcId="{D761D0DA-2DC1-5644-99BC-4A0182AE53BD}" destId="{F754AB20-C932-C34F-9FB1-9305DF5F73A9}" srcOrd="2" destOrd="0" presId="urn:microsoft.com/office/officeart/2005/8/layout/process1"/>
    <dgm:cxn modelId="{5BE69C24-2364-4C98-838F-8E3886BFD6E9}" type="presParOf" srcId="{D761D0DA-2DC1-5644-99BC-4A0182AE53BD}" destId="{68D9566B-4B99-7246-9501-633B435CA56F}" srcOrd="3" destOrd="0" presId="urn:microsoft.com/office/officeart/2005/8/layout/process1"/>
    <dgm:cxn modelId="{235F4A63-932D-4A8B-B32D-C59A38C14C11}" type="presParOf" srcId="{68D9566B-4B99-7246-9501-633B435CA56F}" destId="{7E9B7F6D-DFCC-3D41-B524-2A7754351B9A}" srcOrd="0" destOrd="0" presId="urn:microsoft.com/office/officeart/2005/8/layout/process1"/>
    <dgm:cxn modelId="{7BAFEAF7-6775-4601-BE3A-292B6C8E72BC}" type="presParOf" srcId="{D761D0DA-2DC1-5644-99BC-4A0182AE53BD}" destId="{71BF4B94-0313-41A3-B13C-95BE73B7EACA}" srcOrd="4" destOrd="0" presId="urn:microsoft.com/office/officeart/2005/8/layout/process1"/>
    <dgm:cxn modelId="{B844420A-9CFE-4465-9520-AE1F803E0D82}" type="presParOf" srcId="{D761D0DA-2DC1-5644-99BC-4A0182AE53BD}" destId="{98A2E05D-E3A4-4353-BCB3-A78FBCDF1776}" srcOrd="5" destOrd="0" presId="urn:microsoft.com/office/officeart/2005/8/layout/process1"/>
    <dgm:cxn modelId="{7D7E2343-D955-442A-A3AE-4D7CEFDD5A1F}" type="presParOf" srcId="{98A2E05D-E3A4-4353-BCB3-A78FBCDF1776}" destId="{66B915F3-A97F-495F-AD75-B65E6F650730}" srcOrd="0" destOrd="0" presId="urn:microsoft.com/office/officeart/2005/8/layout/process1"/>
    <dgm:cxn modelId="{7B5FA471-15EC-462D-8CEE-4C28B1C2B602}" type="presParOf" srcId="{D761D0DA-2DC1-5644-99BC-4A0182AE53BD}" destId="{92251872-FDE4-AC49-8F14-4382C001D483}" srcOrd="6" destOrd="0" presId="urn:microsoft.com/office/officeart/2005/8/layout/process1"/>
    <dgm:cxn modelId="{C89E7997-5B08-42A9-B55B-1F4B451DA966}" type="presParOf" srcId="{D761D0DA-2DC1-5644-99BC-4A0182AE53BD}" destId="{47CDE8AF-ED2F-0D40-AB59-228BFC6ABB4B}" srcOrd="7" destOrd="0" presId="urn:microsoft.com/office/officeart/2005/8/layout/process1"/>
    <dgm:cxn modelId="{6FF015DF-3D13-46F6-960C-D2156E9161B8}" type="presParOf" srcId="{47CDE8AF-ED2F-0D40-AB59-228BFC6ABB4B}" destId="{19B58260-F587-3C4B-B2C0-B51B9C72A0D4}" srcOrd="0" destOrd="0" presId="urn:microsoft.com/office/officeart/2005/8/layout/process1"/>
    <dgm:cxn modelId="{7AD9B95C-6D7A-4F1F-B4AA-D74FF9ACBB46}"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t>
        <a:bodyPr/>
        <a:lstStyle/>
        <a:p>
          <a:endParaRPr lang="en-US"/>
        </a:p>
      </dgm:t>
    </dgm:pt>
    <dgm:pt modelId="{28D512CC-05BE-E044-8C26-09CD29B2AAB0}">
      <dgm:prSet phldrT="[Text]"/>
      <dgm:spPr/>
      <dgm:t>
        <a:bodyPr/>
        <a:lstStyle/>
        <a:p>
          <a:r>
            <a:rPr lang="en-US" dirty="0" smtClean="0">
              <a:latin typeface="+mj-lt"/>
            </a:rPr>
            <a:t>Motivation</a:t>
          </a:r>
          <a:endParaRPr lang="en-US" dirty="0">
            <a:latin typeface="+mj-lt"/>
          </a:endParaRPr>
        </a:p>
      </dgm:t>
    </dgm:pt>
    <dgm:pt modelId="{F9C2487A-57F8-2C4E-903F-37455B796056}" type="parTrans" cxnId="{8F83D439-3A3D-804F-AC18-9EF5EC8C84F8}">
      <dgm:prSet/>
      <dgm:spPr/>
      <dgm:t>
        <a:bodyPr/>
        <a:lstStyle/>
        <a:p>
          <a:endParaRPr lang="en-US">
            <a:latin typeface="+mj-lt"/>
          </a:endParaRPr>
        </a:p>
      </dgm:t>
    </dgm:pt>
    <dgm:pt modelId="{E04175F1-0C92-8541-854B-2E1312EE0784}" type="sibTrans" cxnId="{8F83D439-3A3D-804F-AC18-9EF5EC8C84F8}">
      <dgm:prSet/>
      <dgm:spPr/>
      <dgm:t>
        <a:bodyPr/>
        <a:lstStyle/>
        <a:p>
          <a:endParaRPr lang="en-US">
            <a:latin typeface="+mj-lt"/>
          </a:endParaRPr>
        </a:p>
      </dgm:t>
    </dgm:pt>
    <dgm:pt modelId="{5054FA11-A990-5A47-B1B4-225D0EF003A8}">
      <dgm:prSet phldrT="[Text]"/>
      <dgm:spPr/>
      <dgm:t>
        <a:bodyPr/>
        <a:lstStyle/>
        <a:p>
          <a:r>
            <a:rPr lang="en-US" dirty="0" smtClean="0">
              <a:latin typeface="+mj-lt"/>
            </a:rPr>
            <a:t>Problem</a:t>
          </a:r>
          <a:endParaRPr lang="en-US" dirty="0">
            <a:latin typeface="+mj-lt"/>
          </a:endParaRPr>
        </a:p>
      </dgm:t>
    </dgm:pt>
    <dgm:pt modelId="{1384B49E-3E45-A243-835B-408111074686}" type="parTrans" cxnId="{8B94D2EE-8B1C-3C49-8AD2-8928D81AA86E}">
      <dgm:prSet/>
      <dgm:spPr/>
      <dgm:t>
        <a:bodyPr/>
        <a:lstStyle/>
        <a:p>
          <a:endParaRPr lang="en-US">
            <a:latin typeface="+mj-lt"/>
          </a:endParaRPr>
        </a:p>
      </dgm:t>
    </dgm:pt>
    <dgm:pt modelId="{C361CE96-BF91-914A-8D61-640FB202B874}" type="sibTrans" cxnId="{8B94D2EE-8B1C-3C49-8AD2-8928D81AA86E}">
      <dgm:prSet/>
      <dgm:spPr/>
      <dgm:t>
        <a:bodyPr/>
        <a:lstStyle/>
        <a:p>
          <a:endParaRPr lang="en-US">
            <a:latin typeface="+mj-lt"/>
          </a:endParaRPr>
        </a:p>
      </dgm:t>
    </dgm:pt>
    <dgm:pt modelId="{772C0A53-F088-324A-97AA-A574F3B3A0D9}">
      <dgm:prSet phldrT="[Text]"/>
      <dgm:spPr/>
      <dgm:t>
        <a:bodyPr/>
        <a:lstStyle/>
        <a:p>
          <a:r>
            <a:rPr lang="en-US" dirty="0" smtClean="0">
              <a:latin typeface="+mj-lt"/>
            </a:rPr>
            <a:t>Evaluation</a:t>
          </a:r>
          <a:endParaRPr lang="en-US" dirty="0">
            <a:latin typeface="+mj-lt"/>
          </a:endParaRPr>
        </a:p>
      </dgm:t>
    </dgm:pt>
    <dgm:pt modelId="{0C6AE0A8-E094-6947-B942-B34FEA79DE87}" type="parTrans" cxnId="{8BF76F9F-FF1D-A542-B282-75B053F21235}">
      <dgm:prSet/>
      <dgm:spPr/>
      <dgm:t>
        <a:bodyPr/>
        <a:lstStyle/>
        <a:p>
          <a:endParaRPr lang="en-US">
            <a:latin typeface="+mj-lt"/>
          </a:endParaRPr>
        </a:p>
      </dgm:t>
    </dgm:pt>
    <dgm:pt modelId="{0EA34819-AB63-FD47-AA2A-8DF7C80A33E6}" type="sibTrans" cxnId="{8BF76F9F-FF1D-A542-B282-75B053F21235}">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B201FAB-E5FD-A445-8134-A9B1F1278570}" type="parTrans" cxnId="{E82865B2-E96A-1246-98B6-8DE6C8C832FD}">
      <dgm:prSet/>
      <dgm:spPr/>
      <dgm:t>
        <a:bodyPr/>
        <a:lstStyle/>
        <a:p>
          <a:endParaRPr lang="en-US">
            <a:latin typeface="+mj-lt"/>
          </a:endParaRPr>
        </a:p>
      </dgm:t>
    </dgm:pt>
    <dgm:pt modelId="{D99B41EF-EE46-C849-81A0-8A7547B51999}" type="sibTrans" cxnId="{E82865B2-E96A-1246-98B6-8DE6C8C832FD}">
      <dgm:prSet/>
      <dgm:spPr/>
      <dgm:t>
        <a:bodyPr/>
        <a:lstStyle/>
        <a:p>
          <a:endParaRPr lang="en-US">
            <a:latin typeface="+mj-lt"/>
          </a:endParaRPr>
        </a:p>
      </dgm:t>
    </dgm:pt>
    <dgm:pt modelId="{C16031B5-D7CA-43D2-8C65-55C92DB9EB8B}">
      <dgm:prSet phldrT="[Text]"/>
      <dgm:spPr>
        <a:solidFill>
          <a:schemeClr val="accent1"/>
        </a:solidFill>
      </dgm:spPr>
      <dgm:t>
        <a:bodyPr/>
        <a:lstStyle/>
        <a:p>
          <a:r>
            <a:rPr lang="en-US" b="1" dirty="0" smtClean="0">
              <a:latin typeface="+mj-lt"/>
            </a:rPr>
            <a:t>Design</a:t>
          </a:r>
          <a:endParaRPr lang="en-US" b="1" dirty="0">
            <a:latin typeface="+mj-lt"/>
          </a:endParaRPr>
        </a:p>
      </dgm:t>
    </dgm:pt>
    <dgm:pt modelId="{DBCEA144-BF3F-4158-A095-12F7A7A85DC0}" type="parTrans" cxnId="{FF434CB0-8642-4ECB-A2B2-2CAF68F9EBF4}">
      <dgm:prSet/>
      <dgm:spPr/>
      <dgm:t>
        <a:bodyPr/>
        <a:lstStyle/>
        <a:p>
          <a:endParaRPr lang="en-US"/>
        </a:p>
      </dgm:t>
    </dgm:pt>
    <dgm:pt modelId="{1EF46CAD-2E02-4D5D-A901-A8E8072159D1}" type="sibTrans" cxnId="{FF434CB0-8642-4ECB-A2B2-2CAF68F9EBF4}">
      <dgm:prSet/>
      <dgm:spPr/>
      <dgm:t>
        <a:bodyPr/>
        <a:lstStyle/>
        <a:p>
          <a:endParaRPr lang="en-US"/>
        </a:p>
      </dgm:t>
    </dgm:pt>
    <dgm:pt modelId="{D761D0DA-2DC1-5644-99BC-4A0182AE53BD}" type="pres">
      <dgm:prSet presAssocID="{8254B634-E7A0-EC4F-89F3-B3E9463F7939}" presName="Name0" presStyleCnt="0">
        <dgm:presLayoutVars>
          <dgm:dir/>
          <dgm:resizeHandles val="exact"/>
        </dgm:presLayoutVars>
      </dgm:prSet>
      <dgm:spPr/>
      <dgm:t>
        <a:bodyPr/>
        <a:lstStyle/>
        <a:p>
          <a:endParaRPr lang="en-US"/>
        </a:p>
      </dgm:t>
    </dgm:pt>
    <dgm:pt modelId="{38E07313-51F5-8142-A6C7-A9F6B3618736}" type="pres">
      <dgm:prSet presAssocID="{28D512CC-05BE-E044-8C26-09CD29B2AAB0}" presName="node" presStyleLbl="node1" presStyleIdx="0"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0" presStyleCnt="4"/>
      <dgm:spPr/>
      <dgm:t>
        <a:bodyPr/>
        <a:lstStyle/>
        <a:p>
          <a:endParaRPr lang="en-US"/>
        </a:p>
      </dgm:t>
    </dgm:pt>
    <dgm:pt modelId="{C81E686A-1377-1243-8C24-AFF6039A8049}" type="pres">
      <dgm:prSet presAssocID="{E04175F1-0C92-8541-854B-2E1312EE0784}" presName="connectorText" presStyleLbl="sibTrans2D1" presStyleIdx="0" presStyleCnt="4"/>
      <dgm:spPr/>
      <dgm:t>
        <a:bodyPr/>
        <a:lstStyle/>
        <a:p>
          <a:endParaRPr lang="en-US"/>
        </a:p>
      </dgm:t>
    </dgm:pt>
    <dgm:pt modelId="{F754AB20-C932-C34F-9FB1-9305DF5F73A9}" type="pres">
      <dgm:prSet presAssocID="{5054FA11-A990-5A47-B1B4-225D0EF003A8}" presName="node" presStyleLbl="node1" presStyleIdx="1"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1" presStyleCnt="4"/>
      <dgm:spPr/>
      <dgm:t>
        <a:bodyPr/>
        <a:lstStyle/>
        <a:p>
          <a:endParaRPr lang="en-US"/>
        </a:p>
      </dgm:t>
    </dgm:pt>
    <dgm:pt modelId="{7E9B7F6D-DFCC-3D41-B524-2A7754351B9A}" type="pres">
      <dgm:prSet presAssocID="{C361CE96-BF91-914A-8D61-640FB202B874}" presName="connectorText" presStyleLbl="sibTrans2D1" presStyleIdx="1" presStyleCnt="4"/>
      <dgm:spPr/>
      <dgm:t>
        <a:bodyPr/>
        <a:lstStyle/>
        <a:p>
          <a:endParaRPr lang="en-US"/>
        </a:p>
      </dgm:t>
    </dgm:pt>
    <dgm:pt modelId="{71BF4B94-0313-41A3-B13C-95BE73B7EACA}" type="pres">
      <dgm:prSet presAssocID="{C16031B5-D7CA-43D2-8C65-55C92DB9EB8B}" presName="node" presStyleLbl="node1" presStyleIdx="2" presStyleCnt="5">
        <dgm:presLayoutVars>
          <dgm:bulletEnabled val="1"/>
        </dgm:presLayoutVars>
      </dgm:prSet>
      <dgm:spPr/>
      <dgm:t>
        <a:bodyPr/>
        <a:lstStyle/>
        <a:p>
          <a:endParaRPr lang="en-US"/>
        </a:p>
      </dgm:t>
    </dgm:pt>
    <dgm:pt modelId="{98A2E05D-E3A4-4353-BCB3-A78FBCDF1776}" type="pres">
      <dgm:prSet presAssocID="{1EF46CAD-2E02-4D5D-A901-A8E8072159D1}" presName="sibTrans" presStyleLbl="sibTrans2D1" presStyleIdx="2" presStyleCnt="4"/>
      <dgm:spPr/>
      <dgm:t>
        <a:bodyPr/>
        <a:lstStyle/>
        <a:p>
          <a:endParaRPr lang="en-US"/>
        </a:p>
      </dgm:t>
    </dgm:pt>
    <dgm:pt modelId="{66B915F3-A97F-495F-AD75-B65E6F650730}" type="pres">
      <dgm:prSet presAssocID="{1EF46CAD-2E02-4D5D-A901-A8E8072159D1}" presName="connectorText" presStyleLbl="sibTrans2D1" presStyleIdx="2" presStyleCnt="4"/>
      <dgm:spPr/>
      <dgm:t>
        <a:bodyPr/>
        <a:lstStyle/>
        <a:p>
          <a:endParaRPr lang="en-US"/>
        </a:p>
      </dgm:t>
    </dgm:pt>
    <dgm:pt modelId="{92251872-FDE4-AC49-8F14-4382C001D483}" type="pres">
      <dgm:prSet presAssocID="{772C0A53-F088-324A-97AA-A574F3B3A0D9}" presName="node" presStyleLbl="node1" presStyleIdx="3"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3" presStyleCnt="4"/>
      <dgm:spPr/>
      <dgm:t>
        <a:bodyPr/>
        <a:lstStyle/>
        <a:p>
          <a:endParaRPr lang="en-US"/>
        </a:p>
      </dgm:t>
    </dgm:pt>
    <dgm:pt modelId="{19B58260-F587-3C4B-B2C0-B51B9C72A0D4}" type="pres">
      <dgm:prSet presAssocID="{0EA34819-AB63-FD47-AA2A-8DF7C80A33E6}"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E82865B2-E96A-1246-98B6-8DE6C8C832FD}" srcId="{8254B634-E7A0-EC4F-89F3-B3E9463F7939}" destId="{3D2078ED-DCCE-644A-9E2F-201EB85586AB}" srcOrd="4" destOrd="0" parTransId="{DB201FAB-E5FD-A445-8134-A9B1F1278570}" sibTransId="{D99B41EF-EE46-C849-81A0-8A7547B51999}"/>
    <dgm:cxn modelId="{C1959AE2-0307-4D67-8389-C29A9C83D87D}" type="presOf" srcId="{E04175F1-0C92-8541-854B-2E1312EE0784}" destId="{8615F0E3-1FA6-214B-A5BE-124BF46C7A2D}" srcOrd="0" destOrd="0" presId="urn:microsoft.com/office/officeart/2005/8/layout/process1"/>
    <dgm:cxn modelId="{8F83D439-3A3D-804F-AC18-9EF5EC8C84F8}" srcId="{8254B634-E7A0-EC4F-89F3-B3E9463F7939}" destId="{28D512CC-05BE-E044-8C26-09CD29B2AAB0}" srcOrd="0" destOrd="0" parTransId="{F9C2487A-57F8-2C4E-903F-37455B796056}" sibTransId="{E04175F1-0C92-8541-854B-2E1312EE0784}"/>
    <dgm:cxn modelId="{CF6A59FD-5120-42E5-A2F4-244046908A47}" type="presOf" srcId="{C16031B5-D7CA-43D2-8C65-55C92DB9EB8B}" destId="{71BF4B94-0313-41A3-B13C-95BE73B7EACA}" srcOrd="0" destOrd="0" presId="urn:microsoft.com/office/officeart/2005/8/layout/process1"/>
    <dgm:cxn modelId="{DAA6A95A-3C87-4E76-B82A-96AA2CBA7461}" type="presOf" srcId="{1EF46CAD-2E02-4D5D-A901-A8E8072159D1}" destId="{98A2E05D-E3A4-4353-BCB3-A78FBCDF1776}" srcOrd="0" destOrd="0" presId="urn:microsoft.com/office/officeart/2005/8/layout/process1"/>
    <dgm:cxn modelId="{6C88ED45-5FF5-4132-B43E-E8E713B39C40}" type="presOf" srcId="{1EF46CAD-2E02-4D5D-A901-A8E8072159D1}" destId="{66B915F3-A97F-495F-AD75-B65E6F650730}" srcOrd="1" destOrd="0" presId="urn:microsoft.com/office/officeart/2005/8/layout/process1"/>
    <dgm:cxn modelId="{2C335111-1D20-4722-84AC-CAA2D13DAE9B}" type="presOf" srcId="{3D2078ED-DCCE-644A-9E2F-201EB85586AB}" destId="{C62C1A73-6D55-E842-9FA4-26749F2D258D}" srcOrd="0" destOrd="0" presId="urn:microsoft.com/office/officeart/2005/8/layout/process1"/>
    <dgm:cxn modelId="{FF434CB0-8642-4ECB-A2B2-2CAF68F9EBF4}" srcId="{8254B634-E7A0-EC4F-89F3-B3E9463F7939}" destId="{C16031B5-D7CA-43D2-8C65-55C92DB9EB8B}" srcOrd="2" destOrd="0" parTransId="{DBCEA144-BF3F-4158-A095-12F7A7A85DC0}" sibTransId="{1EF46CAD-2E02-4D5D-A901-A8E8072159D1}"/>
    <dgm:cxn modelId="{88C10049-1796-4361-9E8E-1AE6FEA313EB}" type="presOf" srcId="{8254B634-E7A0-EC4F-89F3-B3E9463F7939}" destId="{D761D0DA-2DC1-5644-99BC-4A0182AE53BD}" srcOrd="0" destOrd="0" presId="urn:microsoft.com/office/officeart/2005/8/layout/process1"/>
    <dgm:cxn modelId="{2A316B9C-7E0E-4A04-B0F3-A0082904A2BD}" type="presOf" srcId="{E04175F1-0C92-8541-854B-2E1312EE0784}" destId="{C81E686A-1377-1243-8C24-AFF6039A8049}" srcOrd="1" destOrd="0" presId="urn:microsoft.com/office/officeart/2005/8/layout/process1"/>
    <dgm:cxn modelId="{D1D4F604-EB7B-4219-8494-C43064A4DE45}" type="presOf" srcId="{772C0A53-F088-324A-97AA-A574F3B3A0D9}" destId="{92251872-FDE4-AC49-8F14-4382C001D483}" srcOrd="0" destOrd="0" presId="urn:microsoft.com/office/officeart/2005/8/layout/process1"/>
    <dgm:cxn modelId="{6392268A-9113-457A-A5A2-01C6A296FD2F}" type="presOf" srcId="{C361CE96-BF91-914A-8D61-640FB202B874}" destId="{7E9B7F6D-DFCC-3D41-B524-2A7754351B9A}" srcOrd="1" destOrd="0" presId="urn:microsoft.com/office/officeart/2005/8/layout/process1"/>
    <dgm:cxn modelId="{8BF76F9F-FF1D-A542-B282-75B053F21235}" srcId="{8254B634-E7A0-EC4F-89F3-B3E9463F7939}" destId="{772C0A53-F088-324A-97AA-A574F3B3A0D9}" srcOrd="3" destOrd="0" parTransId="{0C6AE0A8-E094-6947-B942-B34FEA79DE87}" sibTransId="{0EA34819-AB63-FD47-AA2A-8DF7C80A33E6}"/>
    <dgm:cxn modelId="{8B94D2EE-8B1C-3C49-8AD2-8928D81AA86E}" srcId="{8254B634-E7A0-EC4F-89F3-B3E9463F7939}" destId="{5054FA11-A990-5A47-B1B4-225D0EF003A8}" srcOrd="1" destOrd="0" parTransId="{1384B49E-3E45-A243-835B-408111074686}" sibTransId="{C361CE96-BF91-914A-8D61-640FB202B874}"/>
    <dgm:cxn modelId="{FFCD73F0-516A-47CC-A0C1-1C7C7AB18ED9}" type="presOf" srcId="{0EA34819-AB63-FD47-AA2A-8DF7C80A33E6}" destId="{19B58260-F587-3C4B-B2C0-B51B9C72A0D4}" srcOrd="1" destOrd="0" presId="urn:microsoft.com/office/officeart/2005/8/layout/process1"/>
    <dgm:cxn modelId="{243C7B1E-E5A4-42A6-9FA5-6E777C34AD87}" type="presOf" srcId="{5054FA11-A990-5A47-B1B4-225D0EF003A8}" destId="{F754AB20-C932-C34F-9FB1-9305DF5F73A9}" srcOrd="0" destOrd="0" presId="urn:microsoft.com/office/officeart/2005/8/layout/process1"/>
    <dgm:cxn modelId="{6D3A0125-4EE1-4556-B72A-138B6251C8D5}" type="presOf" srcId="{C361CE96-BF91-914A-8D61-640FB202B874}" destId="{68D9566B-4B99-7246-9501-633B435CA56F}" srcOrd="0" destOrd="0" presId="urn:microsoft.com/office/officeart/2005/8/layout/process1"/>
    <dgm:cxn modelId="{EDBB8275-3273-4DFD-9FCC-96CB1264782E}" type="presOf" srcId="{0EA34819-AB63-FD47-AA2A-8DF7C80A33E6}" destId="{47CDE8AF-ED2F-0D40-AB59-228BFC6ABB4B}" srcOrd="0" destOrd="0" presId="urn:microsoft.com/office/officeart/2005/8/layout/process1"/>
    <dgm:cxn modelId="{F077191F-72BF-48FE-A003-A71662B5C0C5}" type="presOf" srcId="{28D512CC-05BE-E044-8C26-09CD29B2AAB0}" destId="{38E07313-51F5-8142-A6C7-A9F6B3618736}" srcOrd="0" destOrd="0" presId="urn:microsoft.com/office/officeart/2005/8/layout/process1"/>
    <dgm:cxn modelId="{0DE753EB-0C9F-42EF-B3E0-66F40245B796}" type="presParOf" srcId="{D761D0DA-2DC1-5644-99BC-4A0182AE53BD}" destId="{38E07313-51F5-8142-A6C7-A9F6B3618736}" srcOrd="0" destOrd="0" presId="urn:microsoft.com/office/officeart/2005/8/layout/process1"/>
    <dgm:cxn modelId="{F5B0D2F4-6EF8-4D97-807E-7C7E20B7CAA0}" type="presParOf" srcId="{D761D0DA-2DC1-5644-99BC-4A0182AE53BD}" destId="{8615F0E3-1FA6-214B-A5BE-124BF46C7A2D}" srcOrd="1" destOrd="0" presId="urn:microsoft.com/office/officeart/2005/8/layout/process1"/>
    <dgm:cxn modelId="{1B64FEAE-2CAB-493A-BF5E-397293A62B0E}" type="presParOf" srcId="{8615F0E3-1FA6-214B-A5BE-124BF46C7A2D}" destId="{C81E686A-1377-1243-8C24-AFF6039A8049}" srcOrd="0" destOrd="0" presId="urn:microsoft.com/office/officeart/2005/8/layout/process1"/>
    <dgm:cxn modelId="{5BA8823B-5FC0-4BBA-A29C-850EBA43C35A}" type="presParOf" srcId="{D761D0DA-2DC1-5644-99BC-4A0182AE53BD}" destId="{F754AB20-C932-C34F-9FB1-9305DF5F73A9}" srcOrd="2" destOrd="0" presId="urn:microsoft.com/office/officeart/2005/8/layout/process1"/>
    <dgm:cxn modelId="{0BFB675E-ED4F-4BDD-B5C5-4802C6B76996}" type="presParOf" srcId="{D761D0DA-2DC1-5644-99BC-4A0182AE53BD}" destId="{68D9566B-4B99-7246-9501-633B435CA56F}" srcOrd="3" destOrd="0" presId="urn:microsoft.com/office/officeart/2005/8/layout/process1"/>
    <dgm:cxn modelId="{60C4E027-A30F-481D-B65C-FEB1A91247CF}" type="presParOf" srcId="{68D9566B-4B99-7246-9501-633B435CA56F}" destId="{7E9B7F6D-DFCC-3D41-B524-2A7754351B9A}" srcOrd="0" destOrd="0" presId="urn:microsoft.com/office/officeart/2005/8/layout/process1"/>
    <dgm:cxn modelId="{9E2B5FD1-84B4-422D-B533-77186200D907}" type="presParOf" srcId="{D761D0DA-2DC1-5644-99BC-4A0182AE53BD}" destId="{71BF4B94-0313-41A3-B13C-95BE73B7EACA}" srcOrd="4" destOrd="0" presId="urn:microsoft.com/office/officeart/2005/8/layout/process1"/>
    <dgm:cxn modelId="{74A3ECE4-8E4B-4683-B673-1595969B86BB}" type="presParOf" srcId="{D761D0DA-2DC1-5644-99BC-4A0182AE53BD}" destId="{98A2E05D-E3A4-4353-BCB3-A78FBCDF1776}" srcOrd="5" destOrd="0" presId="urn:microsoft.com/office/officeart/2005/8/layout/process1"/>
    <dgm:cxn modelId="{9E43F544-E80A-4F19-BA5E-58ED29398637}" type="presParOf" srcId="{98A2E05D-E3A4-4353-BCB3-A78FBCDF1776}" destId="{66B915F3-A97F-495F-AD75-B65E6F650730}" srcOrd="0" destOrd="0" presId="urn:microsoft.com/office/officeart/2005/8/layout/process1"/>
    <dgm:cxn modelId="{9D1B08DD-6EA8-4C11-82B4-3FC610C64755}" type="presParOf" srcId="{D761D0DA-2DC1-5644-99BC-4A0182AE53BD}" destId="{92251872-FDE4-AC49-8F14-4382C001D483}" srcOrd="6" destOrd="0" presId="urn:microsoft.com/office/officeart/2005/8/layout/process1"/>
    <dgm:cxn modelId="{1B0D2133-44A2-4EC1-856B-29C06AB22727}" type="presParOf" srcId="{D761D0DA-2DC1-5644-99BC-4A0182AE53BD}" destId="{47CDE8AF-ED2F-0D40-AB59-228BFC6ABB4B}" srcOrd="7" destOrd="0" presId="urn:microsoft.com/office/officeart/2005/8/layout/process1"/>
    <dgm:cxn modelId="{F9CD6EE9-8F4B-4625-A609-2B366504C0F2}" type="presParOf" srcId="{47CDE8AF-ED2F-0D40-AB59-228BFC6ABB4B}" destId="{19B58260-F587-3C4B-B2C0-B51B9C72A0D4}" srcOrd="0" destOrd="0" presId="urn:microsoft.com/office/officeart/2005/8/layout/process1"/>
    <dgm:cxn modelId="{1B5BE89C-524C-4331-9152-C177A6244EDC}"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B0F3B06-8FD8-4088-BEC6-CF7089A4AB97}">
      <dgm:prSet custT="1"/>
      <dgm:spPr/>
      <dgm:t>
        <a:bodyPr/>
        <a:lstStyle/>
        <a:p>
          <a:r>
            <a:rPr lang="en-US" sz="1800" dirty="0" smtClean="0"/>
            <a:t>Sensor Acquisition</a:t>
          </a:r>
          <a:endParaRPr lang="en-US" sz="1800" dirty="0"/>
        </a:p>
      </dgm:t>
    </dgm:pt>
    <dgm:pt modelId="{CF606E0D-BFCC-4252-B235-6C8EE7DC2BD6}" type="parTrans" cxnId="{150588F4-9A97-4EA9-A141-A61C61B91674}">
      <dgm:prSet/>
      <dgm:spPr/>
      <dgm:t>
        <a:bodyPr/>
        <a:lstStyle/>
        <a:p>
          <a:endParaRPr lang="en-US" sz="2000"/>
        </a:p>
      </dgm:t>
    </dgm:pt>
    <dgm:pt modelId="{DC42FF0C-6247-4575-8820-F912B3A39FAB}" type="sibTrans" cxnId="{150588F4-9A97-4EA9-A141-A61C61B91674}">
      <dgm:prSet/>
      <dgm:spPr/>
      <dgm:t>
        <a:bodyPr/>
        <a:lstStyle/>
        <a:p>
          <a:endParaRPr lang="en-US" sz="2000"/>
        </a:p>
      </dgm:t>
    </dgm:pt>
    <dgm:pt modelId="{735A85AC-0276-484D-8222-D12714A5155E}">
      <dgm:prSet custT="1"/>
      <dgm:spPr/>
      <dgm:t>
        <a:bodyPr/>
        <a:lstStyle/>
        <a:p>
          <a:r>
            <a:rPr lang="en-US" sz="1800" dirty="0" smtClean="0"/>
            <a:t>Query processing</a:t>
          </a:r>
          <a:endParaRPr lang="en-US" sz="1800" dirty="0"/>
        </a:p>
      </dgm:t>
    </dgm:pt>
    <dgm:pt modelId="{F748A2A4-1E7B-46EB-9496-19188F150D6B}" type="parTrans" cxnId="{A329BEED-B092-49CA-8812-5BE9CF1CE854}">
      <dgm:prSet/>
      <dgm:spPr/>
      <dgm:t>
        <a:bodyPr/>
        <a:lstStyle/>
        <a:p>
          <a:endParaRPr lang="en-US" sz="2000"/>
        </a:p>
      </dgm:t>
    </dgm:pt>
    <dgm:pt modelId="{56319652-5BBF-432F-8C42-79AADAB44AAB}" type="sibTrans" cxnId="{A329BEED-B092-49CA-8812-5BE9CF1CE854}">
      <dgm:prSet/>
      <dgm:spPr/>
      <dgm:t>
        <a:bodyPr/>
        <a:lstStyle/>
        <a:p>
          <a:endParaRPr lang="en-US" sz="2000"/>
        </a:p>
      </dgm:t>
    </dgm:pt>
    <dgm:pt modelId="{AE8F11F1-4D19-41B9-B367-3DF586B7A52D}">
      <dgm:prSet custT="1"/>
      <dgm:spPr/>
      <dgm:t>
        <a:bodyPr/>
        <a:lstStyle/>
        <a:p>
          <a:r>
            <a:rPr lang="en-US" sz="1800" dirty="0" smtClean="0"/>
            <a:t>Optimized </a:t>
          </a:r>
          <a:r>
            <a:rPr lang="en-US" sz="1800" dirty="0" err="1" smtClean="0"/>
            <a:t>Datalog</a:t>
          </a:r>
          <a:endParaRPr lang="en-US" sz="1800" dirty="0"/>
        </a:p>
      </dgm:t>
    </dgm:pt>
    <dgm:pt modelId="{DB903A3A-AFA1-4EFE-9335-F17840FE8C9E}" type="parTrans" cxnId="{C2F62B43-2E9F-4D81-805B-9B094F2A7773}">
      <dgm:prSet/>
      <dgm:spPr/>
      <dgm:t>
        <a:bodyPr/>
        <a:lstStyle/>
        <a:p>
          <a:endParaRPr lang="en-US" sz="2000"/>
        </a:p>
      </dgm:t>
    </dgm:pt>
    <dgm:pt modelId="{F7D7C191-7975-4916-A631-94440061B979}" type="sibTrans" cxnId="{C2F62B43-2E9F-4D81-805B-9B094F2A7773}">
      <dgm:prSet/>
      <dgm:spPr/>
      <dgm:t>
        <a:bodyPr/>
        <a:lstStyle/>
        <a:p>
          <a:endParaRPr lang="en-US" sz="2000"/>
        </a:p>
      </dgm:t>
    </dgm:pt>
    <dgm:pt modelId="{55E62E0F-22CD-4C6E-BEE3-EDBEB29D1BD3}">
      <dgm:prSet custT="1"/>
      <dgm:spPr/>
      <dgm:t>
        <a:bodyPr/>
        <a:lstStyle/>
        <a:p>
          <a:r>
            <a:rPr lang="en-US" sz="1800" dirty="0" smtClean="0"/>
            <a:t>Java (14,084 lines)</a:t>
          </a:r>
          <a:endParaRPr lang="en-US" sz="1800" dirty="0"/>
        </a:p>
      </dgm:t>
    </dgm:pt>
    <dgm:pt modelId="{9F562120-0445-43DA-AE1F-D951583AB2D1}" type="parTrans" cxnId="{F002CFB4-6102-490E-95BC-9F5879F269AD}">
      <dgm:prSet/>
      <dgm:spPr/>
      <dgm:t>
        <a:bodyPr/>
        <a:lstStyle/>
        <a:p>
          <a:endParaRPr lang="en-US"/>
        </a:p>
      </dgm:t>
    </dgm:pt>
    <dgm:pt modelId="{0295E56B-DE42-4117-B6A1-DE4ACA700AAA}" type="sibTrans" cxnId="{F002CFB4-6102-490E-95BC-9F5879F269AD}">
      <dgm:prSet/>
      <dgm:spPr/>
      <dgm:t>
        <a:bodyPr/>
        <a:lstStyle/>
        <a:p>
          <a:endParaRPr lang="en-US"/>
        </a:p>
      </dgm:t>
    </dgm:pt>
    <dgm:pt modelId="{2C9D56BD-35F5-4999-9692-5979C9426153}">
      <dgm:prSet custT="1"/>
      <dgm:spPr/>
      <dgm:t>
        <a:bodyPr/>
        <a:lstStyle/>
        <a:p>
          <a:r>
            <a:rPr lang="en-US" sz="1800" dirty="0" smtClean="0"/>
            <a:t>Java (6,639 lines)</a:t>
          </a:r>
          <a:endParaRPr lang="en-US" sz="1800" dirty="0"/>
        </a:p>
      </dgm:t>
    </dgm:pt>
    <dgm:pt modelId="{E0DC7CDD-F1B7-4008-BB70-70071FBB8383}" type="parTrans" cxnId="{3D6FB56F-B58C-4EEA-B043-473F2B4AA901}">
      <dgm:prSet/>
      <dgm:spPr/>
      <dgm:t>
        <a:bodyPr/>
        <a:lstStyle/>
        <a:p>
          <a:endParaRPr lang="en-US"/>
        </a:p>
      </dgm:t>
    </dgm:pt>
    <dgm:pt modelId="{C4F1B657-1C16-4B5D-8B59-53A466BAFD80}" type="sibTrans" cxnId="{3D6FB56F-B58C-4EEA-B043-473F2B4AA901}">
      <dgm:prSet/>
      <dgm:spPr/>
      <dgm:t>
        <a:bodyPr/>
        <a:lstStyle/>
        <a:p>
          <a:endParaRPr lang="en-US"/>
        </a:p>
      </dgm:t>
    </dgm:pt>
    <dgm:pt modelId="{9A3B98E4-2131-41E8-809F-164C7DB495F5}">
      <dgm:prSet custT="1"/>
      <dgm:spPr/>
      <dgm:t>
        <a:bodyPr/>
        <a:lstStyle/>
        <a:p>
          <a:r>
            <a:rPr lang="en-US" sz="2000" dirty="0" smtClean="0">
              <a:solidFill>
                <a:schemeClr val="tx1"/>
              </a:solidFill>
            </a:rPr>
            <a:t>CARLOG Mobile </a:t>
          </a:r>
        </a:p>
      </dgm:t>
    </dgm:pt>
    <dgm:pt modelId="{28B29453-05BB-44D8-8001-ED252DAA1E22}" type="sibTrans" cxnId="{CEC4F9FE-6AC2-4762-AAE1-59B19AB16A79}">
      <dgm:prSet/>
      <dgm:spPr/>
      <dgm:t>
        <a:bodyPr/>
        <a:lstStyle/>
        <a:p>
          <a:endParaRPr lang="en-US" sz="2000"/>
        </a:p>
      </dgm:t>
    </dgm:pt>
    <dgm:pt modelId="{B48E3859-5F5C-4D03-A775-B507BED7957E}" type="parTrans" cxnId="{CEC4F9FE-6AC2-4762-AAE1-59B19AB16A79}">
      <dgm:prSet/>
      <dgm:spPr/>
      <dgm:t>
        <a:bodyPr/>
        <a:lstStyle/>
        <a:p>
          <a:endParaRPr lang="en-US" sz="2000"/>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ScaleY="57515" custLinFactNeighborY="-22614">
        <dgm:presLayoutVars>
          <dgm:chMax val="0"/>
          <dgm:bulletEnabled val="1"/>
        </dgm:presLayoutVars>
      </dgm:prSet>
      <dgm:spPr/>
      <dgm:t>
        <a:bodyPr/>
        <a:lstStyle/>
        <a:p>
          <a:endParaRPr lang="en-US"/>
        </a:p>
      </dgm:t>
    </dgm:pt>
    <dgm:pt modelId="{C12CB713-21CB-4B34-899D-4BA88E427D5C}" type="pres">
      <dgm:prSet presAssocID="{9A3B98E4-2131-41E8-809F-164C7DB495F5}" presName="childText" presStyleLbl="revTx" presStyleIdx="0" presStyleCnt="1" custLinFactNeighborY="-9212">
        <dgm:presLayoutVars>
          <dgm:bulletEnabled val="1"/>
        </dgm:presLayoutVars>
      </dgm:prSet>
      <dgm:spPr/>
      <dgm:t>
        <a:bodyPr/>
        <a:lstStyle/>
        <a:p>
          <a:endParaRPr lang="en-US"/>
        </a:p>
      </dgm:t>
    </dgm:pt>
  </dgm:ptLst>
  <dgm:cxnLst>
    <dgm:cxn modelId="{A329BEED-B092-49CA-8812-5BE9CF1CE854}" srcId="{9A3B98E4-2131-41E8-809F-164C7DB495F5}" destId="{735A85AC-0276-484D-8222-D12714A5155E}" srcOrd="1" destOrd="0" parTransId="{F748A2A4-1E7B-46EB-9496-19188F150D6B}" sibTransId="{56319652-5BBF-432F-8C42-79AADAB44AAB}"/>
    <dgm:cxn modelId="{D60D0CDC-9D75-498C-8747-C35F79AB4D9D}" type="presOf" srcId="{55E62E0F-22CD-4C6E-BEE3-EDBEB29D1BD3}" destId="{C12CB713-21CB-4B34-899D-4BA88E427D5C}" srcOrd="0" destOrd="1" presId="urn:microsoft.com/office/officeart/2005/8/layout/vList2"/>
    <dgm:cxn modelId="{3D6FB56F-B58C-4EEA-B043-473F2B4AA901}" srcId="{735A85AC-0276-484D-8222-D12714A5155E}" destId="{2C9D56BD-35F5-4999-9692-5979C9426153}" srcOrd="1" destOrd="0" parTransId="{E0DC7CDD-F1B7-4008-BB70-70071FBB8383}" sibTransId="{C4F1B657-1C16-4B5D-8B59-53A466BAFD80}"/>
    <dgm:cxn modelId="{35FC0AF3-985C-429D-B49B-303BA6D03FEE}" type="presOf" srcId="{735A85AC-0276-484D-8222-D12714A5155E}" destId="{C12CB713-21CB-4B34-899D-4BA88E427D5C}" srcOrd="0" destOrd="2" presId="urn:microsoft.com/office/officeart/2005/8/layout/vList2"/>
    <dgm:cxn modelId="{E3140E05-DB79-4764-994F-1F9F6A3F9DDF}" type="presOf" srcId="{AE8F11F1-4D19-41B9-B367-3DF586B7A52D}" destId="{C12CB713-21CB-4B34-899D-4BA88E427D5C}" srcOrd="0" destOrd="3" presId="urn:microsoft.com/office/officeart/2005/8/layout/vList2"/>
    <dgm:cxn modelId="{4FF05366-8C7B-4577-829A-0BEA9D103E0F}" type="presOf" srcId="{2C9D56BD-35F5-4999-9692-5979C9426153}" destId="{C12CB713-21CB-4B34-899D-4BA88E427D5C}" srcOrd="0" destOrd="4" presId="urn:microsoft.com/office/officeart/2005/8/layout/vList2"/>
    <dgm:cxn modelId="{150588F4-9A97-4EA9-A141-A61C61B91674}" srcId="{9A3B98E4-2131-41E8-809F-164C7DB495F5}" destId="{DB0F3B06-8FD8-4088-BEC6-CF7089A4AB97}" srcOrd="0" destOrd="0" parTransId="{CF606E0D-BFCC-4252-B235-6C8EE7DC2BD6}" sibTransId="{DC42FF0C-6247-4575-8820-F912B3A39FAB}"/>
    <dgm:cxn modelId="{F002CFB4-6102-490E-95BC-9F5879F269AD}" srcId="{DB0F3B06-8FD8-4088-BEC6-CF7089A4AB97}" destId="{55E62E0F-22CD-4C6E-BEE3-EDBEB29D1BD3}" srcOrd="0" destOrd="0" parTransId="{9F562120-0445-43DA-AE1F-D951583AB2D1}" sibTransId="{0295E56B-DE42-4117-B6A1-DE4ACA700AAA}"/>
    <dgm:cxn modelId="{AB4759AD-1E96-49E6-9000-39FECDC48ABC}" type="presOf" srcId="{9A3B98E4-2131-41E8-809F-164C7DB495F5}" destId="{BB5B0DBB-3C7E-4061-B8EB-B682985F90B3}" srcOrd="0" destOrd="0" presId="urn:microsoft.com/office/officeart/2005/8/layout/vList2"/>
    <dgm:cxn modelId="{C2F62B43-2E9F-4D81-805B-9B094F2A7773}" srcId="{735A85AC-0276-484D-8222-D12714A5155E}" destId="{AE8F11F1-4D19-41B9-B367-3DF586B7A52D}" srcOrd="0" destOrd="0" parTransId="{DB903A3A-AFA1-4EFE-9335-F17840FE8C9E}" sibTransId="{F7D7C191-7975-4916-A631-94440061B979}"/>
    <dgm:cxn modelId="{91A08A6B-851E-4E4E-87EA-ED99BE15BF71}" type="presOf" srcId="{CDD1D809-3843-4DFC-A9A4-0D050E1CD76B}" destId="{77603170-3662-48E0-9ACB-432A01EBF504}" srcOrd="0" destOrd="0" presId="urn:microsoft.com/office/officeart/2005/8/layout/vList2"/>
    <dgm:cxn modelId="{CEC4F9FE-6AC2-4762-AAE1-59B19AB16A79}" srcId="{CDD1D809-3843-4DFC-A9A4-0D050E1CD76B}" destId="{9A3B98E4-2131-41E8-809F-164C7DB495F5}" srcOrd="0" destOrd="0" parTransId="{B48E3859-5F5C-4D03-A775-B507BED7957E}" sibTransId="{28B29453-05BB-44D8-8001-ED252DAA1E22}"/>
    <dgm:cxn modelId="{C47046D2-E4B1-4530-AF85-4BA83AB98869}" type="presOf" srcId="{DB0F3B06-8FD8-4088-BEC6-CF7089A4AB97}" destId="{C12CB713-21CB-4B34-899D-4BA88E427D5C}" srcOrd="0" destOrd="0" presId="urn:microsoft.com/office/officeart/2005/8/layout/vList2"/>
    <dgm:cxn modelId="{E6C0C1F2-8489-45B0-80A5-B1801AF25214}" type="presParOf" srcId="{77603170-3662-48E0-9ACB-432A01EBF504}" destId="{BB5B0DBB-3C7E-4061-B8EB-B682985F90B3}" srcOrd="0" destOrd="0" presId="urn:microsoft.com/office/officeart/2005/8/layout/vList2"/>
    <dgm:cxn modelId="{F73A6B1D-2D71-4F4F-B777-0777C19AF01C}" type="presParOf" srcId="{77603170-3662-48E0-9ACB-432A01EBF504}" destId="{C12CB713-21CB-4B34-899D-4BA88E427D5C}" srcOrd="1"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41A4E9-356C-4A8A-8068-75F751B91653}" type="doc">
      <dgm:prSet loTypeId="urn:microsoft.com/office/officeart/2005/8/layout/process1" loCatId="process" qsTypeId="urn:microsoft.com/office/officeart/2005/8/quickstyle/simple1" qsCatId="simple" csTypeId="urn:microsoft.com/office/officeart/2005/8/colors/accent1_2" csCatId="accent1" phldr="1"/>
      <dgm:spPr/>
    </dgm:pt>
    <dgm:pt modelId="{F6F109C8-E8D0-4CDD-935F-05EB101717FA}">
      <dgm:prSet phldrT="[Text]" custT="1"/>
      <dgm:spPr>
        <a:solidFill>
          <a:schemeClr val="accent1"/>
        </a:solidFill>
        <a:effectLst>
          <a:glow rad="63500">
            <a:schemeClr val="accent1">
              <a:satMod val="175000"/>
              <a:alpha val="40000"/>
            </a:schemeClr>
          </a:glow>
        </a:effectLst>
        <a:scene3d>
          <a:camera prst="orthographicFront"/>
          <a:lightRig rig="threePt" dir="t"/>
        </a:scene3d>
        <a:sp3d>
          <a:bevelT/>
        </a:sp3d>
      </dgm:spPr>
      <dgm:t>
        <a:bodyPr/>
        <a:lstStyle/>
        <a:p>
          <a:r>
            <a:rPr lang="en-US" sz="3600" dirty="0" smtClean="0">
              <a:solidFill>
                <a:schemeClr val="tx1"/>
              </a:solidFill>
            </a:rPr>
            <a:t>Event</a:t>
          </a:r>
          <a:endParaRPr lang="en-US" sz="3600" dirty="0">
            <a:solidFill>
              <a:schemeClr val="tx1"/>
            </a:solidFill>
          </a:endParaRPr>
        </a:p>
      </dgm:t>
    </dgm:pt>
    <dgm:pt modelId="{A9B7B148-4684-4D8B-A9A5-3123094B35B1}" type="parTrans" cxnId="{595F6E6E-9A11-4A2B-9674-A8860B708445}">
      <dgm:prSet/>
      <dgm:spPr/>
      <dgm:t>
        <a:bodyPr/>
        <a:lstStyle/>
        <a:p>
          <a:endParaRPr lang="en-US"/>
        </a:p>
      </dgm:t>
    </dgm:pt>
    <dgm:pt modelId="{03AA82F3-1248-4E41-99B1-BF615311DAC4}" type="sibTrans" cxnId="{595F6E6E-9A11-4A2B-9674-A8860B708445}">
      <dgm:prSet/>
      <dgm:spPr>
        <a:solidFill>
          <a:schemeClr val="accent1"/>
        </a:solidFill>
        <a:effectLst>
          <a:glow rad="63500">
            <a:schemeClr val="accent1">
              <a:satMod val="175000"/>
              <a:alpha val="40000"/>
            </a:schemeClr>
          </a:glow>
        </a:effectLst>
        <a:scene3d>
          <a:camera prst="orthographicFront"/>
          <a:lightRig rig="threePt" dir="t"/>
        </a:scene3d>
        <a:sp3d>
          <a:bevelT/>
        </a:sp3d>
      </dgm:spPr>
      <dgm:t>
        <a:bodyPr/>
        <a:lstStyle/>
        <a:p>
          <a:endParaRPr lang="en-US"/>
        </a:p>
      </dgm:t>
    </dgm:pt>
    <dgm:pt modelId="{109658C6-D418-4878-A05C-8A797035447D}">
      <dgm:prSet phldrT="[Text]" custT="1"/>
      <dgm:spPr>
        <a:solidFill>
          <a:schemeClr val="accent1"/>
        </a:solidFill>
        <a:effectLst>
          <a:glow rad="63500">
            <a:schemeClr val="accent1">
              <a:satMod val="175000"/>
              <a:alpha val="40000"/>
            </a:schemeClr>
          </a:glow>
        </a:effectLst>
        <a:scene3d>
          <a:camera prst="orthographicFront"/>
          <a:lightRig rig="threePt" dir="t"/>
        </a:scene3d>
        <a:sp3d>
          <a:bevelT/>
        </a:sp3d>
      </dgm:spPr>
      <dgm:t>
        <a:bodyPr/>
        <a:lstStyle/>
        <a:p>
          <a:r>
            <a:rPr lang="en-US" sz="3600" dirty="0" smtClean="0">
              <a:solidFill>
                <a:schemeClr val="tx1"/>
              </a:solidFill>
            </a:rPr>
            <a:t>Action</a:t>
          </a:r>
          <a:endParaRPr lang="en-US" sz="3600" dirty="0">
            <a:solidFill>
              <a:schemeClr val="tx1"/>
            </a:solidFill>
          </a:endParaRPr>
        </a:p>
      </dgm:t>
    </dgm:pt>
    <dgm:pt modelId="{361C4B0A-6EC6-4594-B727-7FE1A6FF501A}" type="parTrans" cxnId="{30D23902-B9E9-4ACE-88C1-C69BEECEB223}">
      <dgm:prSet/>
      <dgm:spPr/>
      <dgm:t>
        <a:bodyPr/>
        <a:lstStyle/>
        <a:p>
          <a:endParaRPr lang="en-US"/>
        </a:p>
      </dgm:t>
    </dgm:pt>
    <dgm:pt modelId="{8AAA8E11-5B31-43A5-9D58-4DA5E7C5B6AD}" type="sibTrans" cxnId="{30D23902-B9E9-4ACE-88C1-C69BEECEB223}">
      <dgm:prSet/>
      <dgm:spPr/>
      <dgm:t>
        <a:bodyPr/>
        <a:lstStyle/>
        <a:p>
          <a:endParaRPr lang="en-US"/>
        </a:p>
      </dgm:t>
    </dgm:pt>
    <dgm:pt modelId="{22ECE7F1-9CEC-473E-A1FC-D8C46DB2CA52}" type="pres">
      <dgm:prSet presAssocID="{A241A4E9-356C-4A8A-8068-75F751B91653}" presName="Name0" presStyleCnt="0">
        <dgm:presLayoutVars>
          <dgm:dir/>
          <dgm:resizeHandles val="exact"/>
        </dgm:presLayoutVars>
      </dgm:prSet>
      <dgm:spPr/>
    </dgm:pt>
    <dgm:pt modelId="{D459A7F3-65B9-46B0-A580-D3138EFE11EE}" type="pres">
      <dgm:prSet presAssocID="{F6F109C8-E8D0-4CDD-935F-05EB101717FA}" presName="node" presStyleLbl="node1" presStyleIdx="0" presStyleCnt="2">
        <dgm:presLayoutVars>
          <dgm:bulletEnabled val="1"/>
        </dgm:presLayoutVars>
      </dgm:prSet>
      <dgm:spPr/>
      <dgm:t>
        <a:bodyPr/>
        <a:lstStyle/>
        <a:p>
          <a:endParaRPr lang="en-US"/>
        </a:p>
      </dgm:t>
    </dgm:pt>
    <dgm:pt modelId="{9F2D96D9-DE2D-4C65-98C8-2343BD50172C}" type="pres">
      <dgm:prSet presAssocID="{03AA82F3-1248-4E41-99B1-BF615311DAC4}" presName="sibTrans" presStyleLbl="sibTrans2D1" presStyleIdx="0" presStyleCnt="1"/>
      <dgm:spPr/>
      <dgm:t>
        <a:bodyPr/>
        <a:lstStyle/>
        <a:p>
          <a:endParaRPr lang="en-US"/>
        </a:p>
      </dgm:t>
    </dgm:pt>
    <dgm:pt modelId="{D1512054-A4DA-497C-A105-72192ED9D790}" type="pres">
      <dgm:prSet presAssocID="{03AA82F3-1248-4E41-99B1-BF615311DAC4}" presName="connectorText" presStyleLbl="sibTrans2D1" presStyleIdx="0" presStyleCnt="1"/>
      <dgm:spPr/>
      <dgm:t>
        <a:bodyPr/>
        <a:lstStyle/>
        <a:p>
          <a:endParaRPr lang="en-US"/>
        </a:p>
      </dgm:t>
    </dgm:pt>
    <dgm:pt modelId="{FE44F264-5752-4BC7-BE52-6A0A9D29EDF1}" type="pres">
      <dgm:prSet presAssocID="{109658C6-D418-4878-A05C-8A797035447D}" presName="node" presStyleLbl="node1" presStyleIdx="1" presStyleCnt="2">
        <dgm:presLayoutVars>
          <dgm:bulletEnabled val="1"/>
        </dgm:presLayoutVars>
      </dgm:prSet>
      <dgm:spPr/>
      <dgm:t>
        <a:bodyPr/>
        <a:lstStyle/>
        <a:p>
          <a:endParaRPr lang="en-US"/>
        </a:p>
      </dgm:t>
    </dgm:pt>
  </dgm:ptLst>
  <dgm:cxnLst>
    <dgm:cxn modelId="{F5AC4534-E260-45B8-BAD3-6C8FE11B1D00}" type="presOf" srcId="{A241A4E9-356C-4A8A-8068-75F751B91653}" destId="{22ECE7F1-9CEC-473E-A1FC-D8C46DB2CA52}" srcOrd="0" destOrd="0" presId="urn:microsoft.com/office/officeart/2005/8/layout/process1"/>
    <dgm:cxn modelId="{D52AF337-B495-419C-A276-A13058419FB1}" type="presOf" srcId="{F6F109C8-E8D0-4CDD-935F-05EB101717FA}" destId="{D459A7F3-65B9-46B0-A580-D3138EFE11EE}" srcOrd="0" destOrd="0" presId="urn:microsoft.com/office/officeart/2005/8/layout/process1"/>
    <dgm:cxn modelId="{373BEE28-3F51-440C-AE2D-A50F043CE537}" type="presOf" srcId="{109658C6-D418-4878-A05C-8A797035447D}" destId="{FE44F264-5752-4BC7-BE52-6A0A9D29EDF1}" srcOrd="0" destOrd="0" presId="urn:microsoft.com/office/officeart/2005/8/layout/process1"/>
    <dgm:cxn modelId="{595F6E6E-9A11-4A2B-9674-A8860B708445}" srcId="{A241A4E9-356C-4A8A-8068-75F751B91653}" destId="{F6F109C8-E8D0-4CDD-935F-05EB101717FA}" srcOrd="0" destOrd="0" parTransId="{A9B7B148-4684-4D8B-A9A5-3123094B35B1}" sibTransId="{03AA82F3-1248-4E41-99B1-BF615311DAC4}"/>
    <dgm:cxn modelId="{7553E2A1-B644-404F-B271-ABE53068A932}" type="presOf" srcId="{03AA82F3-1248-4E41-99B1-BF615311DAC4}" destId="{9F2D96D9-DE2D-4C65-98C8-2343BD50172C}" srcOrd="0" destOrd="0" presId="urn:microsoft.com/office/officeart/2005/8/layout/process1"/>
    <dgm:cxn modelId="{30D23902-B9E9-4ACE-88C1-C69BEECEB223}" srcId="{A241A4E9-356C-4A8A-8068-75F751B91653}" destId="{109658C6-D418-4878-A05C-8A797035447D}" srcOrd="1" destOrd="0" parTransId="{361C4B0A-6EC6-4594-B727-7FE1A6FF501A}" sibTransId="{8AAA8E11-5B31-43A5-9D58-4DA5E7C5B6AD}"/>
    <dgm:cxn modelId="{4409B07E-0C03-4109-8C81-F2B54163A052}" type="presOf" srcId="{03AA82F3-1248-4E41-99B1-BF615311DAC4}" destId="{D1512054-A4DA-497C-A105-72192ED9D790}" srcOrd="1" destOrd="0" presId="urn:microsoft.com/office/officeart/2005/8/layout/process1"/>
    <dgm:cxn modelId="{D5C9817E-D8B4-497D-A22D-BD7FA6824825}" type="presParOf" srcId="{22ECE7F1-9CEC-473E-A1FC-D8C46DB2CA52}" destId="{D459A7F3-65B9-46B0-A580-D3138EFE11EE}" srcOrd="0" destOrd="0" presId="urn:microsoft.com/office/officeart/2005/8/layout/process1"/>
    <dgm:cxn modelId="{77E2B474-AEE5-42EF-B1BE-074AA8338E75}" type="presParOf" srcId="{22ECE7F1-9CEC-473E-A1FC-D8C46DB2CA52}" destId="{9F2D96D9-DE2D-4C65-98C8-2343BD50172C}" srcOrd="1" destOrd="0" presId="urn:microsoft.com/office/officeart/2005/8/layout/process1"/>
    <dgm:cxn modelId="{D8122153-3965-4284-9618-C41DAF1BDE8B}" type="presParOf" srcId="{9F2D96D9-DE2D-4C65-98C8-2343BD50172C}" destId="{D1512054-A4DA-497C-A105-72192ED9D790}" srcOrd="0" destOrd="0" presId="urn:microsoft.com/office/officeart/2005/8/layout/process1"/>
    <dgm:cxn modelId="{05AD9F95-2A80-4B47-A7F4-301EAE99533A}" type="presParOf" srcId="{22ECE7F1-9CEC-473E-A1FC-D8C46DB2CA52}" destId="{FE44F264-5752-4BC7-BE52-6A0A9D29EDF1}" srcOrd="2"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AFB47FF-AF21-4C75-9316-57FF809A72AC}">
      <dgm:prSet custT="1"/>
      <dgm:spPr/>
      <dgm:t>
        <a:bodyPr/>
        <a:lstStyle/>
        <a:p>
          <a:r>
            <a:rPr lang="en-US" sz="2000" dirty="0" smtClean="0">
              <a:solidFill>
                <a:schemeClr val="tx1"/>
              </a:solidFill>
            </a:rPr>
            <a:t>CARLOG Cloud</a:t>
          </a:r>
          <a:endParaRPr lang="en-US" sz="2000" dirty="0">
            <a:solidFill>
              <a:schemeClr val="tx1"/>
            </a:solidFill>
          </a:endParaRPr>
        </a:p>
      </dgm:t>
    </dgm:pt>
    <dgm:pt modelId="{A42B9181-3FD8-45B5-8514-94C7EB6BF187}" type="parTrans" cxnId="{978BD346-D26C-40C9-B709-BF9E5CB1BD33}">
      <dgm:prSet/>
      <dgm:spPr/>
      <dgm:t>
        <a:bodyPr/>
        <a:lstStyle/>
        <a:p>
          <a:endParaRPr lang="en-US" sz="2000"/>
        </a:p>
      </dgm:t>
    </dgm:pt>
    <dgm:pt modelId="{C29D0871-EB2F-4F6F-8980-ECBDC2A9F061}" type="sibTrans" cxnId="{978BD346-D26C-40C9-B709-BF9E5CB1BD33}">
      <dgm:prSet/>
      <dgm:spPr/>
      <dgm:t>
        <a:bodyPr/>
        <a:lstStyle/>
        <a:p>
          <a:endParaRPr lang="en-US" sz="2000"/>
        </a:p>
      </dgm:t>
    </dgm:pt>
    <dgm:pt modelId="{14F861C1-2782-4602-8B5B-3D9A4692CF09}">
      <dgm:prSet custT="1"/>
      <dgm:spPr/>
      <dgm:t>
        <a:bodyPr/>
        <a:lstStyle/>
        <a:p>
          <a:r>
            <a:rPr lang="en-US" sz="1800" dirty="0" smtClean="0"/>
            <a:t>OSM, Weather, Traffic, </a:t>
          </a:r>
          <a:r>
            <a:rPr lang="en-US" sz="1800" dirty="0" err="1" smtClean="0"/>
            <a:t>PoI</a:t>
          </a:r>
          <a:r>
            <a:rPr lang="en-US" sz="1800" dirty="0" smtClean="0"/>
            <a:t>, Traffic Speed, </a:t>
          </a:r>
          <a:r>
            <a:rPr lang="en-US" sz="1800" dirty="0" err="1" smtClean="0"/>
            <a:t>etc</a:t>
          </a:r>
          <a:endParaRPr lang="en-US" sz="1800" dirty="0"/>
        </a:p>
      </dgm:t>
    </dgm:pt>
    <dgm:pt modelId="{C53F9444-44E1-47FC-AB67-ACF76AC7D159}" type="parTrans" cxnId="{35CB497D-0802-4832-8FF5-00F4F032E2A2}">
      <dgm:prSet/>
      <dgm:spPr/>
      <dgm:t>
        <a:bodyPr/>
        <a:lstStyle/>
        <a:p>
          <a:endParaRPr lang="en-US" sz="2000"/>
        </a:p>
      </dgm:t>
    </dgm:pt>
    <dgm:pt modelId="{531655FF-A076-4519-9E2C-50092FC7A353}" type="sibTrans" cxnId="{35CB497D-0802-4832-8FF5-00F4F032E2A2}">
      <dgm:prSet/>
      <dgm:spPr/>
      <dgm:t>
        <a:bodyPr/>
        <a:lstStyle/>
        <a:p>
          <a:endParaRPr lang="en-US" sz="2000"/>
        </a:p>
      </dgm:t>
    </dgm:pt>
    <dgm:pt modelId="{837DFC7B-00BB-45B2-A752-405F7C91B5F3}">
      <dgm:prSet custT="1"/>
      <dgm:spPr/>
      <dgm:t>
        <a:bodyPr/>
        <a:lstStyle/>
        <a:p>
          <a:r>
            <a:rPr lang="en-US" sz="1800" dirty="0" smtClean="0"/>
            <a:t>PHP (700 lines)</a:t>
          </a:r>
          <a:endParaRPr lang="en-US" sz="1800" dirty="0"/>
        </a:p>
      </dgm:t>
    </dgm:pt>
    <dgm:pt modelId="{18E7FBC0-ECEA-4DB4-A137-D5BCB03012DA}" type="parTrans" cxnId="{CA641995-98E7-4FDB-9633-30A60C090627}">
      <dgm:prSet/>
      <dgm:spPr/>
      <dgm:t>
        <a:bodyPr/>
        <a:lstStyle/>
        <a:p>
          <a:endParaRPr lang="en-US"/>
        </a:p>
      </dgm:t>
    </dgm:pt>
    <dgm:pt modelId="{8A60511A-CDB1-42FD-B446-F5768859D254}" type="sibTrans" cxnId="{CA641995-98E7-4FDB-9633-30A60C090627}">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FADF0305-D75C-4CB5-8617-D74A84F29744}" type="pres">
      <dgm:prSet presAssocID="{5AFB47FF-AF21-4C75-9316-57FF809A72AC}" presName="parentText" presStyleLbl="node1" presStyleIdx="0" presStyleCnt="1" custScaleY="36931" custLinFactNeighborY="5014">
        <dgm:presLayoutVars>
          <dgm:chMax val="0"/>
          <dgm:bulletEnabled val="1"/>
        </dgm:presLayoutVars>
      </dgm:prSet>
      <dgm:spPr/>
      <dgm:t>
        <a:bodyPr/>
        <a:lstStyle/>
        <a:p>
          <a:endParaRPr lang="en-US"/>
        </a:p>
      </dgm:t>
    </dgm:pt>
    <dgm:pt modelId="{68468C6A-832F-488A-BA48-8E2BD9619FB4}" type="pres">
      <dgm:prSet presAssocID="{5AFB47FF-AF21-4C75-9316-57FF809A72AC}" presName="childText" presStyleLbl="revTx" presStyleIdx="0" presStyleCnt="1" custScaleY="65568" custLinFactNeighborY="14359">
        <dgm:presLayoutVars>
          <dgm:bulletEnabled val="1"/>
        </dgm:presLayoutVars>
      </dgm:prSet>
      <dgm:spPr/>
      <dgm:t>
        <a:bodyPr/>
        <a:lstStyle/>
        <a:p>
          <a:endParaRPr lang="en-US"/>
        </a:p>
      </dgm:t>
    </dgm:pt>
  </dgm:ptLst>
  <dgm:cxnLst>
    <dgm:cxn modelId="{CA641995-98E7-4FDB-9633-30A60C090627}" srcId="{5AFB47FF-AF21-4C75-9316-57FF809A72AC}" destId="{837DFC7B-00BB-45B2-A752-405F7C91B5F3}" srcOrd="1" destOrd="0" parTransId="{18E7FBC0-ECEA-4DB4-A137-D5BCB03012DA}" sibTransId="{8A60511A-CDB1-42FD-B446-F5768859D254}"/>
    <dgm:cxn modelId="{D87C0AB7-8704-4BC6-8F77-7DBC43A19624}" type="presOf" srcId="{5AFB47FF-AF21-4C75-9316-57FF809A72AC}" destId="{FADF0305-D75C-4CB5-8617-D74A84F29744}" srcOrd="0" destOrd="0" presId="urn:microsoft.com/office/officeart/2005/8/layout/vList2"/>
    <dgm:cxn modelId="{35CB497D-0802-4832-8FF5-00F4F032E2A2}" srcId="{5AFB47FF-AF21-4C75-9316-57FF809A72AC}" destId="{14F861C1-2782-4602-8B5B-3D9A4692CF09}" srcOrd="0" destOrd="0" parTransId="{C53F9444-44E1-47FC-AB67-ACF76AC7D159}" sibTransId="{531655FF-A076-4519-9E2C-50092FC7A353}"/>
    <dgm:cxn modelId="{F424EE15-1A90-4C11-99FB-472E441D67FA}" type="presOf" srcId="{837DFC7B-00BB-45B2-A752-405F7C91B5F3}" destId="{68468C6A-832F-488A-BA48-8E2BD9619FB4}" srcOrd="0" destOrd="1" presId="urn:microsoft.com/office/officeart/2005/8/layout/vList2"/>
    <dgm:cxn modelId="{2B6FB5E0-5B65-464D-984E-5EEBA96DB708}" type="presOf" srcId="{CDD1D809-3843-4DFC-A9A4-0D050E1CD76B}" destId="{77603170-3662-48E0-9ACB-432A01EBF504}" srcOrd="0" destOrd="0" presId="urn:microsoft.com/office/officeart/2005/8/layout/vList2"/>
    <dgm:cxn modelId="{E8CEEE82-5A60-4A50-9F9B-25140AC568FD}" type="presOf" srcId="{14F861C1-2782-4602-8B5B-3D9A4692CF09}" destId="{68468C6A-832F-488A-BA48-8E2BD9619FB4}" srcOrd="0" destOrd="0" presId="urn:microsoft.com/office/officeart/2005/8/layout/vList2"/>
    <dgm:cxn modelId="{978BD346-D26C-40C9-B709-BF9E5CB1BD33}" srcId="{CDD1D809-3843-4DFC-A9A4-0D050E1CD76B}" destId="{5AFB47FF-AF21-4C75-9316-57FF809A72AC}" srcOrd="0" destOrd="0" parTransId="{A42B9181-3FD8-45B5-8514-94C7EB6BF187}" sibTransId="{C29D0871-EB2F-4F6F-8980-ECBDC2A9F061}"/>
    <dgm:cxn modelId="{78ED6101-787A-4284-9258-9F5A88A5B6F6}" type="presParOf" srcId="{77603170-3662-48E0-9ACB-432A01EBF504}" destId="{FADF0305-D75C-4CB5-8617-D74A84F29744}" srcOrd="0" destOrd="0" presId="urn:microsoft.com/office/officeart/2005/8/layout/vList2"/>
    <dgm:cxn modelId="{02701F3E-CAF1-45AD-A0EC-61B5DE1EF932}" type="presParOf" srcId="{77603170-3662-48E0-9ACB-432A01EBF504}" destId="{68468C6A-832F-488A-BA48-8E2BD9619FB4}" srcOrd="1"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C44FC0-F8ED-4EAD-9C2E-404FF2399601}">
      <dgm:prSet custT="1"/>
      <dgm:spPr/>
      <dgm:t>
        <a:bodyPr/>
        <a:lstStyle/>
        <a:p>
          <a:pPr rtl="0"/>
          <a:r>
            <a:rPr lang="en-US" sz="2500" b="0" i="0" u="none" strike="noStrike" dirty="0" smtClean="0">
              <a:solidFill>
                <a:schemeClr val="tx1"/>
              </a:solidFill>
              <a:effectLst/>
              <a:latin typeface="+mn-lt"/>
              <a:ea typeface="+mn-ea"/>
              <a:cs typeface="+mn-cs"/>
            </a:rPr>
            <a:t>Experiments show that CARLOG misses fewer events and has lower latency than competing strategies</a:t>
          </a:r>
          <a:endParaRPr lang="en-US" sz="2500" dirty="0">
            <a:solidFill>
              <a:schemeClr val="tx1"/>
            </a:solidFill>
          </a:endParaRPr>
        </a:p>
      </dgm:t>
    </dgm:pt>
    <dgm:pt modelId="{59FC59C2-7399-4ECA-ABC5-52FE655686DB}" type="parTrans" cxnId="{65CCD128-B15C-455B-BF5B-B144B8A514CA}">
      <dgm:prSet/>
      <dgm:spPr/>
      <dgm:t>
        <a:bodyPr/>
        <a:lstStyle/>
        <a:p>
          <a:endParaRPr lang="en-US"/>
        </a:p>
      </dgm:t>
    </dgm:pt>
    <dgm:pt modelId="{664DC3A4-57C1-442A-87B8-97F4A7400DC3}" type="sibTrans" cxnId="{65CCD128-B15C-455B-BF5B-B144B8A514CA}">
      <dgm:prSet/>
      <dgm:spPr/>
      <dgm:t>
        <a:bodyPr/>
        <a:lstStyle/>
        <a:p>
          <a:endParaRPr lang="en-US"/>
        </a:p>
      </dgm:t>
    </dgm:pt>
    <dgm:pt modelId="{11E5F4E6-0AE7-4934-9221-97BC5F7D9D06}">
      <dgm:prSet custT="1"/>
      <dgm:spPr/>
      <dgm:t>
        <a:bodyPr/>
        <a:lstStyle/>
        <a:p>
          <a:r>
            <a:rPr lang="en-US" sz="2500" b="0" i="0" u="none" strike="noStrike" dirty="0" smtClean="0">
              <a:solidFill>
                <a:schemeClr val="tx1"/>
              </a:solidFill>
              <a:effectLst/>
              <a:latin typeface="+mn-lt"/>
              <a:ea typeface="+mn-ea"/>
              <a:cs typeface="+mn-cs"/>
            </a:rPr>
            <a:t>Algorithms for optimizing predicate acquisition latency</a:t>
          </a:r>
          <a:endParaRPr lang="en-US" sz="2500" dirty="0">
            <a:solidFill>
              <a:schemeClr val="tx1"/>
            </a:solidFill>
          </a:endParaRPr>
        </a:p>
      </dgm:t>
    </dgm:pt>
    <dgm:pt modelId="{28C00F45-E21D-4A4F-ABB0-A37A11BDC3B1}" type="parTrans" cxnId="{CBE16F72-D2F6-4697-8722-95835AE0B44B}">
      <dgm:prSet/>
      <dgm:spPr/>
      <dgm:t>
        <a:bodyPr/>
        <a:lstStyle/>
        <a:p>
          <a:endParaRPr lang="en-US"/>
        </a:p>
      </dgm:t>
    </dgm:pt>
    <dgm:pt modelId="{0A5F884E-9CB8-4D2E-9248-40ECCDDF1ACC}" type="sibTrans" cxnId="{CBE16F72-D2F6-4697-8722-95835AE0B44B}">
      <dgm:prSet/>
      <dgm:spPr/>
      <dgm:t>
        <a:bodyPr/>
        <a:lstStyle/>
        <a:p>
          <a:endParaRPr lang="en-US"/>
        </a:p>
      </dgm:t>
    </dgm:pt>
    <dgm:pt modelId="{DD448FB5-F81E-4784-8298-94B312CDCC9B}">
      <dgm:prSet custT="1"/>
      <dgm:spPr/>
      <dgm:t>
        <a:bodyPr/>
        <a:lstStyle/>
        <a:p>
          <a:r>
            <a:rPr lang="en-US" sz="2500" b="0" i="0" u="none" strike="noStrike" dirty="0" smtClean="0">
              <a:solidFill>
                <a:schemeClr val="tx1"/>
              </a:solidFill>
              <a:effectLst/>
              <a:latin typeface="+mn-lt"/>
              <a:ea typeface="+mn-ea"/>
              <a:cs typeface="+mn-cs"/>
            </a:rPr>
            <a:t>CARLOG system design and implementation</a:t>
          </a:r>
          <a:endParaRPr lang="en-US" sz="2500" dirty="0">
            <a:solidFill>
              <a:schemeClr val="tx1"/>
            </a:solidFill>
          </a:endParaRPr>
        </a:p>
      </dgm:t>
    </dgm:pt>
    <dgm:pt modelId="{01F7BF4A-5909-487D-BDE4-EEEB27D638A5}" type="parTrans" cxnId="{926424B0-4451-41A4-8132-F2EA8A56A93D}">
      <dgm:prSet/>
      <dgm:spPr/>
      <dgm:t>
        <a:bodyPr/>
        <a:lstStyle/>
        <a:p>
          <a:endParaRPr lang="en-US"/>
        </a:p>
      </dgm:t>
    </dgm:pt>
    <dgm:pt modelId="{BBEA12C7-235C-4856-9CB5-8C8F51C99594}" type="sibTrans" cxnId="{926424B0-4451-41A4-8132-F2EA8A56A93D}">
      <dgm:prSet/>
      <dgm:spPr/>
      <dgm:t>
        <a:bodyPr/>
        <a:lstStyle/>
        <a:p>
          <a:endParaRPr lang="en-US"/>
        </a:p>
      </dgm:t>
    </dgm:pt>
    <dgm:pt modelId="{30630625-B5EB-472F-86F7-BA1408C50620}">
      <dgm:prSet custT="1"/>
      <dgm:spPr/>
      <dgm:t>
        <a:bodyPr/>
        <a:lstStyle/>
        <a:p>
          <a:endParaRPr lang="en-US" sz="2500" dirty="0">
            <a:solidFill>
              <a:schemeClr val="tx1"/>
            </a:solidFill>
          </a:endParaRPr>
        </a:p>
      </dgm:t>
    </dgm:pt>
    <dgm:pt modelId="{0FAFF3B8-78B7-4EFC-A54F-AE1F654C399A}" type="parTrans" cxnId="{2595E9DB-9DB2-4BE8-9EFA-62D2E08EF9E0}">
      <dgm:prSet/>
      <dgm:spPr/>
      <dgm:t>
        <a:bodyPr/>
        <a:lstStyle/>
        <a:p>
          <a:endParaRPr lang="en-US"/>
        </a:p>
      </dgm:t>
    </dgm:pt>
    <dgm:pt modelId="{1213FE64-B54C-4E79-91B5-09208921CCA0}" type="sibTrans" cxnId="{2595E9DB-9DB2-4BE8-9EFA-62D2E08EF9E0}">
      <dgm:prSet/>
      <dgm:spPr/>
      <dgm:t>
        <a:bodyPr/>
        <a:lstStyle/>
        <a:p>
          <a:endParaRPr lang="en-US"/>
        </a:p>
      </dgm:t>
    </dgm:pt>
    <dgm:pt modelId="{9968E1BF-2B68-4BAF-85A2-A8A650ADA3D3}">
      <dgm:prSet custT="1"/>
      <dgm:spPr/>
      <dgm:t>
        <a:bodyPr/>
        <a:lstStyle/>
        <a:p>
          <a:endParaRPr lang="en-US" sz="2500" dirty="0">
            <a:solidFill>
              <a:schemeClr val="tx1"/>
            </a:solidFill>
          </a:endParaRPr>
        </a:p>
      </dgm:t>
    </dgm:pt>
    <dgm:pt modelId="{D74F933D-D35D-446D-955B-3CEC2057C6F2}" type="parTrans" cxnId="{BC967B83-4783-48DF-BCFC-4D027B4290CD}">
      <dgm:prSet/>
      <dgm:spPr/>
      <dgm:t>
        <a:bodyPr/>
        <a:lstStyle/>
        <a:p>
          <a:endParaRPr lang="en-US"/>
        </a:p>
      </dgm:t>
    </dgm:pt>
    <dgm:pt modelId="{1A697C38-A11B-4DFD-892C-FD5731F2075B}" type="sibTrans" cxnId="{BC967B83-4783-48DF-BCFC-4D027B4290CD}">
      <dgm:prSet/>
      <dgm:spPr/>
      <dgm:t>
        <a:bodyPr/>
        <a:lstStyle/>
        <a:p>
          <a:endParaRPr lang="en-US"/>
        </a:p>
      </dgm:t>
    </dgm:pt>
    <dgm:pt modelId="{78D0E8A9-6C7F-44B8-8AA6-C755934DABFE}">
      <dgm:prSet custT="1"/>
      <dgm:spPr/>
      <dgm:t>
        <a:bodyPr/>
        <a:lstStyle/>
        <a:p>
          <a:endParaRPr lang="en-US" sz="2500" dirty="0">
            <a:solidFill>
              <a:schemeClr val="tx1"/>
            </a:solidFill>
          </a:endParaRPr>
        </a:p>
      </dgm:t>
    </dgm:pt>
    <dgm:pt modelId="{EF3AE178-BD5F-4781-8D1D-60A058ED1F4B}" type="parTrans" cxnId="{5F40F23A-48E5-44EF-BAF4-22F4C9683274}">
      <dgm:prSet/>
      <dgm:spPr/>
      <dgm:t>
        <a:bodyPr/>
        <a:lstStyle/>
        <a:p>
          <a:endParaRPr lang="en-US"/>
        </a:p>
      </dgm:t>
    </dgm:pt>
    <dgm:pt modelId="{7C9CE312-85BC-4871-8160-B92A2CB70906}" type="sibTrans" cxnId="{5F40F23A-48E5-44EF-BAF4-22F4C9683274}">
      <dgm:prSet/>
      <dgm:spPr/>
      <dgm:t>
        <a:bodyPr/>
        <a:lstStyle/>
        <a:p>
          <a:endParaRPr lang="en-US"/>
        </a:p>
      </dgm:t>
    </dgm:pt>
    <dgm:pt modelId="{8BA06F20-C781-4945-978A-036BE3E648FA}">
      <dgm:prSet custT="1"/>
      <dgm:spPr/>
      <dgm:t>
        <a:bodyPr/>
        <a:lstStyle/>
        <a:p>
          <a:endParaRPr lang="en-US" sz="2500" dirty="0">
            <a:solidFill>
              <a:schemeClr val="tx1"/>
            </a:solidFill>
          </a:endParaRPr>
        </a:p>
      </dgm:t>
    </dgm:pt>
    <dgm:pt modelId="{845A4C2B-1802-4DC2-A240-9687F3F35D02}" type="parTrans" cxnId="{16930630-DC28-4584-9062-DD9615553208}">
      <dgm:prSet/>
      <dgm:spPr/>
      <dgm:t>
        <a:bodyPr/>
        <a:lstStyle/>
        <a:p>
          <a:endParaRPr lang="en-US"/>
        </a:p>
      </dgm:t>
    </dgm:pt>
    <dgm:pt modelId="{3CF9E0B3-1E5A-4F3E-833D-EDF166B7CE65}" type="sibTrans" cxnId="{16930630-DC28-4584-9062-DD9615553208}">
      <dgm:prSet/>
      <dgm:spPr/>
      <dgm:t>
        <a:bodyPr/>
        <a:lstStyle/>
        <a:p>
          <a:endParaRPr lang="en-US"/>
        </a:p>
      </dgm:t>
    </dgm:pt>
    <dgm:pt modelId="{AE634640-056D-447B-B7A7-65503F7A0B87}">
      <dgm:prSet custT="1"/>
      <dgm:spPr/>
      <dgm:t>
        <a:bodyPr/>
        <a:lstStyle/>
        <a:p>
          <a:pPr rtl="0"/>
          <a:endParaRPr lang="en-US" sz="2500" dirty="0">
            <a:solidFill>
              <a:schemeClr val="tx1"/>
            </a:solidFill>
          </a:endParaRPr>
        </a:p>
      </dgm:t>
    </dgm:pt>
    <dgm:pt modelId="{775AEAC6-433D-4446-B86C-E2604BF8F274}" type="parTrans" cxnId="{5D8552AF-74FB-445A-8A0F-44A73E906F94}">
      <dgm:prSet/>
      <dgm:spPr/>
      <dgm:t>
        <a:bodyPr/>
        <a:lstStyle/>
        <a:p>
          <a:endParaRPr lang="en-US"/>
        </a:p>
      </dgm:t>
    </dgm:pt>
    <dgm:pt modelId="{5E6A5108-7061-436D-8627-18EA9A4E4385}" type="sibTrans" cxnId="{5D8552AF-74FB-445A-8A0F-44A73E906F94}">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AA52B5C9-684A-45BA-AC24-B00D1C134697}" type="pres">
      <dgm:prSet presAssocID="{11E5F4E6-0AE7-4934-9221-97BC5F7D9D06}" presName="parentText" presStyleLbl="node1" presStyleIdx="0" presStyleCnt="3">
        <dgm:presLayoutVars>
          <dgm:chMax val="0"/>
          <dgm:bulletEnabled val="1"/>
        </dgm:presLayoutVars>
      </dgm:prSet>
      <dgm:spPr/>
      <dgm:t>
        <a:bodyPr/>
        <a:lstStyle/>
        <a:p>
          <a:endParaRPr lang="en-US"/>
        </a:p>
      </dgm:t>
    </dgm:pt>
    <dgm:pt modelId="{816F1A7C-BB2D-4C93-A358-4BAFBD740418}" type="pres">
      <dgm:prSet presAssocID="{11E5F4E6-0AE7-4934-9221-97BC5F7D9D06}" presName="childText" presStyleLbl="revTx" presStyleIdx="0" presStyleCnt="3">
        <dgm:presLayoutVars>
          <dgm:bulletEnabled val="1"/>
        </dgm:presLayoutVars>
      </dgm:prSet>
      <dgm:spPr/>
      <dgm:t>
        <a:bodyPr/>
        <a:lstStyle/>
        <a:p>
          <a:endParaRPr lang="en-US"/>
        </a:p>
      </dgm:t>
    </dgm:pt>
    <dgm:pt modelId="{775C9D0D-5AC9-40C2-A771-378BBEA5C354}" type="pres">
      <dgm:prSet presAssocID="{DD448FB5-F81E-4784-8298-94B312CDCC9B}" presName="parentText" presStyleLbl="node1" presStyleIdx="1" presStyleCnt="3">
        <dgm:presLayoutVars>
          <dgm:chMax val="0"/>
          <dgm:bulletEnabled val="1"/>
        </dgm:presLayoutVars>
      </dgm:prSet>
      <dgm:spPr/>
      <dgm:t>
        <a:bodyPr/>
        <a:lstStyle/>
        <a:p>
          <a:endParaRPr lang="en-US"/>
        </a:p>
      </dgm:t>
    </dgm:pt>
    <dgm:pt modelId="{3D494CF3-C283-4ABD-8E53-050117AA49B6}" type="pres">
      <dgm:prSet presAssocID="{DD448FB5-F81E-4784-8298-94B312CDCC9B}" presName="childText" presStyleLbl="revTx" presStyleIdx="1" presStyleCnt="3">
        <dgm:presLayoutVars>
          <dgm:bulletEnabled val="1"/>
        </dgm:presLayoutVars>
      </dgm:prSet>
      <dgm:spPr/>
      <dgm:t>
        <a:bodyPr/>
        <a:lstStyle/>
        <a:p>
          <a:endParaRPr lang="en-US"/>
        </a:p>
      </dgm:t>
    </dgm:pt>
    <dgm:pt modelId="{E3CB2A01-8C43-46F4-A6BE-4D5CF5765CD7}" type="pres">
      <dgm:prSet presAssocID="{28C44FC0-F8ED-4EAD-9C2E-404FF2399601}" presName="parentText" presStyleLbl="node1" presStyleIdx="2" presStyleCnt="3">
        <dgm:presLayoutVars>
          <dgm:chMax val="0"/>
          <dgm:bulletEnabled val="1"/>
        </dgm:presLayoutVars>
      </dgm:prSet>
      <dgm:spPr/>
      <dgm:t>
        <a:bodyPr/>
        <a:lstStyle/>
        <a:p>
          <a:endParaRPr lang="en-US"/>
        </a:p>
      </dgm:t>
    </dgm:pt>
    <dgm:pt modelId="{23B74EE2-A3A5-4320-96F7-2A21FCF682FE}" type="pres">
      <dgm:prSet presAssocID="{28C44FC0-F8ED-4EAD-9C2E-404FF2399601}" presName="childText" presStyleLbl="revTx" presStyleIdx="2" presStyleCnt="3">
        <dgm:presLayoutVars>
          <dgm:bulletEnabled val="1"/>
        </dgm:presLayoutVars>
      </dgm:prSet>
      <dgm:spPr/>
      <dgm:t>
        <a:bodyPr/>
        <a:lstStyle/>
        <a:p>
          <a:endParaRPr lang="en-US"/>
        </a:p>
      </dgm:t>
    </dgm:pt>
  </dgm:ptLst>
  <dgm:cxnLst>
    <dgm:cxn modelId="{F611A14C-CFDA-4522-8F0F-5CF4B7462E8D}" type="presOf" srcId="{9968E1BF-2B68-4BAF-85A2-A8A650ADA3D3}" destId="{3D494CF3-C283-4ABD-8E53-050117AA49B6}" srcOrd="0" destOrd="1" presId="urn:microsoft.com/office/officeart/2005/8/layout/vList2"/>
    <dgm:cxn modelId="{11EDE8AD-D867-426F-BDEC-49BC275F50C5}" type="presOf" srcId="{11E5F4E6-0AE7-4934-9221-97BC5F7D9D06}" destId="{AA52B5C9-684A-45BA-AC24-B00D1C134697}" srcOrd="0" destOrd="0" presId="urn:microsoft.com/office/officeart/2005/8/layout/vList2"/>
    <dgm:cxn modelId="{8109A932-5D30-49F4-98AF-5AE4229A01F4}" type="presOf" srcId="{28C44FC0-F8ED-4EAD-9C2E-404FF2399601}" destId="{E3CB2A01-8C43-46F4-A6BE-4D5CF5765CD7}" srcOrd="0" destOrd="0" presId="urn:microsoft.com/office/officeart/2005/8/layout/vList2"/>
    <dgm:cxn modelId="{2595E9DB-9DB2-4BE8-9EFA-62D2E08EF9E0}" srcId="{11E5F4E6-0AE7-4934-9221-97BC5F7D9D06}" destId="{30630625-B5EB-472F-86F7-BA1408C50620}" srcOrd="1" destOrd="0" parTransId="{0FAFF3B8-78B7-4EFC-A54F-AE1F654C399A}" sibTransId="{1213FE64-B54C-4E79-91B5-09208921CCA0}"/>
    <dgm:cxn modelId="{BA625AD3-7C04-4E45-A9E6-91206483210F}" type="presOf" srcId="{8BA06F20-C781-4945-978A-036BE3E648FA}" destId="{816F1A7C-BB2D-4C93-A358-4BAFBD740418}" srcOrd="0" destOrd="0" presId="urn:microsoft.com/office/officeart/2005/8/layout/vList2"/>
    <dgm:cxn modelId="{BC967B83-4783-48DF-BCFC-4D027B4290CD}" srcId="{DD448FB5-F81E-4784-8298-94B312CDCC9B}" destId="{9968E1BF-2B68-4BAF-85A2-A8A650ADA3D3}" srcOrd="1" destOrd="0" parTransId="{D74F933D-D35D-446D-955B-3CEC2057C6F2}" sibTransId="{1A697C38-A11B-4DFD-892C-FD5731F2075B}"/>
    <dgm:cxn modelId="{73659637-3B53-4472-A4CD-98E550ACF775}" type="presOf" srcId="{78D0E8A9-6C7F-44B8-8AA6-C755934DABFE}" destId="{3D494CF3-C283-4ABD-8E53-050117AA49B6}" srcOrd="0" destOrd="0" presId="urn:microsoft.com/office/officeart/2005/8/layout/vList2"/>
    <dgm:cxn modelId="{5D8552AF-74FB-445A-8A0F-44A73E906F94}" srcId="{28C44FC0-F8ED-4EAD-9C2E-404FF2399601}" destId="{AE634640-056D-447B-B7A7-65503F7A0B87}" srcOrd="0" destOrd="0" parTransId="{775AEAC6-433D-4446-B86C-E2604BF8F274}" sibTransId="{5E6A5108-7061-436D-8627-18EA9A4E4385}"/>
    <dgm:cxn modelId="{5F40F23A-48E5-44EF-BAF4-22F4C9683274}" srcId="{DD448FB5-F81E-4784-8298-94B312CDCC9B}" destId="{78D0E8A9-6C7F-44B8-8AA6-C755934DABFE}" srcOrd="0" destOrd="0" parTransId="{EF3AE178-BD5F-4781-8D1D-60A058ED1F4B}" sibTransId="{7C9CE312-85BC-4871-8160-B92A2CB70906}"/>
    <dgm:cxn modelId="{65CCD128-B15C-455B-BF5B-B144B8A514CA}" srcId="{CDD1D809-3843-4DFC-A9A4-0D050E1CD76B}" destId="{28C44FC0-F8ED-4EAD-9C2E-404FF2399601}" srcOrd="2" destOrd="0" parTransId="{59FC59C2-7399-4ECA-ABC5-52FE655686DB}" sibTransId="{664DC3A4-57C1-442A-87B8-97F4A7400DC3}"/>
    <dgm:cxn modelId="{A072248C-A8E0-4B4F-9AB7-A2B50BA27574}" type="presOf" srcId="{AE634640-056D-447B-B7A7-65503F7A0B87}" destId="{23B74EE2-A3A5-4320-96F7-2A21FCF682FE}" srcOrd="0" destOrd="0" presId="urn:microsoft.com/office/officeart/2005/8/layout/vList2"/>
    <dgm:cxn modelId="{16930630-DC28-4584-9062-DD9615553208}" srcId="{11E5F4E6-0AE7-4934-9221-97BC5F7D9D06}" destId="{8BA06F20-C781-4945-978A-036BE3E648FA}" srcOrd="0" destOrd="0" parTransId="{845A4C2B-1802-4DC2-A240-9687F3F35D02}" sibTransId="{3CF9E0B3-1E5A-4F3E-833D-EDF166B7CE65}"/>
    <dgm:cxn modelId="{5092B891-3FE5-4654-B774-462F50EC4DFA}" type="presOf" srcId="{DD448FB5-F81E-4784-8298-94B312CDCC9B}" destId="{775C9D0D-5AC9-40C2-A771-378BBEA5C354}" srcOrd="0" destOrd="0" presId="urn:microsoft.com/office/officeart/2005/8/layout/vList2"/>
    <dgm:cxn modelId="{926424B0-4451-41A4-8132-F2EA8A56A93D}" srcId="{CDD1D809-3843-4DFC-A9A4-0D050E1CD76B}" destId="{DD448FB5-F81E-4784-8298-94B312CDCC9B}" srcOrd="1" destOrd="0" parTransId="{01F7BF4A-5909-487D-BDE4-EEEB27D638A5}" sibTransId="{BBEA12C7-235C-4856-9CB5-8C8F51C99594}"/>
    <dgm:cxn modelId="{CBE16F72-D2F6-4697-8722-95835AE0B44B}" srcId="{CDD1D809-3843-4DFC-A9A4-0D050E1CD76B}" destId="{11E5F4E6-0AE7-4934-9221-97BC5F7D9D06}" srcOrd="0" destOrd="0" parTransId="{28C00F45-E21D-4A4F-ABB0-A37A11BDC3B1}" sibTransId="{0A5F884E-9CB8-4D2E-9248-40ECCDDF1ACC}"/>
    <dgm:cxn modelId="{1ECFA149-0A85-46E1-9C19-01604D9AA7E9}" type="presOf" srcId="{CDD1D809-3843-4DFC-A9A4-0D050E1CD76B}" destId="{77603170-3662-48E0-9ACB-432A01EBF504}" srcOrd="0" destOrd="0" presId="urn:microsoft.com/office/officeart/2005/8/layout/vList2"/>
    <dgm:cxn modelId="{5FB84E06-1F4E-42E5-BD7B-4180FA237F9E}" type="presOf" srcId="{30630625-B5EB-472F-86F7-BA1408C50620}" destId="{816F1A7C-BB2D-4C93-A358-4BAFBD740418}" srcOrd="0" destOrd="1" presId="urn:microsoft.com/office/officeart/2005/8/layout/vList2"/>
    <dgm:cxn modelId="{02AA04F5-20DC-4D49-8D80-152640C9430E}" type="presParOf" srcId="{77603170-3662-48E0-9ACB-432A01EBF504}" destId="{AA52B5C9-684A-45BA-AC24-B00D1C134697}" srcOrd="0" destOrd="0" presId="urn:microsoft.com/office/officeart/2005/8/layout/vList2"/>
    <dgm:cxn modelId="{A9F424B3-CBDD-484E-BB65-7F7307404E57}" type="presParOf" srcId="{77603170-3662-48E0-9ACB-432A01EBF504}" destId="{816F1A7C-BB2D-4C93-A358-4BAFBD740418}" srcOrd="1" destOrd="0" presId="urn:microsoft.com/office/officeart/2005/8/layout/vList2"/>
    <dgm:cxn modelId="{09630870-8240-424F-8537-F4E07D88B1F9}" type="presParOf" srcId="{77603170-3662-48E0-9ACB-432A01EBF504}" destId="{775C9D0D-5AC9-40C2-A771-378BBEA5C354}" srcOrd="2" destOrd="0" presId="urn:microsoft.com/office/officeart/2005/8/layout/vList2"/>
    <dgm:cxn modelId="{AF62091A-08B7-4640-8130-247472BE7275}" type="presParOf" srcId="{77603170-3662-48E0-9ACB-432A01EBF504}" destId="{3D494CF3-C283-4ABD-8E53-050117AA49B6}" srcOrd="3" destOrd="0" presId="urn:microsoft.com/office/officeart/2005/8/layout/vList2"/>
    <dgm:cxn modelId="{C82AC32D-E81F-4CCD-B1B6-FAA14865997C}" type="presParOf" srcId="{77603170-3662-48E0-9ACB-432A01EBF504}" destId="{E3CB2A01-8C43-46F4-A6BE-4D5CF5765CD7}" srcOrd="4" destOrd="0" presId="urn:microsoft.com/office/officeart/2005/8/layout/vList2"/>
    <dgm:cxn modelId="{68FE1CE3-C0E5-4A96-BEBB-7D5900E4821D}" type="presParOf" srcId="{77603170-3662-48E0-9ACB-432A01EBF504}" destId="{23B74EE2-A3A5-4320-96F7-2A21FCF682F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t>
        <a:bodyPr/>
        <a:lstStyle/>
        <a:p>
          <a:endParaRPr lang="en-US"/>
        </a:p>
      </dgm:t>
    </dgm:pt>
    <dgm:pt modelId="{28D512CC-05BE-E044-8C26-09CD29B2AAB0}">
      <dgm:prSet phldrT="[Text]"/>
      <dgm:spPr/>
      <dgm:t>
        <a:bodyPr/>
        <a:lstStyle/>
        <a:p>
          <a:r>
            <a:rPr lang="en-US" dirty="0" smtClean="0">
              <a:latin typeface="+mj-lt"/>
            </a:rPr>
            <a:t>Motivation</a:t>
          </a:r>
          <a:endParaRPr lang="en-US" dirty="0">
            <a:latin typeface="+mj-lt"/>
          </a:endParaRPr>
        </a:p>
      </dgm:t>
    </dgm:pt>
    <dgm:pt modelId="{F9C2487A-57F8-2C4E-903F-37455B796056}" type="parTrans" cxnId="{8F83D439-3A3D-804F-AC18-9EF5EC8C84F8}">
      <dgm:prSet/>
      <dgm:spPr/>
      <dgm:t>
        <a:bodyPr/>
        <a:lstStyle/>
        <a:p>
          <a:endParaRPr lang="en-US">
            <a:latin typeface="+mj-lt"/>
          </a:endParaRPr>
        </a:p>
      </dgm:t>
    </dgm:pt>
    <dgm:pt modelId="{E04175F1-0C92-8541-854B-2E1312EE0784}" type="sibTrans" cxnId="{8F83D439-3A3D-804F-AC18-9EF5EC8C84F8}">
      <dgm:prSet/>
      <dgm:spPr/>
      <dgm:t>
        <a:bodyPr/>
        <a:lstStyle/>
        <a:p>
          <a:endParaRPr lang="en-US">
            <a:latin typeface="+mj-lt"/>
          </a:endParaRPr>
        </a:p>
      </dgm:t>
    </dgm:pt>
    <dgm:pt modelId="{5054FA11-A990-5A47-B1B4-225D0EF003A8}">
      <dgm:prSet phldrT="[Text]"/>
      <dgm:spPr/>
      <dgm:t>
        <a:bodyPr/>
        <a:lstStyle/>
        <a:p>
          <a:r>
            <a:rPr lang="en-US" dirty="0" smtClean="0">
              <a:latin typeface="+mj-lt"/>
            </a:rPr>
            <a:t>Problem</a:t>
          </a:r>
          <a:endParaRPr lang="en-US" dirty="0">
            <a:latin typeface="+mj-lt"/>
          </a:endParaRPr>
        </a:p>
      </dgm:t>
    </dgm:pt>
    <dgm:pt modelId="{1384B49E-3E45-A243-835B-408111074686}" type="parTrans" cxnId="{8B94D2EE-8B1C-3C49-8AD2-8928D81AA86E}">
      <dgm:prSet/>
      <dgm:spPr/>
      <dgm:t>
        <a:bodyPr/>
        <a:lstStyle/>
        <a:p>
          <a:endParaRPr lang="en-US">
            <a:latin typeface="+mj-lt"/>
          </a:endParaRPr>
        </a:p>
      </dgm:t>
    </dgm:pt>
    <dgm:pt modelId="{C361CE96-BF91-914A-8D61-640FB202B874}" type="sibTrans" cxnId="{8B94D2EE-8B1C-3C49-8AD2-8928D81AA86E}">
      <dgm:prSet/>
      <dgm:spPr/>
      <dgm:t>
        <a:bodyPr/>
        <a:lstStyle/>
        <a:p>
          <a:endParaRPr lang="en-US">
            <a:latin typeface="+mj-lt"/>
          </a:endParaRPr>
        </a:p>
      </dgm:t>
    </dgm:pt>
    <dgm:pt modelId="{772C0A53-F088-324A-97AA-A574F3B3A0D9}">
      <dgm:prSet phldrT="[Text]"/>
      <dgm:spPr/>
      <dgm:t>
        <a:bodyPr/>
        <a:lstStyle/>
        <a:p>
          <a:r>
            <a:rPr lang="en-US" dirty="0" smtClean="0">
              <a:latin typeface="+mj-lt"/>
            </a:rPr>
            <a:t>Design</a:t>
          </a:r>
          <a:endParaRPr lang="en-US" dirty="0">
            <a:latin typeface="+mj-lt"/>
          </a:endParaRPr>
        </a:p>
      </dgm:t>
    </dgm:pt>
    <dgm:pt modelId="{0C6AE0A8-E094-6947-B942-B34FEA79DE87}" type="parTrans" cxnId="{8BF76F9F-FF1D-A542-B282-75B053F21235}">
      <dgm:prSet/>
      <dgm:spPr/>
      <dgm:t>
        <a:bodyPr/>
        <a:lstStyle/>
        <a:p>
          <a:endParaRPr lang="en-US">
            <a:latin typeface="+mj-lt"/>
          </a:endParaRPr>
        </a:p>
      </dgm:t>
    </dgm:pt>
    <dgm:pt modelId="{0EA34819-AB63-FD47-AA2A-8DF7C80A33E6}" type="sibTrans" cxnId="{8BF76F9F-FF1D-A542-B282-75B053F21235}">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B201FAB-E5FD-A445-8134-A9B1F1278570}" type="parTrans" cxnId="{E82865B2-E96A-1246-98B6-8DE6C8C832FD}">
      <dgm:prSet/>
      <dgm:spPr/>
      <dgm:t>
        <a:bodyPr/>
        <a:lstStyle/>
        <a:p>
          <a:endParaRPr lang="en-US">
            <a:latin typeface="+mj-lt"/>
          </a:endParaRPr>
        </a:p>
      </dgm:t>
    </dgm:pt>
    <dgm:pt modelId="{D99B41EF-EE46-C849-81A0-8A7547B51999}" type="sibTrans" cxnId="{E82865B2-E96A-1246-98B6-8DE6C8C832FD}">
      <dgm:prSet/>
      <dgm:spPr/>
      <dgm:t>
        <a:bodyPr/>
        <a:lstStyle/>
        <a:p>
          <a:endParaRPr lang="en-US">
            <a:latin typeface="+mj-lt"/>
          </a:endParaRPr>
        </a:p>
      </dgm:t>
    </dgm:pt>
    <dgm:pt modelId="{4499E38B-9966-401E-BC86-DE6F1CD671EC}">
      <dgm:prSet phldrT="[Text]"/>
      <dgm:spPr>
        <a:solidFill>
          <a:schemeClr val="accent1"/>
        </a:solidFill>
      </dgm:spPr>
      <dgm:t>
        <a:bodyPr/>
        <a:lstStyle/>
        <a:p>
          <a:r>
            <a:rPr lang="en-US" b="1" dirty="0" smtClean="0">
              <a:latin typeface="+mj-lt"/>
            </a:rPr>
            <a:t>Evaluation</a:t>
          </a:r>
          <a:endParaRPr lang="en-US" b="1" dirty="0">
            <a:latin typeface="+mj-lt"/>
          </a:endParaRPr>
        </a:p>
      </dgm:t>
    </dgm:pt>
    <dgm:pt modelId="{301A7013-64C9-4E0B-82B2-CACCF2493895}" type="parTrans" cxnId="{66114556-F8D7-4AAD-A493-206A0BC00AA1}">
      <dgm:prSet/>
      <dgm:spPr/>
      <dgm:t>
        <a:bodyPr/>
        <a:lstStyle/>
        <a:p>
          <a:endParaRPr lang="en-US"/>
        </a:p>
      </dgm:t>
    </dgm:pt>
    <dgm:pt modelId="{F5DDAAA1-5C0B-4AAC-A3BE-B779BE6B734B}" type="sibTrans" cxnId="{66114556-F8D7-4AAD-A493-206A0BC00AA1}">
      <dgm:prSet/>
      <dgm:spPr/>
      <dgm:t>
        <a:bodyPr/>
        <a:lstStyle/>
        <a:p>
          <a:endParaRPr lang="en-US"/>
        </a:p>
      </dgm:t>
    </dgm:pt>
    <dgm:pt modelId="{D761D0DA-2DC1-5644-99BC-4A0182AE53BD}" type="pres">
      <dgm:prSet presAssocID="{8254B634-E7A0-EC4F-89F3-B3E9463F7939}" presName="Name0" presStyleCnt="0">
        <dgm:presLayoutVars>
          <dgm:dir/>
          <dgm:resizeHandles val="exact"/>
        </dgm:presLayoutVars>
      </dgm:prSet>
      <dgm:spPr/>
      <dgm:t>
        <a:bodyPr/>
        <a:lstStyle/>
        <a:p>
          <a:endParaRPr lang="en-US"/>
        </a:p>
      </dgm:t>
    </dgm:pt>
    <dgm:pt modelId="{38E07313-51F5-8142-A6C7-A9F6B3618736}" type="pres">
      <dgm:prSet presAssocID="{28D512CC-05BE-E044-8C26-09CD29B2AAB0}" presName="node" presStyleLbl="node1" presStyleIdx="0"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0" presStyleCnt="4"/>
      <dgm:spPr/>
      <dgm:t>
        <a:bodyPr/>
        <a:lstStyle/>
        <a:p>
          <a:endParaRPr lang="en-US"/>
        </a:p>
      </dgm:t>
    </dgm:pt>
    <dgm:pt modelId="{C81E686A-1377-1243-8C24-AFF6039A8049}" type="pres">
      <dgm:prSet presAssocID="{E04175F1-0C92-8541-854B-2E1312EE0784}" presName="connectorText" presStyleLbl="sibTrans2D1" presStyleIdx="0" presStyleCnt="4"/>
      <dgm:spPr/>
      <dgm:t>
        <a:bodyPr/>
        <a:lstStyle/>
        <a:p>
          <a:endParaRPr lang="en-US"/>
        </a:p>
      </dgm:t>
    </dgm:pt>
    <dgm:pt modelId="{F754AB20-C932-C34F-9FB1-9305DF5F73A9}" type="pres">
      <dgm:prSet presAssocID="{5054FA11-A990-5A47-B1B4-225D0EF003A8}" presName="node" presStyleLbl="node1" presStyleIdx="1"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1" presStyleCnt="4"/>
      <dgm:spPr/>
      <dgm:t>
        <a:bodyPr/>
        <a:lstStyle/>
        <a:p>
          <a:endParaRPr lang="en-US"/>
        </a:p>
      </dgm:t>
    </dgm:pt>
    <dgm:pt modelId="{7E9B7F6D-DFCC-3D41-B524-2A7754351B9A}" type="pres">
      <dgm:prSet presAssocID="{C361CE96-BF91-914A-8D61-640FB202B874}" presName="connectorText" presStyleLbl="sibTrans2D1" presStyleIdx="1" presStyleCnt="4"/>
      <dgm:spPr/>
      <dgm:t>
        <a:bodyPr/>
        <a:lstStyle/>
        <a:p>
          <a:endParaRPr lang="en-US"/>
        </a:p>
      </dgm:t>
    </dgm:pt>
    <dgm:pt modelId="{92251872-FDE4-AC49-8F14-4382C001D483}" type="pres">
      <dgm:prSet presAssocID="{772C0A53-F088-324A-97AA-A574F3B3A0D9}" presName="node" presStyleLbl="node1" presStyleIdx="2"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2" presStyleCnt="4"/>
      <dgm:spPr/>
      <dgm:t>
        <a:bodyPr/>
        <a:lstStyle/>
        <a:p>
          <a:endParaRPr lang="en-US"/>
        </a:p>
      </dgm:t>
    </dgm:pt>
    <dgm:pt modelId="{19B58260-F587-3C4B-B2C0-B51B9C72A0D4}" type="pres">
      <dgm:prSet presAssocID="{0EA34819-AB63-FD47-AA2A-8DF7C80A33E6}" presName="connectorText" presStyleLbl="sibTrans2D1" presStyleIdx="2" presStyleCnt="4"/>
      <dgm:spPr/>
      <dgm:t>
        <a:bodyPr/>
        <a:lstStyle/>
        <a:p>
          <a:endParaRPr lang="en-US"/>
        </a:p>
      </dgm:t>
    </dgm:pt>
    <dgm:pt modelId="{35FB0068-C774-4639-A5C3-4C9D5771BA6D}" type="pres">
      <dgm:prSet presAssocID="{4499E38B-9966-401E-BC86-DE6F1CD671EC}" presName="node" presStyleLbl="node1" presStyleIdx="3" presStyleCnt="5">
        <dgm:presLayoutVars>
          <dgm:bulletEnabled val="1"/>
        </dgm:presLayoutVars>
      </dgm:prSet>
      <dgm:spPr/>
      <dgm:t>
        <a:bodyPr/>
        <a:lstStyle/>
        <a:p>
          <a:endParaRPr lang="en-US"/>
        </a:p>
      </dgm:t>
    </dgm:pt>
    <dgm:pt modelId="{64C4243C-EF26-4C3F-94B1-4898844274FB}" type="pres">
      <dgm:prSet presAssocID="{F5DDAAA1-5C0B-4AAC-A3BE-B779BE6B734B}" presName="sibTrans" presStyleLbl="sibTrans2D1" presStyleIdx="3" presStyleCnt="4"/>
      <dgm:spPr/>
      <dgm:t>
        <a:bodyPr/>
        <a:lstStyle/>
        <a:p>
          <a:endParaRPr lang="en-US"/>
        </a:p>
      </dgm:t>
    </dgm:pt>
    <dgm:pt modelId="{1A128700-B856-4627-A56E-06E33A322B70}" type="pres">
      <dgm:prSet presAssocID="{F5DDAAA1-5C0B-4AAC-A3BE-B779BE6B734B}"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E82865B2-E96A-1246-98B6-8DE6C8C832FD}" srcId="{8254B634-E7A0-EC4F-89F3-B3E9463F7939}" destId="{3D2078ED-DCCE-644A-9E2F-201EB85586AB}" srcOrd="4" destOrd="0" parTransId="{DB201FAB-E5FD-A445-8134-A9B1F1278570}" sibTransId="{D99B41EF-EE46-C849-81A0-8A7547B51999}"/>
    <dgm:cxn modelId="{1E388E2C-0604-4CAD-A176-9856193775AA}" type="presOf" srcId="{0EA34819-AB63-FD47-AA2A-8DF7C80A33E6}" destId="{19B58260-F587-3C4B-B2C0-B51B9C72A0D4}" srcOrd="1" destOrd="0" presId="urn:microsoft.com/office/officeart/2005/8/layout/process1"/>
    <dgm:cxn modelId="{8F83D439-3A3D-804F-AC18-9EF5EC8C84F8}" srcId="{8254B634-E7A0-EC4F-89F3-B3E9463F7939}" destId="{28D512CC-05BE-E044-8C26-09CD29B2AAB0}" srcOrd="0" destOrd="0" parTransId="{F9C2487A-57F8-2C4E-903F-37455B796056}" sibTransId="{E04175F1-0C92-8541-854B-2E1312EE0784}"/>
    <dgm:cxn modelId="{EA3A550A-01EC-4D44-92CB-C44CDC751F11}" type="presOf" srcId="{E04175F1-0C92-8541-854B-2E1312EE0784}" destId="{8615F0E3-1FA6-214B-A5BE-124BF46C7A2D}" srcOrd="0" destOrd="0" presId="urn:microsoft.com/office/officeart/2005/8/layout/process1"/>
    <dgm:cxn modelId="{9642346B-0231-4994-9887-9A6E856B082A}" type="presOf" srcId="{F5DDAAA1-5C0B-4AAC-A3BE-B779BE6B734B}" destId="{64C4243C-EF26-4C3F-94B1-4898844274FB}" srcOrd="0" destOrd="0" presId="urn:microsoft.com/office/officeart/2005/8/layout/process1"/>
    <dgm:cxn modelId="{1A620105-5D9C-420E-B405-6DEA4CD5BF08}" type="presOf" srcId="{28D512CC-05BE-E044-8C26-09CD29B2AAB0}" destId="{38E07313-51F5-8142-A6C7-A9F6B3618736}" srcOrd="0" destOrd="0" presId="urn:microsoft.com/office/officeart/2005/8/layout/process1"/>
    <dgm:cxn modelId="{66114556-F8D7-4AAD-A493-206A0BC00AA1}" srcId="{8254B634-E7A0-EC4F-89F3-B3E9463F7939}" destId="{4499E38B-9966-401E-BC86-DE6F1CD671EC}" srcOrd="3" destOrd="0" parTransId="{301A7013-64C9-4E0B-82B2-CACCF2493895}" sibTransId="{F5DDAAA1-5C0B-4AAC-A3BE-B779BE6B734B}"/>
    <dgm:cxn modelId="{2697E507-3F13-448F-A689-BB4DE8896513}" type="presOf" srcId="{3D2078ED-DCCE-644A-9E2F-201EB85586AB}" destId="{C62C1A73-6D55-E842-9FA4-26749F2D258D}" srcOrd="0" destOrd="0" presId="urn:microsoft.com/office/officeart/2005/8/layout/process1"/>
    <dgm:cxn modelId="{A0805DC9-AF41-40BB-B04D-82103473CF40}" type="presOf" srcId="{E04175F1-0C92-8541-854B-2E1312EE0784}" destId="{C81E686A-1377-1243-8C24-AFF6039A8049}" srcOrd="1" destOrd="0" presId="urn:microsoft.com/office/officeart/2005/8/layout/process1"/>
    <dgm:cxn modelId="{4D0FDB76-F467-40C8-8DE9-A7E6D10DCC4F}" type="presOf" srcId="{8254B634-E7A0-EC4F-89F3-B3E9463F7939}" destId="{D761D0DA-2DC1-5644-99BC-4A0182AE53BD}" srcOrd="0" destOrd="0" presId="urn:microsoft.com/office/officeart/2005/8/layout/process1"/>
    <dgm:cxn modelId="{D61FD76F-A59F-4FB8-A37A-961F428C5F3F}" type="presOf" srcId="{4499E38B-9966-401E-BC86-DE6F1CD671EC}" destId="{35FB0068-C774-4639-A5C3-4C9D5771BA6D}" srcOrd="0" destOrd="0" presId="urn:microsoft.com/office/officeart/2005/8/layout/process1"/>
    <dgm:cxn modelId="{8BF76F9F-FF1D-A542-B282-75B053F21235}" srcId="{8254B634-E7A0-EC4F-89F3-B3E9463F7939}" destId="{772C0A53-F088-324A-97AA-A574F3B3A0D9}" srcOrd="2" destOrd="0" parTransId="{0C6AE0A8-E094-6947-B942-B34FEA79DE87}" sibTransId="{0EA34819-AB63-FD47-AA2A-8DF7C80A33E6}"/>
    <dgm:cxn modelId="{769DAAD3-8766-4BFB-BD90-8DD9BE325AD8}" type="presOf" srcId="{772C0A53-F088-324A-97AA-A574F3B3A0D9}" destId="{92251872-FDE4-AC49-8F14-4382C001D483}" srcOrd="0" destOrd="0" presId="urn:microsoft.com/office/officeart/2005/8/layout/process1"/>
    <dgm:cxn modelId="{8B94D2EE-8B1C-3C49-8AD2-8928D81AA86E}" srcId="{8254B634-E7A0-EC4F-89F3-B3E9463F7939}" destId="{5054FA11-A990-5A47-B1B4-225D0EF003A8}" srcOrd="1" destOrd="0" parTransId="{1384B49E-3E45-A243-835B-408111074686}" sibTransId="{C361CE96-BF91-914A-8D61-640FB202B874}"/>
    <dgm:cxn modelId="{CE4F7FEF-8608-4852-8505-23481948FE5C}" type="presOf" srcId="{C361CE96-BF91-914A-8D61-640FB202B874}" destId="{7E9B7F6D-DFCC-3D41-B524-2A7754351B9A}" srcOrd="1" destOrd="0" presId="urn:microsoft.com/office/officeart/2005/8/layout/process1"/>
    <dgm:cxn modelId="{025D2CEF-C926-4A41-A117-B87F92605983}" type="presOf" srcId="{F5DDAAA1-5C0B-4AAC-A3BE-B779BE6B734B}" destId="{1A128700-B856-4627-A56E-06E33A322B70}" srcOrd="1" destOrd="0" presId="urn:microsoft.com/office/officeart/2005/8/layout/process1"/>
    <dgm:cxn modelId="{3627B51F-9125-44F2-A802-3F0CAC334BED}" type="presOf" srcId="{0EA34819-AB63-FD47-AA2A-8DF7C80A33E6}" destId="{47CDE8AF-ED2F-0D40-AB59-228BFC6ABB4B}" srcOrd="0" destOrd="0" presId="urn:microsoft.com/office/officeart/2005/8/layout/process1"/>
    <dgm:cxn modelId="{90300B4B-8C7C-4309-A897-7830865A93BD}" type="presOf" srcId="{C361CE96-BF91-914A-8D61-640FB202B874}" destId="{68D9566B-4B99-7246-9501-633B435CA56F}" srcOrd="0" destOrd="0" presId="urn:microsoft.com/office/officeart/2005/8/layout/process1"/>
    <dgm:cxn modelId="{7BDD0EA7-2332-4753-9724-515379AF038E}" type="presOf" srcId="{5054FA11-A990-5A47-B1B4-225D0EF003A8}" destId="{F754AB20-C932-C34F-9FB1-9305DF5F73A9}" srcOrd="0" destOrd="0" presId="urn:microsoft.com/office/officeart/2005/8/layout/process1"/>
    <dgm:cxn modelId="{DD0B50E5-B7BE-4C66-ABB9-2DFAD412AF05}" type="presParOf" srcId="{D761D0DA-2DC1-5644-99BC-4A0182AE53BD}" destId="{38E07313-51F5-8142-A6C7-A9F6B3618736}" srcOrd="0" destOrd="0" presId="urn:microsoft.com/office/officeart/2005/8/layout/process1"/>
    <dgm:cxn modelId="{3C7C1A9F-3B45-47B9-8608-AB4C3D32F423}" type="presParOf" srcId="{D761D0DA-2DC1-5644-99BC-4A0182AE53BD}" destId="{8615F0E3-1FA6-214B-A5BE-124BF46C7A2D}" srcOrd="1" destOrd="0" presId="urn:microsoft.com/office/officeart/2005/8/layout/process1"/>
    <dgm:cxn modelId="{7C82B64C-2C73-4044-A44A-36BB6F19E867}" type="presParOf" srcId="{8615F0E3-1FA6-214B-A5BE-124BF46C7A2D}" destId="{C81E686A-1377-1243-8C24-AFF6039A8049}" srcOrd="0" destOrd="0" presId="urn:microsoft.com/office/officeart/2005/8/layout/process1"/>
    <dgm:cxn modelId="{14386696-BDDE-4E74-87EC-1DBD3FF0B865}" type="presParOf" srcId="{D761D0DA-2DC1-5644-99BC-4A0182AE53BD}" destId="{F754AB20-C932-C34F-9FB1-9305DF5F73A9}" srcOrd="2" destOrd="0" presId="urn:microsoft.com/office/officeart/2005/8/layout/process1"/>
    <dgm:cxn modelId="{FA83C650-6939-4F66-A2AC-EF5A078354A6}" type="presParOf" srcId="{D761D0DA-2DC1-5644-99BC-4A0182AE53BD}" destId="{68D9566B-4B99-7246-9501-633B435CA56F}" srcOrd="3" destOrd="0" presId="urn:microsoft.com/office/officeart/2005/8/layout/process1"/>
    <dgm:cxn modelId="{E7B950D8-6B0F-4E7B-9AFD-9D0D9253903E}" type="presParOf" srcId="{68D9566B-4B99-7246-9501-633B435CA56F}" destId="{7E9B7F6D-DFCC-3D41-B524-2A7754351B9A}" srcOrd="0" destOrd="0" presId="urn:microsoft.com/office/officeart/2005/8/layout/process1"/>
    <dgm:cxn modelId="{589EC997-8DBB-4654-9F68-952D6D7B0D29}" type="presParOf" srcId="{D761D0DA-2DC1-5644-99BC-4A0182AE53BD}" destId="{92251872-FDE4-AC49-8F14-4382C001D483}" srcOrd="4" destOrd="0" presId="urn:microsoft.com/office/officeart/2005/8/layout/process1"/>
    <dgm:cxn modelId="{ADAEF3A1-E5B3-43BC-8288-D2F88FBAA963}" type="presParOf" srcId="{D761D0DA-2DC1-5644-99BC-4A0182AE53BD}" destId="{47CDE8AF-ED2F-0D40-AB59-228BFC6ABB4B}" srcOrd="5" destOrd="0" presId="urn:microsoft.com/office/officeart/2005/8/layout/process1"/>
    <dgm:cxn modelId="{776E9994-AF9E-40FF-B01B-82FCF55BF299}" type="presParOf" srcId="{47CDE8AF-ED2F-0D40-AB59-228BFC6ABB4B}" destId="{19B58260-F587-3C4B-B2C0-B51B9C72A0D4}" srcOrd="0" destOrd="0" presId="urn:microsoft.com/office/officeart/2005/8/layout/process1"/>
    <dgm:cxn modelId="{6B3052C5-08C0-49A0-8C36-59627802F61C}" type="presParOf" srcId="{D761D0DA-2DC1-5644-99BC-4A0182AE53BD}" destId="{35FB0068-C774-4639-A5C3-4C9D5771BA6D}" srcOrd="6" destOrd="0" presId="urn:microsoft.com/office/officeart/2005/8/layout/process1"/>
    <dgm:cxn modelId="{C81211EE-FC27-4CA8-B337-D6A5EAA4DE92}" type="presParOf" srcId="{D761D0DA-2DC1-5644-99BC-4A0182AE53BD}" destId="{64C4243C-EF26-4C3F-94B1-4898844274FB}" srcOrd="7" destOrd="0" presId="urn:microsoft.com/office/officeart/2005/8/layout/process1"/>
    <dgm:cxn modelId="{D0D152F3-DF6E-4E2B-8200-AA19AB51AD3A}" type="presParOf" srcId="{64C4243C-EF26-4C3F-94B1-4898844274FB}" destId="{1A128700-B856-4627-A56E-06E33A322B70}" srcOrd="0" destOrd="0" presId="urn:microsoft.com/office/officeart/2005/8/layout/process1"/>
    <dgm:cxn modelId="{4A2EED7C-F1C3-4C80-AE06-364708FE1287}"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custT="1"/>
      <dgm:spPr/>
      <dgm:t>
        <a:bodyPr/>
        <a:lstStyle/>
        <a:p>
          <a:r>
            <a:rPr lang="en-US" sz="2400" dirty="0" smtClean="0">
              <a:solidFill>
                <a:schemeClr val="tx1"/>
              </a:solidFill>
            </a:rPr>
            <a:t>Event Definition</a:t>
          </a:r>
          <a:endParaRPr lang="en-US" sz="2400" dirty="0">
            <a:solidFill>
              <a:schemeClr val="tx1"/>
            </a:solidFill>
          </a:endParaRPr>
        </a:p>
      </dgm:t>
    </dgm:pt>
    <dgm:pt modelId="{B48E3859-5F5C-4D03-A775-B507BED7957E}" type="parTrans" cxnId="{CEC4F9FE-6AC2-4762-AAE1-59B19AB16A79}">
      <dgm:prSet/>
      <dgm:spPr/>
      <dgm:t>
        <a:bodyPr/>
        <a:lstStyle/>
        <a:p>
          <a:endParaRPr lang="en-US" sz="2000"/>
        </a:p>
      </dgm:t>
    </dgm:pt>
    <dgm:pt modelId="{28B29453-05BB-44D8-8001-ED252DAA1E22}" type="sibTrans" cxnId="{CEC4F9FE-6AC2-4762-AAE1-59B19AB16A79}">
      <dgm:prSet/>
      <dgm:spPr/>
      <dgm:t>
        <a:bodyPr/>
        <a:lstStyle/>
        <a:p>
          <a:endParaRPr lang="en-US" sz="2000"/>
        </a:p>
      </dgm:t>
    </dgm:pt>
    <dgm:pt modelId="{5AFB47FF-AF21-4C75-9316-57FF809A72AC}">
      <dgm:prSet custT="1"/>
      <dgm:spPr/>
      <dgm:t>
        <a:bodyPr/>
        <a:lstStyle/>
        <a:p>
          <a:r>
            <a:rPr lang="en-US" sz="2400" dirty="0" smtClean="0">
              <a:solidFill>
                <a:schemeClr val="tx1"/>
              </a:solidFill>
            </a:rPr>
            <a:t>Methodology</a:t>
          </a:r>
          <a:endParaRPr lang="en-US" sz="2000" dirty="0">
            <a:solidFill>
              <a:schemeClr val="tx1"/>
            </a:solidFill>
          </a:endParaRPr>
        </a:p>
      </dgm:t>
    </dgm:pt>
    <dgm:pt modelId="{A42B9181-3FD8-45B5-8514-94C7EB6BF187}" type="parTrans" cxnId="{978BD346-D26C-40C9-B709-BF9E5CB1BD33}">
      <dgm:prSet/>
      <dgm:spPr/>
      <dgm:t>
        <a:bodyPr/>
        <a:lstStyle/>
        <a:p>
          <a:endParaRPr lang="en-US" sz="2000"/>
        </a:p>
      </dgm:t>
    </dgm:pt>
    <dgm:pt modelId="{C29D0871-EB2F-4F6F-8980-ECBDC2A9F061}" type="sibTrans" cxnId="{978BD346-D26C-40C9-B709-BF9E5CB1BD33}">
      <dgm:prSet/>
      <dgm:spPr/>
      <dgm:t>
        <a:bodyPr/>
        <a:lstStyle/>
        <a:p>
          <a:endParaRPr lang="en-US" sz="2000"/>
        </a:p>
      </dgm:t>
    </dgm:pt>
    <dgm:pt modelId="{F0F0E797-70F6-4E46-A145-B7D162261F5F}">
      <dgm:prSet custT="1"/>
      <dgm:spPr/>
      <dgm:t>
        <a:bodyPr/>
        <a:lstStyle/>
        <a:p>
          <a:r>
            <a:rPr lang="en-US" sz="2000" dirty="0" smtClean="0"/>
            <a:t>Existing Apps, Driving Experience</a:t>
          </a:r>
          <a:endParaRPr lang="en-US" sz="2000" dirty="0"/>
        </a:p>
      </dgm:t>
    </dgm:pt>
    <dgm:pt modelId="{2915D235-DF2E-49FF-93BA-EFFB4F954EED}" type="parTrans" cxnId="{0C7EE67B-19C1-4710-B15B-2D94487EFCFE}">
      <dgm:prSet/>
      <dgm:spPr/>
      <dgm:t>
        <a:bodyPr/>
        <a:lstStyle/>
        <a:p>
          <a:endParaRPr lang="en-US" sz="2000"/>
        </a:p>
      </dgm:t>
    </dgm:pt>
    <dgm:pt modelId="{FC14C284-D2FD-4A3A-853B-361BBB2CDAEB}" type="sibTrans" cxnId="{0C7EE67B-19C1-4710-B15B-2D94487EFCFE}">
      <dgm:prSet/>
      <dgm:spPr/>
      <dgm:t>
        <a:bodyPr/>
        <a:lstStyle/>
        <a:p>
          <a:endParaRPr lang="en-US" sz="2000"/>
        </a:p>
      </dgm:t>
    </dgm:pt>
    <dgm:pt modelId="{ADFECF7B-4A02-4F25-8483-BA494A3F3089}">
      <dgm:prSet custT="1"/>
      <dgm:spPr/>
      <dgm:t>
        <a:bodyPr/>
        <a:lstStyle/>
        <a:p>
          <a:r>
            <a:rPr lang="en-US" sz="2000" dirty="0" smtClean="0"/>
            <a:t>26 Rules. Avg. 3.6 sensor predicates, 2.3 cloud predicates</a:t>
          </a:r>
          <a:endParaRPr lang="en-US" sz="2000" dirty="0"/>
        </a:p>
      </dgm:t>
    </dgm:pt>
    <dgm:pt modelId="{AB73A5F6-6D27-44E4-AFC2-77A5A3162E2B}" type="parTrans" cxnId="{E5F949AC-CF6E-454A-84B0-56B47FFD39B6}">
      <dgm:prSet/>
      <dgm:spPr/>
      <dgm:t>
        <a:bodyPr/>
        <a:lstStyle/>
        <a:p>
          <a:endParaRPr lang="en-US"/>
        </a:p>
      </dgm:t>
    </dgm:pt>
    <dgm:pt modelId="{C97DB864-6948-4BF8-A59E-2328ADB2C7C4}" type="sibTrans" cxnId="{E5F949AC-CF6E-454A-84B0-56B47FFD39B6}">
      <dgm:prSet/>
      <dgm:spPr/>
      <dgm:t>
        <a:bodyPr/>
        <a:lstStyle/>
        <a:p>
          <a:endParaRPr lang="en-US"/>
        </a:p>
      </dgm:t>
    </dgm:pt>
    <dgm:pt modelId="{E6593F6B-F740-47B5-AEE0-78033DED69FE}">
      <dgm:prSet custT="1"/>
      <dgm:spPr/>
      <dgm:t>
        <a:bodyPr/>
        <a:lstStyle/>
        <a:p>
          <a:r>
            <a:rPr lang="en-US" sz="2400" dirty="0" smtClean="0"/>
            <a:t>2,000 miles, 2 GB data</a:t>
          </a:r>
          <a:endParaRPr lang="en-US" sz="2400" dirty="0"/>
        </a:p>
      </dgm:t>
    </dgm:pt>
    <dgm:pt modelId="{5538CB93-E2C2-47FB-95E4-D6876556A832}" type="parTrans" cxnId="{1F92EBEE-365F-4C11-98D2-5F540A866D78}">
      <dgm:prSet/>
      <dgm:spPr/>
      <dgm:t>
        <a:bodyPr/>
        <a:lstStyle/>
        <a:p>
          <a:endParaRPr lang="en-US"/>
        </a:p>
      </dgm:t>
    </dgm:pt>
    <dgm:pt modelId="{8D2F523E-13E4-4139-B0D6-7896C34C1586}" type="sibTrans" cxnId="{1F92EBEE-365F-4C11-98D2-5F540A866D78}">
      <dgm:prSet/>
      <dgm:spPr/>
      <dgm:t>
        <a:bodyPr/>
        <a:lstStyle/>
        <a:p>
          <a:endParaRPr lang="en-US"/>
        </a:p>
      </dgm:t>
    </dgm:pt>
    <dgm:pt modelId="{06C0D5B5-2DA7-4DDB-9107-CE1611535826}">
      <dgm:prSet custT="1"/>
      <dgm:spPr/>
      <dgm:t>
        <a:bodyPr/>
        <a:lstStyle/>
        <a:p>
          <a:r>
            <a:rPr lang="en-US" sz="2400" dirty="0" smtClean="0"/>
            <a:t>Trace-driven comparison</a:t>
          </a:r>
          <a:endParaRPr lang="en-US" sz="2400" dirty="0"/>
        </a:p>
      </dgm:t>
    </dgm:pt>
    <dgm:pt modelId="{7D8A52C1-2252-4AE8-A9C4-CAEABE5F9F85}" type="parTrans" cxnId="{079CEB7C-5B48-45D8-8960-300AFA2781C3}">
      <dgm:prSet/>
      <dgm:spPr/>
      <dgm:t>
        <a:bodyPr/>
        <a:lstStyle/>
        <a:p>
          <a:endParaRPr lang="en-US"/>
        </a:p>
      </dgm:t>
    </dgm:pt>
    <dgm:pt modelId="{6E825D55-6A77-4DCB-AD61-90D64F0436F4}" type="sibTrans" cxnId="{079CEB7C-5B48-45D8-8960-300AFA2781C3}">
      <dgm:prSet/>
      <dgm:spPr/>
      <dgm:t>
        <a:bodyPr/>
        <a:lstStyle/>
        <a:p>
          <a:endParaRPr lang="en-US"/>
        </a:p>
      </dgm:t>
    </dgm:pt>
    <dgm:pt modelId="{2EBF54EC-7F2D-4C49-A4B7-311AB4DEE5C1}">
      <dgm:prSet custT="1"/>
      <dgm:spPr/>
      <dgm:t>
        <a:bodyPr/>
        <a:lstStyle/>
        <a:p>
          <a:endParaRPr lang="en-US" sz="2000" dirty="0"/>
        </a:p>
      </dgm:t>
    </dgm:pt>
    <dgm:pt modelId="{C233FFC1-2301-49A5-9248-619B6A4CFE9D}" type="parTrans" cxnId="{28251694-6960-470C-BD76-A77472CAB918}">
      <dgm:prSet/>
      <dgm:spPr/>
      <dgm:t>
        <a:bodyPr/>
        <a:lstStyle/>
        <a:p>
          <a:endParaRPr lang="en-US"/>
        </a:p>
      </dgm:t>
    </dgm:pt>
    <dgm:pt modelId="{A9F0B1D4-F5B3-4E4D-B11A-B47888F448AF}" type="sibTrans" cxnId="{28251694-6960-470C-BD76-A77472CAB918}">
      <dgm:prSet/>
      <dgm:spPr/>
      <dgm:t>
        <a:bodyPr/>
        <a:lstStyle/>
        <a:p>
          <a:endParaRPr lang="en-US"/>
        </a:p>
      </dgm:t>
    </dgm:pt>
    <dgm:pt modelId="{D64E9E77-D9BF-4C4C-A706-5E5C89A06A12}">
      <dgm:prSet custT="1"/>
      <dgm:spPr/>
      <dgm:t>
        <a:bodyPr/>
        <a:lstStyle/>
        <a:p>
          <a:endParaRPr lang="en-US" sz="2000" dirty="0"/>
        </a:p>
      </dgm:t>
    </dgm:pt>
    <dgm:pt modelId="{43747222-6DC9-412D-AF24-CDB017D63A7F}" type="parTrans" cxnId="{FD57359A-16CC-40D6-B55B-E252D0A3E66E}">
      <dgm:prSet/>
      <dgm:spPr/>
      <dgm:t>
        <a:bodyPr/>
        <a:lstStyle/>
        <a:p>
          <a:endParaRPr lang="en-US"/>
        </a:p>
      </dgm:t>
    </dgm:pt>
    <dgm:pt modelId="{368404C1-512F-4910-A615-81A4754B7868}" type="sibTrans" cxnId="{FD57359A-16CC-40D6-B55B-E252D0A3E66E}">
      <dgm:prSet/>
      <dgm:spPr/>
      <dgm:t>
        <a:bodyPr/>
        <a:lstStyle/>
        <a:p>
          <a:endParaRPr lang="en-US"/>
        </a:p>
      </dgm:t>
    </dgm:pt>
    <dgm:pt modelId="{A66FCAFD-54C4-46C7-86D6-CE8E3C57474B}">
      <dgm:prSet custT="1"/>
      <dgm:spPr/>
      <dgm:t>
        <a:bodyPr/>
        <a:lstStyle/>
        <a:p>
          <a:endParaRPr lang="en-US" sz="2000" dirty="0"/>
        </a:p>
      </dgm:t>
    </dgm:pt>
    <dgm:pt modelId="{455B98AA-D22A-4D7F-95BE-D8422384DEC1}" type="parTrans" cxnId="{06AF38A1-EAC0-4CF7-B230-9AF97FFC1616}">
      <dgm:prSet/>
      <dgm:spPr/>
      <dgm:t>
        <a:bodyPr/>
        <a:lstStyle/>
        <a:p>
          <a:endParaRPr lang="en-US"/>
        </a:p>
      </dgm:t>
    </dgm:pt>
    <dgm:pt modelId="{165E6799-A7DC-4012-9600-BCA23B794190}" type="sibTrans" cxnId="{06AF38A1-EAC0-4CF7-B230-9AF97FFC1616}">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2" custScaleY="43898" custLinFactNeighborY="4317">
        <dgm:presLayoutVars>
          <dgm:chMax val="0"/>
          <dgm:bulletEnabled val="1"/>
        </dgm:presLayoutVars>
      </dgm:prSet>
      <dgm:spPr/>
      <dgm:t>
        <a:bodyPr/>
        <a:lstStyle/>
        <a:p>
          <a:endParaRPr lang="en-US"/>
        </a:p>
      </dgm:t>
    </dgm:pt>
    <dgm:pt modelId="{C12CB713-21CB-4B34-899D-4BA88E427D5C}" type="pres">
      <dgm:prSet presAssocID="{9A3B98E4-2131-41E8-809F-164C7DB495F5}" presName="childText" presStyleLbl="revTx" presStyleIdx="0" presStyleCnt="2" custLinFactNeighborY="8492">
        <dgm:presLayoutVars>
          <dgm:bulletEnabled val="1"/>
        </dgm:presLayoutVars>
      </dgm:prSet>
      <dgm:spPr/>
      <dgm:t>
        <a:bodyPr/>
        <a:lstStyle/>
        <a:p>
          <a:endParaRPr lang="en-US"/>
        </a:p>
      </dgm:t>
    </dgm:pt>
    <dgm:pt modelId="{FADF0305-D75C-4CB5-8617-D74A84F29744}" type="pres">
      <dgm:prSet presAssocID="{5AFB47FF-AF21-4C75-9316-57FF809A72AC}" presName="parentText" presStyleLbl="node1" presStyleIdx="1" presStyleCnt="2" custScaleY="44440" custLinFactNeighborY="11383">
        <dgm:presLayoutVars>
          <dgm:chMax val="0"/>
          <dgm:bulletEnabled val="1"/>
        </dgm:presLayoutVars>
      </dgm:prSet>
      <dgm:spPr/>
      <dgm:t>
        <a:bodyPr/>
        <a:lstStyle/>
        <a:p>
          <a:endParaRPr lang="en-US"/>
        </a:p>
      </dgm:t>
    </dgm:pt>
    <dgm:pt modelId="{68468C6A-832F-488A-BA48-8E2BD9619FB4}" type="pres">
      <dgm:prSet presAssocID="{5AFB47FF-AF21-4C75-9316-57FF809A72AC}" presName="childText" presStyleLbl="revTx" presStyleIdx="1" presStyleCnt="2" custScaleY="84058" custLinFactNeighborY="15668">
        <dgm:presLayoutVars>
          <dgm:bulletEnabled val="1"/>
        </dgm:presLayoutVars>
      </dgm:prSet>
      <dgm:spPr/>
      <dgm:t>
        <a:bodyPr/>
        <a:lstStyle/>
        <a:p>
          <a:endParaRPr lang="en-US"/>
        </a:p>
      </dgm:t>
    </dgm:pt>
  </dgm:ptLst>
  <dgm:cxnLst>
    <dgm:cxn modelId="{8F738A8C-DBBB-4264-AABB-4BB1E6828B04}" type="presOf" srcId="{A66FCAFD-54C4-46C7-86D6-CE8E3C57474B}" destId="{C12CB713-21CB-4B34-899D-4BA88E427D5C}" srcOrd="0" destOrd="3" presId="urn:microsoft.com/office/officeart/2005/8/layout/vList2"/>
    <dgm:cxn modelId="{059D70D8-16C5-4E75-9F18-6AE38FBD0517}" type="presOf" srcId="{9A3B98E4-2131-41E8-809F-164C7DB495F5}" destId="{BB5B0DBB-3C7E-4061-B8EB-B682985F90B3}" srcOrd="0" destOrd="0" presId="urn:microsoft.com/office/officeart/2005/8/layout/vList2"/>
    <dgm:cxn modelId="{46FE3491-A58B-4906-9BE1-99B852469673}" type="presOf" srcId="{F0F0E797-70F6-4E46-A145-B7D162261F5F}" destId="{C12CB713-21CB-4B34-899D-4BA88E427D5C}" srcOrd="0" destOrd="1" presId="urn:microsoft.com/office/officeart/2005/8/layout/vList2"/>
    <dgm:cxn modelId="{0EAB46E9-DDAA-4F43-8CBF-BC4154F06D27}" type="presOf" srcId="{E6593F6B-F740-47B5-AEE0-78033DED69FE}" destId="{68468C6A-832F-488A-BA48-8E2BD9619FB4}" srcOrd="0" destOrd="1" presId="urn:microsoft.com/office/officeart/2005/8/layout/vList2"/>
    <dgm:cxn modelId="{1F92EBEE-365F-4C11-98D2-5F540A866D78}" srcId="{5AFB47FF-AF21-4C75-9316-57FF809A72AC}" destId="{E6593F6B-F740-47B5-AEE0-78033DED69FE}" srcOrd="1" destOrd="0" parTransId="{5538CB93-E2C2-47FB-95E4-D6876556A832}" sibTransId="{8D2F523E-13E4-4139-B0D6-7896C34C1586}"/>
    <dgm:cxn modelId="{8A887E70-C949-4822-B469-93C3E0A28666}" type="presOf" srcId="{CDD1D809-3843-4DFC-A9A4-0D050E1CD76B}" destId="{77603170-3662-48E0-9ACB-432A01EBF504}" srcOrd="0" destOrd="0" presId="urn:microsoft.com/office/officeart/2005/8/layout/vList2"/>
    <dgm:cxn modelId="{28251694-6960-470C-BD76-A77472CAB918}" srcId="{9A3B98E4-2131-41E8-809F-164C7DB495F5}" destId="{2EBF54EC-7F2D-4C49-A4B7-311AB4DEE5C1}" srcOrd="4" destOrd="0" parTransId="{C233FFC1-2301-49A5-9248-619B6A4CFE9D}" sibTransId="{A9F0B1D4-F5B3-4E4D-B11A-B47888F448AF}"/>
    <dgm:cxn modelId="{06AF38A1-EAC0-4CF7-B230-9AF97FFC1616}" srcId="{9A3B98E4-2131-41E8-809F-164C7DB495F5}" destId="{A66FCAFD-54C4-46C7-86D6-CE8E3C57474B}" srcOrd="3" destOrd="0" parTransId="{455B98AA-D22A-4D7F-95BE-D8422384DEC1}" sibTransId="{165E6799-A7DC-4012-9600-BCA23B794190}"/>
    <dgm:cxn modelId="{079CEB7C-5B48-45D8-8960-300AFA2781C3}" srcId="{5AFB47FF-AF21-4C75-9316-57FF809A72AC}" destId="{06C0D5B5-2DA7-4DDB-9107-CE1611535826}" srcOrd="0" destOrd="0" parTransId="{7D8A52C1-2252-4AE8-A9C4-CAEABE5F9F85}" sibTransId="{6E825D55-6A77-4DCB-AD61-90D64F0436F4}"/>
    <dgm:cxn modelId="{E5F949AC-CF6E-454A-84B0-56B47FFD39B6}" srcId="{9A3B98E4-2131-41E8-809F-164C7DB495F5}" destId="{ADFECF7B-4A02-4F25-8483-BA494A3F3089}" srcOrd="0" destOrd="0" parTransId="{AB73A5F6-6D27-44E4-AFC2-77A5A3162E2B}" sibTransId="{C97DB864-6948-4BF8-A59E-2328ADB2C7C4}"/>
    <dgm:cxn modelId="{B9C7EA2A-60EF-4AEE-8C81-9EE26849EE24}" type="presOf" srcId="{2EBF54EC-7F2D-4C49-A4B7-311AB4DEE5C1}" destId="{C12CB713-21CB-4B34-899D-4BA88E427D5C}" srcOrd="0" destOrd="4" presId="urn:microsoft.com/office/officeart/2005/8/layout/vList2"/>
    <dgm:cxn modelId="{CEC4F9FE-6AC2-4762-AAE1-59B19AB16A79}" srcId="{CDD1D809-3843-4DFC-A9A4-0D050E1CD76B}" destId="{9A3B98E4-2131-41E8-809F-164C7DB495F5}" srcOrd="0" destOrd="0" parTransId="{B48E3859-5F5C-4D03-A775-B507BED7957E}" sibTransId="{28B29453-05BB-44D8-8001-ED252DAA1E22}"/>
    <dgm:cxn modelId="{9CFB95A7-70F4-489F-8C6F-258B156E9149}" type="presOf" srcId="{06C0D5B5-2DA7-4DDB-9107-CE1611535826}" destId="{68468C6A-832F-488A-BA48-8E2BD9619FB4}" srcOrd="0" destOrd="0" presId="urn:microsoft.com/office/officeart/2005/8/layout/vList2"/>
    <dgm:cxn modelId="{ECDF3E89-B7C4-4882-A7C4-A247BD72AC7C}" type="presOf" srcId="{5AFB47FF-AF21-4C75-9316-57FF809A72AC}" destId="{FADF0305-D75C-4CB5-8617-D74A84F29744}" srcOrd="0" destOrd="0" presId="urn:microsoft.com/office/officeart/2005/8/layout/vList2"/>
    <dgm:cxn modelId="{0C7EE67B-19C1-4710-B15B-2D94487EFCFE}" srcId="{9A3B98E4-2131-41E8-809F-164C7DB495F5}" destId="{F0F0E797-70F6-4E46-A145-B7D162261F5F}" srcOrd="1" destOrd="0" parTransId="{2915D235-DF2E-49FF-93BA-EFFB4F954EED}" sibTransId="{FC14C284-D2FD-4A3A-853B-361BBB2CDAEB}"/>
    <dgm:cxn modelId="{FD57359A-16CC-40D6-B55B-E252D0A3E66E}" srcId="{9A3B98E4-2131-41E8-809F-164C7DB495F5}" destId="{D64E9E77-D9BF-4C4C-A706-5E5C89A06A12}" srcOrd="2" destOrd="0" parTransId="{43747222-6DC9-412D-AF24-CDB017D63A7F}" sibTransId="{368404C1-512F-4910-A615-81A4754B7868}"/>
    <dgm:cxn modelId="{B9D326F1-5BA9-4843-89F9-75570BB22182}" type="presOf" srcId="{ADFECF7B-4A02-4F25-8483-BA494A3F3089}" destId="{C12CB713-21CB-4B34-899D-4BA88E427D5C}" srcOrd="0" destOrd="0" presId="urn:microsoft.com/office/officeart/2005/8/layout/vList2"/>
    <dgm:cxn modelId="{978BD346-D26C-40C9-B709-BF9E5CB1BD33}" srcId="{CDD1D809-3843-4DFC-A9A4-0D050E1CD76B}" destId="{5AFB47FF-AF21-4C75-9316-57FF809A72AC}" srcOrd="1" destOrd="0" parTransId="{A42B9181-3FD8-45B5-8514-94C7EB6BF187}" sibTransId="{C29D0871-EB2F-4F6F-8980-ECBDC2A9F061}"/>
    <dgm:cxn modelId="{53AC221B-A24F-4AF9-A01D-18C6FA85A900}" type="presOf" srcId="{D64E9E77-D9BF-4C4C-A706-5E5C89A06A12}" destId="{C12CB713-21CB-4B34-899D-4BA88E427D5C}" srcOrd="0" destOrd="2" presId="urn:microsoft.com/office/officeart/2005/8/layout/vList2"/>
    <dgm:cxn modelId="{967FD3B5-8C92-4178-9B87-8D115B65E8C5}" type="presParOf" srcId="{77603170-3662-48E0-9ACB-432A01EBF504}" destId="{BB5B0DBB-3C7E-4061-B8EB-B682985F90B3}" srcOrd="0" destOrd="0" presId="urn:microsoft.com/office/officeart/2005/8/layout/vList2"/>
    <dgm:cxn modelId="{03D4B556-9D96-4D48-8040-6107A4296CEA}" type="presParOf" srcId="{77603170-3662-48E0-9ACB-432A01EBF504}" destId="{C12CB713-21CB-4B34-899D-4BA88E427D5C}" srcOrd="1" destOrd="0" presId="urn:microsoft.com/office/officeart/2005/8/layout/vList2"/>
    <dgm:cxn modelId="{3777F20C-0770-4D9B-A54E-389B72154DE7}" type="presParOf" srcId="{77603170-3662-48E0-9ACB-432A01EBF504}" destId="{FADF0305-D75C-4CB5-8617-D74A84F29744}" srcOrd="2" destOrd="0" presId="urn:microsoft.com/office/officeart/2005/8/layout/vList2"/>
    <dgm:cxn modelId="{E5FCABFD-3011-494D-93A6-BFF7803E05C6}" type="presParOf" srcId="{77603170-3662-48E0-9ACB-432A01EBF504}" destId="{68468C6A-832F-488A-BA48-8E2BD9619FB4}"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t>
        <a:bodyPr/>
        <a:lstStyle/>
        <a:p>
          <a:endParaRPr lang="en-US"/>
        </a:p>
      </dgm:t>
    </dgm:pt>
    <dgm:pt modelId="{28D512CC-05BE-E044-8C26-09CD29B2AAB0}">
      <dgm:prSet phldrT="[Text]"/>
      <dgm:spPr/>
      <dgm:t>
        <a:bodyPr/>
        <a:lstStyle/>
        <a:p>
          <a:r>
            <a:rPr lang="en-US" dirty="0" smtClean="0">
              <a:latin typeface="+mj-lt"/>
            </a:rPr>
            <a:t>Motivation</a:t>
          </a:r>
          <a:endParaRPr lang="en-US" dirty="0">
            <a:latin typeface="+mj-lt"/>
          </a:endParaRPr>
        </a:p>
      </dgm:t>
    </dgm:pt>
    <dgm:pt modelId="{F9C2487A-57F8-2C4E-903F-37455B796056}" type="parTrans" cxnId="{8F83D439-3A3D-804F-AC18-9EF5EC8C84F8}">
      <dgm:prSet/>
      <dgm:spPr/>
      <dgm:t>
        <a:bodyPr/>
        <a:lstStyle/>
        <a:p>
          <a:endParaRPr lang="en-US">
            <a:latin typeface="+mj-lt"/>
          </a:endParaRPr>
        </a:p>
      </dgm:t>
    </dgm:pt>
    <dgm:pt modelId="{E04175F1-0C92-8541-854B-2E1312EE0784}" type="sibTrans" cxnId="{8F83D439-3A3D-804F-AC18-9EF5EC8C84F8}">
      <dgm:prSet/>
      <dgm:spPr/>
      <dgm:t>
        <a:bodyPr/>
        <a:lstStyle/>
        <a:p>
          <a:endParaRPr lang="en-US">
            <a:latin typeface="+mj-lt"/>
          </a:endParaRPr>
        </a:p>
      </dgm:t>
    </dgm:pt>
    <dgm:pt modelId="{5054FA11-A990-5A47-B1B4-225D0EF003A8}">
      <dgm:prSet phldrT="[Text]"/>
      <dgm:spPr/>
      <dgm:t>
        <a:bodyPr/>
        <a:lstStyle/>
        <a:p>
          <a:r>
            <a:rPr lang="en-US" dirty="0" smtClean="0">
              <a:latin typeface="+mj-lt"/>
            </a:rPr>
            <a:t>Problem</a:t>
          </a:r>
          <a:endParaRPr lang="en-US" dirty="0">
            <a:latin typeface="+mj-lt"/>
          </a:endParaRPr>
        </a:p>
      </dgm:t>
    </dgm:pt>
    <dgm:pt modelId="{1384B49E-3E45-A243-835B-408111074686}" type="parTrans" cxnId="{8B94D2EE-8B1C-3C49-8AD2-8928D81AA86E}">
      <dgm:prSet/>
      <dgm:spPr/>
      <dgm:t>
        <a:bodyPr/>
        <a:lstStyle/>
        <a:p>
          <a:endParaRPr lang="en-US">
            <a:latin typeface="+mj-lt"/>
          </a:endParaRPr>
        </a:p>
      </dgm:t>
    </dgm:pt>
    <dgm:pt modelId="{C361CE96-BF91-914A-8D61-640FB202B874}" type="sibTrans" cxnId="{8B94D2EE-8B1C-3C49-8AD2-8928D81AA86E}">
      <dgm:prSet/>
      <dgm:spPr/>
      <dgm:t>
        <a:bodyPr/>
        <a:lstStyle/>
        <a:p>
          <a:endParaRPr lang="en-US">
            <a:latin typeface="+mj-lt"/>
          </a:endParaRPr>
        </a:p>
      </dgm:t>
    </dgm:pt>
    <dgm:pt modelId="{772C0A53-F088-324A-97AA-A574F3B3A0D9}">
      <dgm:prSet phldrT="[Text]"/>
      <dgm:spPr/>
      <dgm:t>
        <a:bodyPr/>
        <a:lstStyle/>
        <a:p>
          <a:r>
            <a:rPr lang="en-US" dirty="0" smtClean="0">
              <a:latin typeface="+mj-lt"/>
            </a:rPr>
            <a:t>Design</a:t>
          </a:r>
          <a:endParaRPr lang="en-US" dirty="0">
            <a:latin typeface="+mj-lt"/>
          </a:endParaRPr>
        </a:p>
      </dgm:t>
    </dgm:pt>
    <dgm:pt modelId="{0C6AE0A8-E094-6947-B942-B34FEA79DE87}" type="parTrans" cxnId="{8BF76F9F-FF1D-A542-B282-75B053F21235}">
      <dgm:prSet/>
      <dgm:spPr/>
      <dgm:t>
        <a:bodyPr/>
        <a:lstStyle/>
        <a:p>
          <a:endParaRPr lang="en-US">
            <a:latin typeface="+mj-lt"/>
          </a:endParaRPr>
        </a:p>
      </dgm:t>
    </dgm:pt>
    <dgm:pt modelId="{0EA34819-AB63-FD47-AA2A-8DF7C80A33E6}" type="sibTrans" cxnId="{8BF76F9F-FF1D-A542-B282-75B053F21235}">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B201FAB-E5FD-A445-8134-A9B1F1278570}" type="parTrans" cxnId="{E82865B2-E96A-1246-98B6-8DE6C8C832FD}">
      <dgm:prSet/>
      <dgm:spPr/>
      <dgm:t>
        <a:bodyPr/>
        <a:lstStyle/>
        <a:p>
          <a:endParaRPr lang="en-US">
            <a:latin typeface="+mj-lt"/>
          </a:endParaRPr>
        </a:p>
      </dgm:t>
    </dgm:pt>
    <dgm:pt modelId="{D99B41EF-EE46-C849-81A0-8A7547B51999}" type="sibTrans" cxnId="{E82865B2-E96A-1246-98B6-8DE6C8C832FD}">
      <dgm:prSet/>
      <dgm:spPr/>
      <dgm:t>
        <a:bodyPr/>
        <a:lstStyle/>
        <a:p>
          <a:endParaRPr lang="en-US">
            <a:latin typeface="+mj-lt"/>
          </a:endParaRPr>
        </a:p>
      </dgm:t>
    </dgm:pt>
    <dgm:pt modelId="{4499E38B-9966-401E-BC86-DE6F1CD671EC}">
      <dgm:prSet phldrT="[Text]"/>
      <dgm:spPr>
        <a:solidFill>
          <a:schemeClr val="accent1"/>
        </a:solidFill>
      </dgm:spPr>
      <dgm:t>
        <a:bodyPr/>
        <a:lstStyle/>
        <a:p>
          <a:r>
            <a:rPr lang="en-US" b="1" dirty="0" smtClean="0">
              <a:latin typeface="+mj-lt"/>
            </a:rPr>
            <a:t>Evaluation</a:t>
          </a:r>
          <a:endParaRPr lang="en-US" b="1" dirty="0">
            <a:latin typeface="+mj-lt"/>
          </a:endParaRPr>
        </a:p>
      </dgm:t>
    </dgm:pt>
    <dgm:pt modelId="{301A7013-64C9-4E0B-82B2-CACCF2493895}" type="parTrans" cxnId="{66114556-F8D7-4AAD-A493-206A0BC00AA1}">
      <dgm:prSet/>
      <dgm:spPr/>
      <dgm:t>
        <a:bodyPr/>
        <a:lstStyle/>
        <a:p>
          <a:endParaRPr lang="en-US"/>
        </a:p>
      </dgm:t>
    </dgm:pt>
    <dgm:pt modelId="{F5DDAAA1-5C0B-4AAC-A3BE-B779BE6B734B}" type="sibTrans" cxnId="{66114556-F8D7-4AAD-A493-206A0BC00AA1}">
      <dgm:prSet/>
      <dgm:spPr/>
      <dgm:t>
        <a:bodyPr/>
        <a:lstStyle/>
        <a:p>
          <a:endParaRPr lang="en-US"/>
        </a:p>
      </dgm:t>
    </dgm:pt>
    <dgm:pt modelId="{D761D0DA-2DC1-5644-99BC-4A0182AE53BD}" type="pres">
      <dgm:prSet presAssocID="{8254B634-E7A0-EC4F-89F3-B3E9463F7939}" presName="Name0" presStyleCnt="0">
        <dgm:presLayoutVars>
          <dgm:dir/>
          <dgm:resizeHandles val="exact"/>
        </dgm:presLayoutVars>
      </dgm:prSet>
      <dgm:spPr/>
      <dgm:t>
        <a:bodyPr/>
        <a:lstStyle/>
        <a:p>
          <a:endParaRPr lang="en-US"/>
        </a:p>
      </dgm:t>
    </dgm:pt>
    <dgm:pt modelId="{38E07313-51F5-8142-A6C7-A9F6B3618736}" type="pres">
      <dgm:prSet presAssocID="{28D512CC-05BE-E044-8C26-09CD29B2AAB0}" presName="node" presStyleLbl="node1" presStyleIdx="0"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0" presStyleCnt="4"/>
      <dgm:spPr/>
      <dgm:t>
        <a:bodyPr/>
        <a:lstStyle/>
        <a:p>
          <a:endParaRPr lang="en-US"/>
        </a:p>
      </dgm:t>
    </dgm:pt>
    <dgm:pt modelId="{C81E686A-1377-1243-8C24-AFF6039A8049}" type="pres">
      <dgm:prSet presAssocID="{E04175F1-0C92-8541-854B-2E1312EE0784}" presName="connectorText" presStyleLbl="sibTrans2D1" presStyleIdx="0" presStyleCnt="4"/>
      <dgm:spPr/>
      <dgm:t>
        <a:bodyPr/>
        <a:lstStyle/>
        <a:p>
          <a:endParaRPr lang="en-US"/>
        </a:p>
      </dgm:t>
    </dgm:pt>
    <dgm:pt modelId="{F754AB20-C932-C34F-9FB1-9305DF5F73A9}" type="pres">
      <dgm:prSet presAssocID="{5054FA11-A990-5A47-B1B4-225D0EF003A8}" presName="node" presStyleLbl="node1" presStyleIdx="1"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1" presStyleCnt="4"/>
      <dgm:spPr/>
      <dgm:t>
        <a:bodyPr/>
        <a:lstStyle/>
        <a:p>
          <a:endParaRPr lang="en-US"/>
        </a:p>
      </dgm:t>
    </dgm:pt>
    <dgm:pt modelId="{7E9B7F6D-DFCC-3D41-B524-2A7754351B9A}" type="pres">
      <dgm:prSet presAssocID="{C361CE96-BF91-914A-8D61-640FB202B874}" presName="connectorText" presStyleLbl="sibTrans2D1" presStyleIdx="1" presStyleCnt="4"/>
      <dgm:spPr/>
      <dgm:t>
        <a:bodyPr/>
        <a:lstStyle/>
        <a:p>
          <a:endParaRPr lang="en-US"/>
        </a:p>
      </dgm:t>
    </dgm:pt>
    <dgm:pt modelId="{92251872-FDE4-AC49-8F14-4382C001D483}" type="pres">
      <dgm:prSet presAssocID="{772C0A53-F088-324A-97AA-A574F3B3A0D9}" presName="node" presStyleLbl="node1" presStyleIdx="2"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2" presStyleCnt="4"/>
      <dgm:spPr/>
      <dgm:t>
        <a:bodyPr/>
        <a:lstStyle/>
        <a:p>
          <a:endParaRPr lang="en-US"/>
        </a:p>
      </dgm:t>
    </dgm:pt>
    <dgm:pt modelId="{19B58260-F587-3C4B-B2C0-B51B9C72A0D4}" type="pres">
      <dgm:prSet presAssocID="{0EA34819-AB63-FD47-AA2A-8DF7C80A33E6}" presName="connectorText" presStyleLbl="sibTrans2D1" presStyleIdx="2" presStyleCnt="4"/>
      <dgm:spPr/>
      <dgm:t>
        <a:bodyPr/>
        <a:lstStyle/>
        <a:p>
          <a:endParaRPr lang="en-US"/>
        </a:p>
      </dgm:t>
    </dgm:pt>
    <dgm:pt modelId="{35FB0068-C774-4639-A5C3-4C9D5771BA6D}" type="pres">
      <dgm:prSet presAssocID="{4499E38B-9966-401E-BC86-DE6F1CD671EC}" presName="node" presStyleLbl="node1" presStyleIdx="3" presStyleCnt="5">
        <dgm:presLayoutVars>
          <dgm:bulletEnabled val="1"/>
        </dgm:presLayoutVars>
      </dgm:prSet>
      <dgm:spPr/>
      <dgm:t>
        <a:bodyPr/>
        <a:lstStyle/>
        <a:p>
          <a:endParaRPr lang="en-US"/>
        </a:p>
      </dgm:t>
    </dgm:pt>
    <dgm:pt modelId="{64C4243C-EF26-4C3F-94B1-4898844274FB}" type="pres">
      <dgm:prSet presAssocID="{F5DDAAA1-5C0B-4AAC-A3BE-B779BE6B734B}" presName="sibTrans" presStyleLbl="sibTrans2D1" presStyleIdx="3" presStyleCnt="4"/>
      <dgm:spPr/>
      <dgm:t>
        <a:bodyPr/>
        <a:lstStyle/>
        <a:p>
          <a:endParaRPr lang="en-US"/>
        </a:p>
      </dgm:t>
    </dgm:pt>
    <dgm:pt modelId="{1A128700-B856-4627-A56E-06E33A322B70}" type="pres">
      <dgm:prSet presAssocID="{F5DDAAA1-5C0B-4AAC-A3BE-B779BE6B734B}"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A34C6C37-F5E3-4EFE-B97A-CD32462DDDB2}" type="presOf" srcId="{C361CE96-BF91-914A-8D61-640FB202B874}" destId="{68D9566B-4B99-7246-9501-633B435CA56F}" srcOrd="0" destOrd="0" presId="urn:microsoft.com/office/officeart/2005/8/layout/process1"/>
    <dgm:cxn modelId="{E82865B2-E96A-1246-98B6-8DE6C8C832FD}" srcId="{8254B634-E7A0-EC4F-89F3-B3E9463F7939}" destId="{3D2078ED-DCCE-644A-9E2F-201EB85586AB}" srcOrd="4" destOrd="0" parTransId="{DB201FAB-E5FD-A445-8134-A9B1F1278570}" sibTransId="{D99B41EF-EE46-C849-81A0-8A7547B51999}"/>
    <dgm:cxn modelId="{8F83D439-3A3D-804F-AC18-9EF5EC8C84F8}" srcId="{8254B634-E7A0-EC4F-89F3-B3E9463F7939}" destId="{28D512CC-05BE-E044-8C26-09CD29B2AAB0}" srcOrd="0" destOrd="0" parTransId="{F9C2487A-57F8-2C4E-903F-37455B796056}" sibTransId="{E04175F1-0C92-8541-854B-2E1312EE0784}"/>
    <dgm:cxn modelId="{87196747-04A2-419A-AE85-A047702612E0}" type="presOf" srcId="{5054FA11-A990-5A47-B1B4-225D0EF003A8}" destId="{F754AB20-C932-C34F-9FB1-9305DF5F73A9}" srcOrd="0" destOrd="0" presId="urn:microsoft.com/office/officeart/2005/8/layout/process1"/>
    <dgm:cxn modelId="{3FB61B89-1256-41C7-8E4F-5E75B9251D79}" type="presOf" srcId="{28D512CC-05BE-E044-8C26-09CD29B2AAB0}" destId="{38E07313-51F5-8142-A6C7-A9F6B3618736}" srcOrd="0" destOrd="0" presId="urn:microsoft.com/office/officeart/2005/8/layout/process1"/>
    <dgm:cxn modelId="{866E274B-0B78-4807-A998-85CE58586502}" type="presOf" srcId="{4499E38B-9966-401E-BC86-DE6F1CD671EC}" destId="{35FB0068-C774-4639-A5C3-4C9D5771BA6D}" srcOrd="0" destOrd="0" presId="urn:microsoft.com/office/officeart/2005/8/layout/process1"/>
    <dgm:cxn modelId="{9F516731-5274-4E53-B9AB-42072F7BB080}" type="presOf" srcId="{3D2078ED-DCCE-644A-9E2F-201EB85586AB}" destId="{C62C1A73-6D55-E842-9FA4-26749F2D258D}" srcOrd="0" destOrd="0" presId="urn:microsoft.com/office/officeart/2005/8/layout/process1"/>
    <dgm:cxn modelId="{66114556-F8D7-4AAD-A493-206A0BC00AA1}" srcId="{8254B634-E7A0-EC4F-89F3-B3E9463F7939}" destId="{4499E38B-9966-401E-BC86-DE6F1CD671EC}" srcOrd="3" destOrd="0" parTransId="{301A7013-64C9-4E0B-82B2-CACCF2493895}" sibTransId="{F5DDAAA1-5C0B-4AAC-A3BE-B779BE6B734B}"/>
    <dgm:cxn modelId="{D5AB975C-08A3-4105-AC02-F647827B3BA4}" type="presOf" srcId="{0EA34819-AB63-FD47-AA2A-8DF7C80A33E6}" destId="{47CDE8AF-ED2F-0D40-AB59-228BFC6ABB4B}" srcOrd="0" destOrd="0" presId="urn:microsoft.com/office/officeart/2005/8/layout/process1"/>
    <dgm:cxn modelId="{8A8D93CF-02C5-47B1-BC3A-F47B1EFEC81F}" type="presOf" srcId="{F5DDAAA1-5C0B-4AAC-A3BE-B779BE6B734B}" destId="{1A128700-B856-4627-A56E-06E33A322B70}" srcOrd="1" destOrd="0" presId="urn:microsoft.com/office/officeart/2005/8/layout/process1"/>
    <dgm:cxn modelId="{7E8C6F32-0E7A-49B0-9C2E-F1E47165371D}" type="presOf" srcId="{F5DDAAA1-5C0B-4AAC-A3BE-B779BE6B734B}" destId="{64C4243C-EF26-4C3F-94B1-4898844274FB}" srcOrd="0" destOrd="0" presId="urn:microsoft.com/office/officeart/2005/8/layout/process1"/>
    <dgm:cxn modelId="{CB55F780-8131-46D5-9289-94D416DF5B55}" type="presOf" srcId="{8254B634-E7A0-EC4F-89F3-B3E9463F7939}" destId="{D761D0DA-2DC1-5644-99BC-4A0182AE53BD}" srcOrd="0" destOrd="0" presId="urn:microsoft.com/office/officeart/2005/8/layout/process1"/>
    <dgm:cxn modelId="{8BF76F9F-FF1D-A542-B282-75B053F21235}" srcId="{8254B634-E7A0-EC4F-89F3-B3E9463F7939}" destId="{772C0A53-F088-324A-97AA-A574F3B3A0D9}" srcOrd="2" destOrd="0" parTransId="{0C6AE0A8-E094-6947-B942-B34FEA79DE87}" sibTransId="{0EA34819-AB63-FD47-AA2A-8DF7C80A33E6}"/>
    <dgm:cxn modelId="{1E1621A0-B1BA-4B22-98C1-9189FF366AC0}" type="presOf" srcId="{E04175F1-0C92-8541-854B-2E1312EE0784}" destId="{C81E686A-1377-1243-8C24-AFF6039A8049}" srcOrd="1" destOrd="0" presId="urn:microsoft.com/office/officeart/2005/8/layout/process1"/>
    <dgm:cxn modelId="{8B94D2EE-8B1C-3C49-8AD2-8928D81AA86E}" srcId="{8254B634-E7A0-EC4F-89F3-B3E9463F7939}" destId="{5054FA11-A990-5A47-B1B4-225D0EF003A8}" srcOrd="1" destOrd="0" parTransId="{1384B49E-3E45-A243-835B-408111074686}" sibTransId="{C361CE96-BF91-914A-8D61-640FB202B874}"/>
    <dgm:cxn modelId="{BEE8CBD4-E83C-4197-A695-7812AB3BAAFC}" type="presOf" srcId="{C361CE96-BF91-914A-8D61-640FB202B874}" destId="{7E9B7F6D-DFCC-3D41-B524-2A7754351B9A}" srcOrd="1" destOrd="0" presId="urn:microsoft.com/office/officeart/2005/8/layout/process1"/>
    <dgm:cxn modelId="{34A047D3-B6A5-4E6C-8EB8-6F5FD7D55BB2}" type="presOf" srcId="{E04175F1-0C92-8541-854B-2E1312EE0784}" destId="{8615F0E3-1FA6-214B-A5BE-124BF46C7A2D}" srcOrd="0" destOrd="0" presId="urn:microsoft.com/office/officeart/2005/8/layout/process1"/>
    <dgm:cxn modelId="{9A513FA6-15F2-40DC-8A5B-B05651CCFD1A}" type="presOf" srcId="{772C0A53-F088-324A-97AA-A574F3B3A0D9}" destId="{92251872-FDE4-AC49-8F14-4382C001D483}" srcOrd="0" destOrd="0" presId="urn:microsoft.com/office/officeart/2005/8/layout/process1"/>
    <dgm:cxn modelId="{6C8530A6-7031-4085-B0D6-5CD7BAD9985E}" type="presOf" srcId="{0EA34819-AB63-FD47-AA2A-8DF7C80A33E6}" destId="{19B58260-F587-3C4B-B2C0-B51B9C72A0D4}" srcOrd="1" destOrd="0" presId="urn:microsoft.com/office/officeart/2005/8/layout/process1"/>
    <dgm:cxn modelId="{613191A6-A78F-434A-9451-506D6FF0D2A7}" type="presParOf" srcId="{D761D0DA-2DC1-5644-99BC-4A0182AE53BD}" destId="{38E07313-51F5-8142-A6C7-A9F6B3618736}" srcOrd="0" destOrd="0" presId="urn:microsoft.com/office/officeart/2005/8/layout/process1"/>
    <dgm:cxn modelId="{A869F103-123E-41AE-8E1C-0F098AE6D39C}" type="presParOf" srcId="{D761D0DA-2DC1-5644-99BC-4A0182AE53BD}" destId="{8615F0E3-1FA6-214B-A5BE-124BF46C7A2D}" srcOrd="1" destOrd="0" presId="urn:microsoft.com/office/officeart/2005/8/layout/process1"/>
    <dgm:cxn modelId="{22FA2765-BDE5-49AB-90F6-FD46169BEC88}" type="presParOf" srcId="{8615F0E3-1FA6-214B-A5BE-124BF46C7A2D}" destId="{C81E686A-1377-1243-8C24-AFF6039A8049}" srcOrd="0" destOrd="0" presId="urn:microsoft.com/office/officeart/2005/8/layout/process1"/>
    <dgm:cxn modelId="{412BFE7B-50A0-488C-BF40-27266CBFE70D}" type="presParOf" srcId="{D761D0DA-2DC1-5644-99BC-4A0182AE53BD}" destId="{F754AB20-C932-C34F-9FB1-9305DF5F73A9}" srcOrd="2" destOrd="0" presId="urn:microsoft.com/office/officeart/2005/8/layout/process1"/>
    <dgm:cxn modelId="{DE9C7699-CA34-4BF5-A0C3-7C64DE42852A}" type="presParOf" srcId="{D761D0DA-2DC1-5644-99BC-4A0182AE53BD}" destId="{68D9566B-4B99-7246-9501-633B435CA56F}" srcOrd="3" destOrd="0" presId="urn:microsoft.com/office/officeart/2005/8/layout/process1"/>
    <dgm:cxn modelId="{5405C29E-A6FA-425C-B77B-A24026326509}" type="presParOf" srcId="{68D9566B-4B99-7246-9501-633B435CA56F}" destId="{7E9B7F6D-DFCC-3D41-B524-2A7754351B9A}" srcOrd="0" destOrd="0" presId="urn:microsoft.com/office/officeart/2005/8/layout/process1"/>
    <dgm:cxn modelId="{A4C52929-4056-47B7-A56E-E16B42E3DD2E}" type="presParOf" srcId="{D761D0DA-2DC1-5644-99BC-4A0182AE53BD}" destId="{92251872-FDE4-AC49-8F14-4382C001D483}" srcOrd="4" destOrd="0" presId="urn:microsoft.com/office/officeart/2005/8/layout/process1"/>
    <dgm:cxn modelId="{57627349-B32D-452D-804B-4940C28944F9}" type="presParOf" srcId="{D761D0DA-2DC1-5644-99BC-4A0182AE53BD}" destId="{47CDE8AF-ED2F-0D40-AB59-228BFC6ABB4B}" srcOrd="5" destOrd="0" presId="urn:microsoft.com/office/officeart/2005/8/layout/process1"/>
    <dgm:cxn modelId="{614CD978-D3F0-47D4-A0B4-EF7B49A57761}" type="presParOf" srcId="{47CDE8AF-ED2F-0D40-AB59-228BFC6ABB4B}" destId="{19B58260-F587-3C4B-B2C0-B51B9C72A0D4}" srcOrd="0" destOrd="0" presId="urn:microsoft.com/office/officeart/2005/8/layout/process1"/>
    <dgm:cxn modelId="{EF6D5740-4E71-4FCA-BBF2-74B3DC9220BF}" type="presParOf" srcId="{D761D0DA-2DC1-5644-99BC-4A0182AE53BD}" destId="{35FB0068-C774-4639-A5C3-4C9D5771BA6D}" srcOrd="6" destOrd="0" presId="urn:microsoft.com/office/officeart/2005/8/layout/process1"/>
    <dgm:cxn modelId="{E7B162AF-B7E8-4F4B-8AD5-086A98DF6B29}" type="presParOf" srcId="{D761D0DA-2DC1-5644-99BC-4A0182AE53BD}" destId="{64C4243C-EF26-4C3F-94B1-4898844274FB}" srcOrd="7" destOrd="0" presId="urn:microsoft.com/office/officeart/2005/8/layout/process1"/>
    <dgm:cxn modelId="{4344BBFC-A4E2-4EFD-92E6-31933916AE1E}" type="presParOf" srcId="{64C4243C-EF26-4C3F-94B1-4898844274FB}" destId="{1A128700-B856-4627-A56E-06E33A322B70}" srcOrd="0" destOrd="0" presId="urn:microsoft.com/office/officeart/2005/8/layout/process1"/>
    <dgm:cxn modelId="{2DD97929-063F-45E0-8704-4A5D6043D910}"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custT="1"/>
      <dgm:spPr>
        <a:solidFill>
          <a:srgbClr val="DAECFB"/>
        </a:solidFill>
      </dgm:spPr>
      <dgm:t>
        <a:bodyPr/>
        <a:lstStyle/>
        <a:p>
          <a:pPr algn="ctr"/>
          <a:r>
            <a:rPr lang="en-US" sz="1900" b="1" dirty="0" err="1" smtClean="0">
              <a:solidFill>
                <a:schemeClr val="tx1"/>
              </a:solidFill>
              <a:latin typeface="Calibri"/>
              <a:ea typeface="ヒラギノ角ゴ ProN W3" pitchFamily="-65" charset="-128"/>
              <a:cs typeface="Calibri"/>
              <a:sym typeface="Gill Sans" pitchFamily="-65" charset="0"/>
            </a:rPr>
            <a:t>TrafficSignSpeeding</a:t>
          </a:r>
          <a:endParaRPr lang="en-US" sz="1900" b="1" dirty="0" smtClean="0">
            <a:solidFill>
              <a:schemeClr val="tx1"/>
            </a:solidFill>
            <a:latin typeface="Calibri"/>
            <a:ea typeface="ヒラギノ角ゴ ProN W3" pitchFamily="-65" charset="-128"/>
            <a:cs typeface="Calibri"/>
            <a:sym typeface="Gill Sans" pitchFamily="-65" charset="0"/>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LinFactY="8586" custLinFactNeighborX="71154" custLinFactNeighborY="100000">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71D5C85C-EA6E-43EA-BC9A-E80562CA6367}" type="presOf" srcId="{CDD1D809-3843-4DFC-A9A4-0D050E1CD76B}" destId="{77603170-3662-48E0-9ACB-432A01EBF504}" srcOrd="0" destOrd="0" presId="urn:microsoft.com/office/officeart/2005/8/layout/vList2"/>
    <dgm:cxn modelId="{F0E9046C-4B58-4495-BD05-C7FC08D83C7B}" type="presOf" srcId="{9A3B98E4-2131-41E8-809F-164C7DB495F5}" destId="{BB5B0DBB-3C7E-4061-B8EB-B682985F90B3}" srcOrd="0" destOrd="0" presId="urn:microsoft.com/office/officeart/2005/8/layout/vList2"/>
    <dgm:cxn modelId="{F5E6DCA1-202B-4630-9870-05ACD7C13460}"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custT="1"/>
      <dgm:spPr>
        <a:solidFill>
          <a:srgbClr val="DAECFB"/>
        </a:solidFill>
      </dgm:spPr>
      <dgm:t>
        <a:bodyPr/>
        <a:lstStyle/>
        <a:p>
          <a:pPr algn="ctr"/>
          <a:r>
            <a:rPr lang="en-US" sz="1900" b="1" dirty="0" err="1" smtClean="0">
              <a:solidFill>
                <a:schemeClr val="tx1"/>
              </a:solidFill>
              <a:latin typeface="Calibri"/>
              <a:ea typeface="ヒラギノ角ゴ ProN W3" pitchFamily="-65" charset="-128"/>
              <a:cs typeface="Calibri"/>
              <a:sym typeface="Gill Sans" pitchFamily="-65" charset="0"/>
            </a:rPr>
            <a:t>CarelessTurn</a:t>
          </a:r>
          <a:endParaRPr lang="en-US" sz="1900"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LinFactNeighborY="-10565">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5E404300-4746-4BBD-A76E-E11E882CF209}" type="presOf" srcId="{CDD1D809-3843-4DFC-A9A4-0D050E1CD76B}" destId="{77603170-3662-48E0-9ACB-432A01EBF504}" srcOrd="0" destOrd="0" presId="urn:microsoft.com/office/officeart/2005/8/layout/vList2"/>
    <dgm:cxn modelId="{E20E613C-A67B-492B-9F87-56ED6512107E}" type="presOf" srcId="{9A3B98E4-2131-41E8-809F-164C7DB495F5}" destId="{BB5B0DBB-3C7E-4061-B8EB-B682985F90B3}" srcOrd="0" destOrd="0" presId="urn:microsoft.com/office/officeart/2005/8/layout/vList2"/>
    <dgm:cxn modelId="{9DC593C2-DCB8-4622-9C55-788A0518AF21}"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custT="1"/>
      <dgm:spPr>
        <a:solidFill>
          <a:srgbClr val="DAECFB"/>
        </a:solidFill>
      </dgm:spPr>
      <dgm:t>
        <a:bodyPr/>
        <a:lstStyle/>
        <a:p>
          <a:pPr algn="ctr"/>
          <a:r>
            <a:rPr lang="en-US" sz="1900" b="1" dirty="0" err="1" smtClean="0">
              <a:solidFill>
                <a:schemeClr val="tx1"/>
              </a:solidFill>
              <a:latin typeface="Calibri"/>
              <a:ea typeface="ヒラギノ角ゴ ProN W3" pitchFamily="-65" charset="-128"/>
              <a:cs typeface="Calibri"/>
              <a:sym typeface="Gill Sans" pitchFamily="-65" charset="0"/>
            </a:rPr>
            <a:t>HwySpeeding</a:t>
          </a:r>
          <a:endParaRPr lang="en-US" sz="1900"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LinFactY="8586" custLinFactNeighborX="71154" custLinFactNeighborY="100000">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B52786AE-30E5-49F6-9D88-89F671B349B3}" type="presOf" srcId="{CDD1D809-3843-4DFC-A9A4-0D050E1CD76B}" destId="{77603170-3662-48E0-9ACB-432A01EBF504}" srcOrd="0" destOrd="0" presId="urn:microsoft.com/office/officeart/2005/8/layout/vList2"/>
    <dgm:cxn modelId="{10059273-E5C7-439C-A007-C69BF6067060}" type="presOf" srcId="{9A3B98E4-2131-41E8-809F-164C7DB495F5}" destId="{BB5B0DBB-3C7E-4061-B8EB-B682985F90B3}" srcOrd="0" destOrd="0" presId="urn:microsoft.com/office/officeart/2005/8/layout/vList2"/>
    <dgm:cxn modelId="{E1CCE737-D738-452A-91C0-0570553291D3}"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custT="1"/>
      <dgm:spPr>
        <a:solidFill>
          <a:srgbClr val="DAECFB"/>
        </a:solidFill>
      </dgm:spPr>
      <dgm:t>
        <a:bodyPr/>
        <a:lstStyle/>
        <a:p>
          <a:pPr algn="ctr"/>
          <a:r>
            <a:rPr lang="en-US" sz="1900" b="1" dirty="0" err="1" smtClean="0">
              <a:solidFill>
                <a:schemeClr val="tx1"/>
              </a:solidFill>
              <a:latin typeface="Calibri"/>
              <a:ea typeface="ヒラギノ角ゴ ProN W3" pitchFamily="-65" charset="-128"/>
              <a:cs typeface="Calibri"/>
              <a:sym typeface="Gill Sans" pitchFamily="-65" charset="0"/>
            </a:rPr>
            <a:t>TrafficSignHardBrake</a:t>
          </a:r>
          <a:endParaRPr lang="en-US" sz="1900"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LinFactY="8586" custLinFactNeighborX="71154" custLinFactNeighborY="100000">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6C68EADC-AA26-4667-94B2-D2EF022E4711}" type="presOf" srcId="{CDD1D809-3843-4DFC-A9A4-0D050E1CD76B}" destId="{77603170-3662-48E0-9ACB-432A01EBF504}" srcOrd="0" destOrd="0" presId="urn:microsoft.com/office/officeart/2005/8/layout/vList2"/>
    <dgm:cxn modelId="{7DBB2AC1-5534-4E5A-8DFE-87FCF28AEC02}" type="presOf" srcId="{9A3B98E4-2131-41E8-809F-164C7DB495F5}" destId="{BB5B0DBB-3C7E-4061-B8EB-B682985F90B3}" srcOrd="0" destOrd="0" presId="urn:microsoft.com/office/officeart/2005/8/layout/vList2"/>
    <dgm:cxn modelId="{5142CAFC-B577-4619-BD02-B9F2F31026FA}"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custT="1"/>
      <dgm:spPr>
        <a:solidFill>
          <a:srgbClr val="DAECFB"/>
        </a:solidFill>
      </dgm:spPr>
      <dgm:t>
        <a:bodyPr/>
        <a:lstStyle/>
        <a:p>
          <a:pPr algn="ctr"/>
          <a:r>
            <a:rPr lang="en-US" sz="1900" b="1" dirty="0" err="1" smtClean="0">
              <a:solidFill>
                <a:schemeClr val="tx1"/>
              </a:solidFill>
              <a:latin typeface="Calibri"/>
              <a:ea typeface="ヒラギノ角ゴ ProN W3" pitchFamily="-65" charset="-128"/>
              <a:cs typeface="Calibri"/>
              <a:sym typeface="Gill Sans" pitchFamily="-65" charset="0"/>
            </a:rPr>
            <a:t>SharpTurn</a:t>
          </a:r>
          <a:endParaRPr lang="en-US" sz="1900"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LinFactNeighborX="-5714" custLinFactNeighborY="43713">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F3011F11-3587-4DC7-BB8C-DB8EBCFC0701}" type="presOf" srcId="{CDD1D809-3843-4DFC-A9A4-0D050E1CD76B}" destId="{77603170-3662-48E0-9ACB-432A01EBF504}" srcOrd="0" destOrd="0" presId="urn:microsoft.com/office/officeart/2005/8/layout/vList2"/>
    <dgm:cxn modelId="{CFDB5CD9-E553-41B9-855C-46F281EE9859}" type="presOf" srcId="{9A3B98E4-2131-41E8-809F-164C7DB495F5}" destId="{BB5B0DBB-3C7E-4061-B8EB-B682985F90B3}" srcOrd="0" destOrd="0" presId="urn:microsoft.com/office/officeart/2005/8/layout/vList2"/>
    <dgm:cxn modelId="{429E87BA-29A5-4B01-A732-1461A37C1CD4}"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pt>
    <dgm:pt modelId="{15228DE0-0B99-284C-B286-E8EA12165A78}">
      <dgm:prSet phldrT="[Text]"/>
      <dgm:spPr>
        <a:solidFill>
          <a:schemeClr val="accent1"/>
        </a:solidFill>
      </dgm:spPr>
      <dgm:t>
        <a:bodyPr/>
        <a:lstStyle/>
        <a:p>
          <a:r>
            <a:rPr lang="en-US" b="1" dirty="0" smtClean="0">
              <a:latin typeface="+mj-lt"/>
            </a:rPr>
            <a:t>Motivation</a:t>
          </a:r>
          <a:endParaRPr lang="en-US" b="1" dirty="0">
            <a:latin typeface="+mj-lt"/>
          </a:endParaRPr>
        </a:p>
      </dgm:t>
    </dgm:pt>
    <dgm:pt modelId="{0544A900-4661-4C4B-8C63-32583671DBEF}" type="sibTrans" cxnId="{9D945660-91BC-834B-A02D-F64AB627A573}">
      <dgm:prSet/>
      <dgm:spPr/>
      <dgm:t>
        <a:bodyPr/>
        <a:lstStyle/>
        <a:p>
          <a:endParaRPr lang="en-US">
            <a:latin typeface="+mj-lt"/>
          </a:endParaRPr>
        </a:p>
      </dgm:t>
    </dgm:pt>
    <dgm:pt modelId="{4B0D142C-8F01-9C4A-880F-1F0074701B1C}" type="parTrans" cxnId="{9D945660-91BC-834B-A02D-F64AB627A573}">
      <dgm:prSet/>
      <dgm:spPr/>
      <dgm:t>
        <a:bodyPr/>
        <a:lstStyle/>
        <a:p>
          <a:endParaRPr lang="en-US">
            <a:latin typeface="+mj-lt"/>
          </a:endParaRPr>
        </a:p>
      </dgm:t>
    </dgm:pt>
    <dgm:pt modelId="{28D512CC-05BE-E044-8C26-09CD29B2AAB0}">
      <dgm:prSet phldrT="[Text]"/>
      <dgm:spPr/>
      <dgm:t>
        <a:bodyPr/>
        <a:lstStyle/>
        <a:p>
          <a:r>
            <a:rPr lang="en-US" dirty="0" smtClean="0">
              <a:latin typeface="+mj-lt"/>
            </a:rPr>
            <a:t>Problem</a:t>
          </a:r>
          <a:endParaRPr lang="en-US" dirty="0">
            <a:latin typeface="+mj-lt"/>
          </a:endParaRPr>
        </a:p>
      </dgm:t>
    </dgm:pt>
    <dgm:pt modelId="{E04175F1-0C92-8541-854B-2E1312EE0784}" type="sibTrans" cxnId="{8F83D439-3A3D-804F-AC18-9EF5EC8C84F8}">
      <dgm:prSet/>
      <dgm:spPr/>
      <dgm:t>
        <a:bodyPr/>
        <a:lstStyle/>
        <a:p>
          <a:endParaRPr lang="en-US">
            <a:latin typeface="+mj-lt"/>
          </a:endParaRPr>
        </a:p>
      </dgm:t>
    </dgm:pt>
    <dgm:pt modelId="{F9C2487A-57F8-2C4E-903F-37455B796056}" type="parTrans" cxnId="{8F83D439-3A3D-804F-AC18-9EF5EC8C84F8}">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99B41EF-EE46-C849-81A0-8A7547B51999}" type="sibTrans" cxnId="{E82865B2-E96A-1246-98B6-8DE6C8C832FD}">
      <dgm:prSet/>
      <dgm:spPr/>
      <dgm:t>
        <a:bodyPr/>
        <a:lstStyle/>
        <a:p>
          <a:endParaRPr lang="en-US">
            <a:latin typeface="+mj-lt"/>
          </a:endParaRPr>
        </a:p>
      </dgm:t>
    </dgm:pt>
    <dgm:pt modelId="{DB201FAB-E5FD-A445-8134-A9B1F1278570}" type="parTrans" cxnId="{E82865B2-E96A-1246-98B6-8DE6C8C832FD}">
      <dgm:prSet/>
      <dgm:spPr/>
      <dgm:t>
        <a:bodyPr/>
        <a:lstStyle/>
        <a:p>
          <a:endParaRPr lang="en-US">
            <a:latin typeface="+mj-lt"/>
          </a:endParaRPr>
        </a:p>
      </dgm:t>
    </dgm:pt>
    <dgm:pt modelId="{772C0A53-F088-324A-97AA-A574F3B3A0D9}">
      <dgm:prSet phldrT="[Text]"/>
      <dgm:spPr/>
      <dgm:t>
        <a:bodyPr/>
        <a:lstStyle/>
        <a:p>
          <a:r>
            <a:rPr lang="en-US" dirty="0" smtClean="0">
              <a:latin typeface="+mj-lt"/>
            </a:rPr>
            <a:t>Evaluation</a:t>
          </a:r>
          <a:endParaRPr lang="en-US" dirty="0">
            <a:latin typeface="+mj-lt"/>
          </a:endParaRPr>
        </a:p>
      </dgm:t>
    </dgm:pt>
    <dgm:pt modelId="{0EA34819-AB63-FD47-AA2A-8DF7C80A33E6}" type="sibTrans" cxnId="{8BF76F9F-FF1D-A542-B282-75B053F21235}">
      <dgm:prSet/>
      <dgm:spPr/>
      <dgm:t>
        <a:bodyPr/>
        <a:lstStyle/>
        <a:p>
          <a:endParaRPr lang="en-US">
            <a:latin typeface="+mj-lt"/>
          </a:endParaRPr>
        </a:p>
      </dgm:t>
    </dgm:pt>
    <dgm:pt modelId="{0C6AE0A8-E094-6947-B942-B34FEA79DE87}" type="parTrans" cxnId="{8BF76F9F-FF1D-A542-B282-75B053F21235}">
      <dgm:prSet/>
      <dgm:spPr/>
      <dgm:t>
        <a:bodyPr/>
        <a:lstStyle/>
        <a:p>
          <a:endParaRPr lang="en-US">
            <a:latin typeface="+mj-lt"/>
          </a:endParaRPr>
        </a:p>
      </dgm:t>
    </dgm:pt>
    <dgm:pt modelId="{5054FA11-A990-5A47-B1B4-225D0EF003A8}">
      <dgm:prSet phldrT="[Text]"/>
      <dgm:spPr/>
      <dgm:t>
        <a:bodyPr/>
        <a:lstStyle/>
        <a:p>
          <a:r>
            <a:rPr lang="en-US" dirty="0" smtClean="0">
              <a:latin typeface="+mj-lt"/>
            </a:rPr>
            <a:t>Design</a:t>
          </a:r>
          <a:endParaRPr lang="en-US" dirty="0">
            <a:latin typeface="+mj-lt"/>
          </a:endParaRPr>
        </a:p>
      </dgm:t>
    </dgm:pt>
    <dgm:pt modelId="{C361CE96-BF91-914A-8D61-640FB202B874}" type="sibTrans" cxnId="{8B94D2EE-8B1C-3C49-8AD2-8928D81AA86E}">
      <dgm:prSet/>
      <dgm:spPr/>
      <dgm:t>
        <a:bodyPr/>
        <a:lstStyle/>
        <a:p>
          <a:endParaRPr lang="en-US">
            <a:latin typeface="+mj-lt"/>
          </a:endParaRPr>
        </a:p>
      </dgm:t>
    </dgm:pt>
    <dgm:pt modelId="{1384B49E-3E45-A243-835B-408111074686}" type="parTrans" cxnId="{8B94D2EE-8B1C-3C49-8AD2-8928D81AA86E}">
      <dgm:prSet/>
      <dgm:spPr/>
      <dgm:t>
        <a:bodyPr/>
        <a:lstStyle/>
        <a:p>
          <a:endParaRPr lang="en-US">
            <a:latin typeface="+mj-lt"/>
          </a:endParaRPr>
        </a:p>
      </dgm:t>
    </dgm:pt>
    <dgm:pt modelId="{D761D0DA-2DC1-5644-99BC-4A0182AE53BD}" type="pres">
      <dgm:prSet presAssocID="{8254B634-E7A0-EC4F-89F3-B3E9463F7939}" presName="Name0" presStyleCnt="0">
        <dgm:presLayoutVars>
          <dgm:dir/>
          <dgm:resizeHandles val="exact"/>
        </dgm:presLayoutVars>
      </dgm:prSet>
      <dgm:spPr/>
    </dgm:pt>
    <dgm:pt modelId="{9FE21E73-64E5-B944-BAC1-F21D0C1580A8}" type="pres">
      <dgm:prSet presAssocID="{15228DE0-0B99-284C-B286-E8EA12165A78}" presName="node" presStyleLbl="node1" presStyleIdx="0" presStyleCnt="5">
        <dgm:presLayoutVars>
          <dgm:bulletEnabled val="1"/>
        </dgm:presLayoutVars>
      </dgm:prSet>
      <dgm:spPr/>
      <dgm:t>
        <a:bodyPr/>
        <a:lstStyle/>
        <a:p>
          <a:endParaRPr lang="en-US"/>
        </a:p>
      </dgm:t>
    </dgm:pt>
    <dgm:pt modelId="{9347874D-D32F-2E4D-952B-B84FCF13786D}" type="pres">
      <dgm:prSet presAssocID="{0544A900-4661-4C4B-8C63-32583671DBEF}" presName="sibTrans" presStyleLbl="sibTrans2D1" presStyleIdx="0" presStyleCnt="4"/>
      <dgm:spPr/>
      <dgm:t>
        <a:bodyPr/>
        <a:lstStyle/>
        <a:p>
          <a:endParaRPr lang="en-US"/>
        </a:p>
      </dgm:t>
    </dgm:pt>
    <dgm:pt modelId="{43BED50A-21A5-464E-B4B0-ACD136B5F42F}" type="pres">
      <dgm:prSet presAssocID="{0544A900-4661-4C4B-8C63-32583671DBEF}" presName="connectorText" presStyleLbl="sibTrans2D1" presStyleIdx="0" presStyleCnt="4"/>
      <dgm:spPr/>
      <dgm:t>
        <a:bodyPr/>
        <a:lstStyle/>
        <a:p>
          <a:endParaRPr lang="en-US"/>
        </a:p>
      </dgm:t>
    </dgm:pt>
    <dgm:pt modelId="{38E07313-51F5-8142-A6C7-A9F6B3618736}" type="pres">
      <dgm:prSet presAssocID="{28D512CC-05BE-E044-8C26-09CD29B2AAB0}" presName="node" presStyleLbl="node1" presStyleIdx="1"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1" presStyleCnt="4"/>
      <dgm:spPr/>
      <dgm:t>
        <a:bodyPr/>
        <a:lstStyle/>
        <a:p>
          <a:endParaRPr lang="en-US"/>
        </a:p>
      </dgm:t>
    </dgm:pt>
    <dgm:pt modelId="{C81E686A-1377-1243-8C24-AFF6039A8049}" type="pres">
      <dgm:prSet presAssocID="{E04175F1-0C92-8541-854B-2E1312EE0784}" presName="connectorText" presStyleLbl="sibTrans2D1" presStyleIdx="1" presStyleCnt="4"/>
      <dgm:spPr/>
      <dgm:t>
        <a:bodyPr/>
        <a:lstStyle/>
        <a:p>
          <a:endParaRPr lang="en-US"/>
        </a:p>
      </dgm:t>
    </dgm:pt>
    <dgm:pt modelId="{F754AB20-C932-C34F-9FB1-9305DF5F73A9}" type="pres">
      <dgm:prSet presAssocID="{5054FA11-A990-5A47-B1B4-225D0EF003A8}" presName="node" presStyleLbl="node1" presStyleIdx="2"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2" presStyleCnt="4"/>
      <dgm:spPr/>
      <dgm:t>
        <a:bodyPr/>
        <a:lstStyle/>
        <a:p>
          <a:endParaRPr lang="en-US"/>
        </a:p>
      </dgm:t>
    </dgm:pt>
    <dgm:pt modelId="{7E9B7F6D-DFCC-3D41-B524-2A7754351B9A}" type="pres">
      <dgm:prSet presAssocID="{C361CE96-BF91-914A-8D61-640FB202B874}" presName="connectorText" presStyleLbl="sibTrans2D1" presStyleIdx="2" presStyleCnt="4"/>
      <dgm:spPr/>
      <dgm:t>
        <a:bodyPr/>
        <a:lstStyle/>
        <a:p>
          <a:endParaRPr lang="en-US"/>
        </a:p>
      </dgm:t>
    </dgm:pt>
    <dgm:pt modelId="{92251872-FDE4-AC49-8F14-4382C001D483}" type="pres">
      <dgm:prSet presAssocID="{772C0A53-F088-324A-97AA-A574F3B3A0D9}" presName="node" presStyleLbl="node1" presStyleIdx="3"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3" presStyleCnt="4"/>
      <dgm:spPr/>
      <dgm:t>
        <a:bodyPr/>
        <a:lstStyle/>
        <a:p>
          <a:endParaRPr lang="en-US"/>
        </a:p>
      </dgm:t>
    </dgm:pt>
    <dgm:pt modelId="{19B58260-F587-3C4B-B2C0-B51B9C72A0D4}" type="pres">
      <dgm:prSet presAssocID="{0EA34819-AB63-FD47-AA2A-8DF7C80A33E6}"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E82865B2-E96A-1246-98B6-8DE6C8C832FD}" srcId="{8254B634-E7A0-EC4F-89F3-B3E9463F7939}" destId="{3D2078ED-DCCE-644A-9E2F-201EB85586AB}" srcOrd="4" destOrd="0" parTransId="{DB201FAB-E5FD-A445-8134-A9B1F1278570}" sibTransId="{D99B41EF-EE46-C849-81A0-8A7547B51999}"/>
    <dgm:cxn modelId="{139198B2-14D1-4889-8AE2-13BDDE4FE8C5}" type="presOf" srcId="{8254B634-E7A0-EC4F-89F3-B3E9463F7939}" destId="{D761D0DA-2DC1-5644-99BC-4A0182AE53BD}" srcOrd="0" destOrd="0" presId="urn:microsoft.com/office/officeart/2005/8/layout/process1"/>
    <dgm:cxn modelId="{8F83D439-3A3D-804F-AC18-9EF5EC8C84F8}" srcId="{8254B634-E7A0-EC4F-89F3-B3E9463F7939}" destId="{28D512CC-05BE-E044-8C26-09CD29B2AAB0}" srcOrd="1" destOrd="0" parTransId="{F9C2487A-57F8-2C4E-903F-37455B796056}" sibTransId="{E04175F1-0C92-8541-854B-2E1312EE0784}"/>
    <dgm:cxn modelId="{90DDE8B6-934F-4FA7-A3C5-009BF5DFF232}" type="presOf" srcId="{E04175F1-0C92-8541-854B-2E1312EE0784}" destId="{C81E686A-1377-1243-8C24-AFF6039A8049}" srcOrd="1" destOrd="0" presId="urn:microsoft.com/office/officeart/2005/8/layout/process1"/>
    <dgm:cxn modelId="{560D7948-5FDF-4329-A601-0869071BE62A}" type="presOf" srcId="{772C0A53-F088-324A-97AA-A574F3B3A0D9}" destId="{92251872-FDE4-AC49-8F14-4382C001D483}" srcOrd="0" destOrd="0" presId="urn:microsoft.com/office/officeart/2005/8/layout/process1"/>
    <dgm:cxn modelId="{BE8F8CD3-5E91-4555-AC6B-FF859E5F5633}" type="presOf" srcId="{C361CE96-BF91-914A-8D61-640FB202B874}" destId="{68D9566B-4B99-7246-9501-633B435CA56F}" srcOrd="0" destOrd="0" presId="urn:microsoft.com/office/officeart/2005/8/layout/process1"/>
    <dgm:cxn modelId="{4DAF103B-A091-4DFD-8E58-053FFDF3DC10}" type="presOf" srcId="{0544A900-4661-4C4B-8C63-32583671DBEF}" destId="{9347874D-D32F-2E4D-952B-B84FCF13786D}" srcOrd="0" destOrd="0" presId="urn:microsoft.com/office/officeart/2005/8/layout/process1"/>
    <dgm:cxn modelId="{A8DA47A7-F51C-4751-A364-8BA2DB1849D5}" type="presOf" srcId="{28D512CC-05BE-E044-8C26-09CD29B2AAB0}" destId="{38E07313-51F5-8142-A6C7-A9F6B3618736}" srcOrd="0" destOrd="0" presId="urn:microsoft.com/office/officeart/2005/8/layout/process1"/>
    <dgm:cxn modelId="{2E86610A-E4C8-467E-803C-F5B750043BA9}" type="presOf" srcId="{0EA34819-AB63-FD47-AA2A-8DF7C80A33E6}" destId="{47CDE8AF-ED2F-0D40-AB59-228BFC6ABB4B}" srcOrd="0" destOrd="0" presId="urn:microsoft.com/office/officeart/2005/8/layout/process1"/>
    <dgm:cxn modelId="{8BF76F9F-FF1D-A542-B282-75B053F21235}" srcId="{8254B634-E7A0-EC4F-89F3-B3E9463F7939}" destId="{772C0A53-F088-324A-97AA-A574F3B3A0D9}" srcOrd="3" destOrd="0" parTransId="{0C6AE0A8-E094-6947-B942-B34FEA79DE87}" sibTransId="{0EA34819-AB63-FD47-AA2A-8DF7C80A33E6}"/>
    <dgm:cxn modelId="{A100D974-C9ED-4ADD-9BDB-4606D36475EC}" type="presOf" srcId="{3D2078ED-DCCE-644A-9E2F-201EB85586AB}" destId="{C62C1A73-6D55-E842-9FA4-26749F2D258D}" srcOrd="0" destOrd="0" presId="urn:microsoft.com/office/officeart/2005/8/layout/process1"/>
    <dgm:cxn modelId="{8B94D2EE-8B1C-3C49-8AD2-8928D81AA86E}" srcId="{8254B634-E7A0-EC4F-89F3-B3E9463F7939}" destId="{5054FA11-A990-5A47-B1B4-225D0EF003A8}" srcOrd="2" destOrd="0" parTransId="{1384B49E-3E45-A243-835B-408111074686}" sibTransId="{C361CE96-BF91-914A-8D61-640FB202B874}"/>
    <dgm:cxn modelId="{89BDDC52-DE53-40A1-A414-2D8586EB8DD6}" type="presOf" srcId="{5054FA11-A990-5A47-B1B4-225D0EF003A8}" destId="{F754AB20-C932-C34F-9FB1-9305DF5F73A9}" srcOrd="0" destOrd="0" presId="urn:microsoft.com/office/officeart/2005/8/layout/process1"/>
    <dgm:cxn modelId="{C079DD6C-A277-4B14-862D-002BF861F831}" type="presOf" srcId="{15228DE0-0B99-284C-B286-E8EA12165A78}" destId="{9FE21E73-64E5-B944-BAC1-F21D0C1580A8}" srcOrd="0" destOrd="0" presId="urn:microsoft.com/office/officeart/2005/8/layout/process1"/>
    <dgm:cxn modelId="{9D945660-91BC-834B-A02D-F64AB627A573}" srcId="{8254B634-E7A0-EC4F-89F3-B3E9463F7939}" destId="{15228DE0-0B99-284C-B286-E8EA12165A78}" srcOrd="0" destOrd="0" parTransId="{4B0D142C-8F01-9C4A-880F-1F0074701B1C}" sibTransId="{0544A900-4661-4C4B-8C63-32583671DBEF}"/>
    <dgm:cxn modelId="{D5FFB5B2-C6D6-4B13-9C4E-E75CCB43C772}" type="presOf" srcId="{0544A900-4661-4C4B-8C63-32583671DBEF}" destId="{43BED50A-21A5-464E-B4B0-ACD136B5F42F}" srcOrd="1" destOrd="0" presId="urn:microsoft.com/office/officeart/2005/8/layout/process1"/>
    <dgm:cxn modelId="{EFEEC105-FC59-4ED8-B5B8-91FBFB001297}" type="presOf" srcId="{E04175F1-0C92-8541-854B-2E1312EE0784}" destId="{8615F0E3-1FA6-214B-A5BE-124BF46C7A2D}" srcOrd="0" destOrd="0" presId="urn:microsoft.com/office/officeart/2005/8/layout/process1"/>
    <dgm:cxn modelId="{428B410A-35A6-43A2-B60B-A51B32DCE768}" type="presOf" srcId="{0EA34819-AB63-FD47-AA2A-8DF7C80A33E6}" destId="{19B58260-F587-3C4B-B2C0-B51B9C72A0D4}" srcOrd="1" destOrd="0" presId="urn:microsoft.com/office/officeart/2005/8/layout/process1"/>
    <dgm:cxn modelId="{D4DF8CDD-391E-402F-8DAE-956B8578F603}" type="presOf" srcId="{C361CE96-BF91-914A-8D61-640FB202B874}" destId="{7E9B7F6D-DFCC-3D41-B524-2A7754351B9A}" srcOrd="1" destOrd="0" presId="urn:microsoft.com/office/officeart/2005/8/layout/process1"/>
    <dgm:cxn modelId="{91667DE8-7392-4280-8D5C-9C1C82687089}" type="presParOf" srcId="{D761D0DA-2DC1-5644-99BC-4A0182AE53BD}" destId="{9FE21E73-64E5-B944-BAC1-F21D0C1580A8}" srcOrd="0" destOrd="0" presId="urn:microsoft.com/office/officeart/2005/8/layout/process1"/>
    <dgm:cxn modelId="{D07F3282-AFE9-49BD-9804-6FCC21A11E7D}" type="presParOf" srcId="{D761D0DA-2DC1-5644-99BC-4A0182AE53BD}" destId="{9347874D-D32F-2E4D-952B-B84FCF13786D}" srcOrd="1" destOrd="0" presId="urn:microsoft.com/office/officeart/2005/8/layout/process1"/>
    <dgm:cxn modelId="{5F40C454-5D32-4BE6-8C12-6A40EF18A53D}" type="presParOf" srcId="{9347874D-D32F-2E4D-952B-B84FCF13786D}" destId="{43BED50A-21A5-464E-B4B0-ACD136B5F42F}" srcOrd="0" destOrd="0" presId="urn:microsoft.com/office/officeart/2005/8/layout/process1"/>
    <dgm:cxn modelId="{A6AA6384-156A-47D7-86C1-6CED26402164}" type="presParOf" srcId="{D761D0DA-2DC1-5644-99BC-4A0182AE53BD}" destId="{38E07313-51F5-8142-A6C7-A9F6B3618736}" srcOrd="2" destOrd="0" presId="urn:microsoft.com/office/officeart/2005/8/layout/process1"/>
    <dgm:cxn modelId="{B395A15B-5816-4B32-A393-133165B074C6}" type="presParOf" srcId="{D761D0DA-2DC1-5644-99BC-4A0182AE53BD}" destId="{8615F0E3-1FA6-214B-A5BE-124BF46C7A2D}" srcOrd="3" destOrd="0" presId="urn:microsoft.com/office/officeart/2005/8/layout/process1"/>
    <dgm:cxn modelId="{FC73126D-3116-466D-AB9F-39544B0290BC}" type="presParOf" srcId="{8615F0E3-1FA6-214B-A5BE-124BF46C7A2D}" destId="{C81E686A-1377-1243-8C24-AFF6039A8049}" srcOrd="0" destOrd="0" presId="urn:microsoft.com/office/officeart/2005/8/layout/process1"/>
    <dgm:cxn modelId="{6BA3CB0F-4261-48B1-AE39-DA5DF02A7E0C}" type="presParOf" srcId="{D761D0DA-2DC1-5644-99BC-4A0182AE53BD}" destId="{F754AB20-C932-C34F-9FB1-9305DF5F73A9}" srcOrd="4" destOrd="0" presId="urn:microsoft.com/office/officeart/2005/8/layout/process1"/>
    <dgm:cxn modelId="{73A1777B-BE20-4BC6-B9B5-6CEDBA2326C1}" type="presParOf" srcId="{D761D0DA-2DC1-5644-99BC-4A0182AE53BD}" destId="{68D9566B-4B99-7246-9501-633B435CA56F}" srcOrd="5" destOrd="0" presId="urn:microsoft.com/office/officeart/2005/8/layout/process1"/>
    <dgm:cxn modelId="{E2ED1E66-9C47-4EE4-89B4-8CE78F76840D}" type="presParOf" srcId="{68D9566B-4B99-7246-9501-633B435CA56F}" destId="{7E9B7F6D-DFCC-3D41-B524-2A7754351B9A}" srcOrd="0" destOrd="0" presId="urn:microsoft.com/office/officeart/2005/8/layout/process1"/>
    <dgm:cxn modelId="{E0EDCD3C-F79B-4F16-B5A4-6B3CD13750E8}" type="presParOf" srcId="{D761D0DA-2DC1-5644-99BC-4A0182AE53BD}" destId="{92251872-FDE4-AC49-8F14-4382C001D483}" srcOrd="6" destOrd="0" presId="urn:microsoft.com/office/officeart/2005/8/layout/process1"/>
    <dgm:cxn modelId="{CB7F4479-BDB7-4E67-B0BB-4E60F06D8CAD}" type="presParOf" srcId="{D761D0DA-2DC1-5644-99BC-4A0182AE53BD}" destId="{47CDE8AF-ED2F-0D40-AB59-228BFC6ABB4B}" srcOrd="7" destOrd="0" presId="urn:microsoft.com/office/officeart/2005/8/layout/process1"/>
    <dgm:cxn modelId="{E95C7543-0A81-496E-85A6-77A0A6F07D5E}" type="presParOf" srcId="{47CDE8AF-ED2F-0D40-AB59-228BFC6ABB4B}" destId="{19B58260-F587-3C4B-B2C0-B51B9C72A0D4}" srcOrd="0" destOrd="0" presId="urn:microsoft.com/office/officeart/2005/8/layout/process1"/>
    <dgm:cxn modelId="{CAC21157-E9DF-4A58-9621-2E336C415D33}"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custT="1"/>
      <dgm:spPr>
        <a:solidFill>
          <a:srgbClr val="DAECFB"/>
        </a:solidFill>
      </dgm:spPr>
      <dgm:t>
        <a:bodyPr/>
        <a:lstStyle/>
        <a:p>
          <a:pPr algn="ctr"/>
          <a:r>
            <a:rPr lang="en-US" sz="1900" b="1" dirty="0" err="1" smtClean="0">
              <a:solidFill>
                <a:schemeClr val="tx1"/>
              </a:solidFill>
              <a:latin typeface="Calibri"/>
              <a:ea typeface="ヒラギノ角ゴ ProN W3" pitchFamily="-65" charset="-128"/>
              <a:cs typeface="Calibri"/>
              <a:sym typeface="Gill Sans" pitchFamily="-65" charset="0"/>
            </a:rPr>
            <a:t>SlowRoughRoad</a:t>
          </a:r>
          <a:endParaRPr lang="en-US" sz="1900"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LinFactNeighborY="-4483">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54FAC825-5A0D-4908-852E-6F38BC130B91}" type="presOf" srcId="{CDD1D809-3843-4DFC-A9A4-0D050E1CD76B}" destId="{77603170-3662-48E0-9ACB-432A01EBF504}" srcOrd="0" destOrd="0" presId="urn:microsoft.com/office/officeart/2005/8/layout/vList2"/>
    <dgm:cxn modelId="{28BDA158-2C9C-4BF2-908A-6E081C60F2BA}" type="presOf" srcId="{9A3B98E4-2131-41E8-809F-164C7DB495F5}" destId="{BB5B0DBB-3C7E-4061-B8EB-B682985F90B3}" srcOrd="0" destOrd="0" presId="urn:microsoft.com/office/officeart/2005/8/layout/vList2"/>
    <dgm:cxn modelId="{67CA0707-1E7F-40D3-8455-899E29EA93DE}"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t>
        <a:bodyPr/>
        <a:lstStyle/>
        <a:p>
          <a:endParaRPr lang="en-US"/>
        </a:p>
      </dgm:t>
    </dgm:pt>
    <dgm:pt modelId="{28D512CC-05BE-E044-8C26-09CD29B2AAB0}">
      <dgm:prSet phldrT="[Text]"/>
      <dgm:spPr/>
      <dgm:t>
        <a:bodyPr/>
        <a:lstStyle/>
        <a:p>
          <a:r>
            <a:rPr lang="en-US" dirty="0" smtClean="0">
              <a:latin typeface="+mj-lt"/>
            </a:rPr>
            <a:t>Motivation</a:t>
          </a:r>
          <a:endParaRPr lang="en-US" dirty="0">
            <a:latin typeface="+mj-lt"/>
          </a:endParaRPr>
        </a:p>
      </dgm:t>
    </dgm:pt>
    <dgm:pt modelId="{F9C2487A-57F8-2C4E-903F-37455B796056}" type="parTrans" cxnId="{8F83D439-3A3D-804F-AC18-9EF5EC8C84F8}">
      <dgm:prSet/>
      <dgm:spPr/>
      <dgm:t>
        <a:bodyPr/>
        <a:lstStyle/>
        <a:p>
          <a:endParaRPr lang="en-US">
            <a:latin typeface="+mj-lt"/>
          </a:endParaRPr>
        </a:p>
      </dgm:t>
    </dgm:pt>
    <dgm:pt modelId="{E04175F1-0C92-8541-854B-2E1312EE0784}" type="sibTrans" cxnId="{8F83D439-3A3D-804F-AC18-9EF5EC8C84F8}">
      <dgm:prSet/>
      <dgm:spPr/>
      <dgm:t>
        <a:bodyPr/>
        <a:lstStyle/>
        <a:p>
          <a:endParaRPr lang="en-US">
            <a:latin typeface="+mj-lt"/>
          </a:endParaRPr>
        </a:p>
      </dgm:t>
    </dgm:pt>
    <dgm:pt modelId="{5054FA11-A990-5A47-B1B4-225D0EF003A8}">
      <dgm:prSet phldrT="[Text]"/>
      <dgm:spPr/>
      <dgm:t>
        <a:bodyPr/>
        <a:lstStyle/>
        <a:p>
          <a:r>
            <a:rPr lang="en-US" dirty="0" smtClean="0">
              <a:latin typeface="+mj-lt"/>
            </a:rPr>
            <a:t>Problem</a:t>
          </a:r>
          <a:endParaRPr lang="en-US" dirty="0">
            <a:latin typeface="+mj-lt"/>
          </a:endParaRPr>
        </a:p>
      </dgm:t>
    </dgm:pt>
    <dgm:pt modelId="{1384B49E-3E45-A243-835B-408111074686}" type="parTrans" cxnId="{8B94D2EE-8B1C-3C49-8AD2-8928D81AA86E}">
      <dgm:prSet/>
      <dgm:spPr/>
      <dgm:t>
        <a:bodyPr/>
        <a:lstStyle/>
        <a:p>
          <a:endParaRPr lang="en-US">
            <a:latin typeface="+mj-lt"/>
          </a:endParaRPr>
        </a:p>
      </dgm:t>
    </dgm:pt>
    <dgm:pt modelId="{C361CE96-BF91-914A-8D61-640FB202B874}" type="sibTrans" cxnId="{8B94D2EE-8B1C-3C49-8AD2-8928D81AA86E}">
      <dgm:prSet/>
      <dgm:spPr/>
      <dgm:t>
        <a:bodyPr/>
        <a:lstStyle/>
        <a:p>
          <a:endParaRPr lang="en-US">
            <a:latin typeface="+mj-lt"/>
          </a:endParaRPr>
        </a:p>
      </dgm:t>
    </dgm:pt>
    <dgm:pt modelId="{772C0A53-F088-324A-97AA-A574F3B3A0D9}">
      <dgm:prSet phldrT="[Text]"/>
      <dgm:spPr/>
      <dgm:t>
        <a:bodyPr/>
        <a:lstStyle/>
        <a:p>
          <a:r>
            <a:rPr lang="en-US" dirty="0" smtClean="0">
              <a:latin typeface="+mj-lt"/>
            </a:rPr>
            <a:t>Design</a:t>
          </a:r>
          <a:endParaRPr lang="en-US" dirty="0">
            <a:latin typeface="+mj-lt"/>
          </a:endParaRPr>
        </a:p>
      </dgm:t>
    </dgm:pt>
    <dgm:pt modelId="{0C6AE0A8-E094-6947-B942-B34FEA79DE87}" type="parTrans" cxnId="{8BF76F9F-FF1D-A542-B282-75B053F21235}">
      <dgm:prSet/>
      <dgm:spPr/>
      <dgm:t>
        <a:bodyPr/>
        <a:lstStyle/>
        <a:p>
          <a:endParaRPr lang="en-US">
            <a:latin typeface="+mj-lt"/>
          </a:endParaRPr>
        </a:p>
      </dgm:t>
    </dgm:pt>
    <dgm:pt modelId="{0EA34819-AB63-FD47-AA2A-8DF7C80A33E6}" type="sibTrans" cxnId="{8BF76F9F-FF1D-A542-B282-75B053F21235}">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B201FAB-E5FD-A445-8134-A9B1F1278570}" type="parTrans" cxnId="{E82865B2-E96A-1246-98B6-8DE6C8C832FD}">
      <dgm:prSet/>
      <dgm:spPr/>
      <dgm:t>
        <a:bodyPr/>
        <a:lstStyle/>
        <a:p>
          <a:endParaRPr lang="en-US">
            <a:latin typeface="+mj-lt"/>
          </a:endParaRPr>
        </a:p>
      </dgm:t>
    </dgm:pt>
    <dgm:pt modelId="{D99B41EF-EE46-C849-81A0-8A7547B51999}" type="sibTrans" cxnId="{E82865B2-E96A-1246-98B6-8DE6C8C832FD}">
      <dgm:prSet/>
      <dgm:spPr/>
      <dgm:t>
        <a:bodyPr/>
        <a:lstStyle/>
        <a:p>
          <a:endParaRPr lang="en-US">
            <a:latin typeface="+mj-lt"/>
          </a:endParaRPr>
        </a:p>
      </dgm:t>
    </dgm:pt>
    <dgm:pt modelId="{4499E38B-9966-401E-BC86-DE6F1CD671EC}">
      <dgm:prSet phldrT="[Text]"/>
      <dgm:spPr>
        <a:solidFill>
          <a:schemeClr val="accent1"/>
        </a:solidFill>
      </dgm:spPr>
      <dgm:t>
        <a:bodyPr/>
        <a:lstStyle/>
        <a:p>
          <a:r>
            <a:rPr lang="en-US" b="1" dirty="0" smtClean="0">
              <a:latin typeface="+mj-lt"/>
            </a:rPr>
            <a:t>Evaluation</a:t>
          </a:r>
          <a:endParaRPr lang="en-US" b="1" dirty="0">
            <a:latin typeface="+mj-lt"/>
          </a:endParaRPr>
        </a:p>
      </dgm:t>
    </dgm:pt>
    <dgm:pt modelId="{301A7013-64C9-4E0B-82B2-CACCF2493895}" type="parTrans" cxnId="{66114556-F8D7-4AAD-A493-206A0BC00AA1}">
      <dgm:prSet/>
      <dgm:spPr/>
      <dgm:t>
        <a:bodyPr/>
        <a:lstStyle/>
        <a:p>
          <a:endParaRPr lang="en-US"/>
        </a:p>
      </dgm:t>
    </dgm:pt>
    <dgm:pt modelId="{F5DDAAA1-5C0B-4AAC-A3BE-B779BE6B734B}" type="sibTrans" cxnId="{66114556-F8D7-4AAD-A493-206A0BC00AA1}">
      <dgm:prSet/>
      <dgm:spPr/>
      <dgm:t>
        <a:bodyPr/>
        <a:lstStyle/>
        <a:p>
          <a:endParaRPr lang="en-US"/>
        </a:p>
      </dgm:t>
    </dgm:pt>
    <dgm:pt modelId="{D761D0DA-2DC1-5644-99BC-4A0182AE53BD}" type="pres">
      <dgm:prSet presAssocID="{8254B634-E7A0-EC4F-89F3-B3E9463F7939}" presName="Name0" presStyleCnt="0">
        <dgm:presLayoutVars>
          <dgm:dir/>
          <dgm:resizeHandles val="exact"/>
        </dgm:presLayoutVars>
      </dgm:prSet>
      <dgm:spPr/>
      <dgm:t>
        <a:bodyPr/>
        <a:lstStyle/>
        <a:p>
          <a:endParaRPr lang="en-US"/>
        </a:p>
      </dgm:t>
    </dgm:pt>
    <dgm:pt modelId="{38E07313-51F5-8142-A6C7-A9F6B3618736}" type="pres">
      <dgm:prSet presAssocID="{28D512CC-05BE-E044-8C26-09CD29B2AAB0}" presName="node" presStyleLbl="node1" presStyleIdx="0"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0" presStyleCnt="4"/>
      <dgm:spPr/>
      <dgm:t>
        <a:bodyPr/>
        <a:lstStyle/>
        <a:p>
          <a:endParaRPr lang="en-US"/>
        </a:p>
      </dgm:t>
    </dgm:pt>
    <dgm:pt modelId="{C81E686A-1377-1243-8C24-AFF6039A8049}" type="pres">
      <dgm:prSet presAssocID="{E04175F1-0C92-8541-854B-2E1312EE0784}" presName="connectorText" presStyleLbl="sibTrans2D1" presStyleIdx="0" presStyleCnt="4"/>
      <dgm:spPr/>
      <dgm:t>
        <a:bodyPr/>
        <a:lstStyle/>
        <a:p>
          <a:endParaRPr lang="en-US"/>
        </a:p>
      </dgm:t>
    </dgm:pt>
    <dgm:pt modelId="{F754AB20-C932-C34F-9FB1-9305DF5F73A9}" type="pres">
      <dgm:prSet presAssocID="{5054FA11-A990-5A47-B1B4-225D0EF003A8}" presName="node" presStyleLbl="node1" presStyleIdx="1"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1" presStyleCnt="4"/>
      <dgm:spPr/>
      <dgm:t>
        <a:bodyPr/>
        <a:lstStyle/>
        <a:p>
          <a:endParaRPr lang="en-US"/>
        </a:p>
      </dgm:t>
    </dgm:pt>
    <dgm:pt modelId="{7E9B7F6D-DFCC-3D41-B524-2A7754351B9A}" type="pres">
      <dgm:prSet presAssocID="{C361CE96-BF91-914A-8D61-640FB202B874}" presName="connectorText" presStyleLbl="sibTrans2D1" presStyleIdx="1" presStyleCnt="4"/>
      <dgm:spPr/>
      <dgm:t>
        <a:bodyPr/>
        <a:lstStyle/>
        <a:p>
          <a:endParaRPr lang="en-US"/>
        </a:p>
      </dgm:t>
    </dgm:pt>
    <dgm:pt modelId="{92251872-FDE4-AC49-8F14-4382C001D483}" type="pres">
      <dgm:prSet presAssocID="{772C0A53-F088-324A-97AA-A574F3B3A0D9}" presName="node" presStyleLbl="node1" presStyleIdx="2"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2" presStyleCnt="4"/>
      <dgm:spPr/>
      <dgm:t>
        <a:bodyPr/>
        <a:lstStyle/>
        <a:p>
          <a:endParaRPr lang="en-US"/>
        </a:p>
      </dgm:t>
    </dgm:pt>
    <dgm:pt modelId="{19B58260-F587-3C4B-B2C0-B51B9C72A0D4}" type="pres">
      <dgm:prSet presAssocID="{0EA34819-AB63-FD47-AA2A-8DF7C80A33E6}" presName="connectorText" presStyleLbl="sibTrans2D1" presStyleIdx="2" presStyleCnt="4"/>
      <dgm:spPr/>
      <dgm:t>
        <a:bodyPr/>
        <a:lstStyle/>
        <a:p>
          <a:endParaRPr lang="en-US"/>
        </a:p>
      </dgm:t>
    </dgm:pt>
    <dgm:pt modelId="{35FB0068-C774-4639-A5C3-4C9D5771BA6D}" type="pres">
      <dgm:prSet presAssocID="{4499E38B-9966-401E-BC86-DE6F1CD671EC}" presName="node" presStyleLbl="node1" presStyleIdx="3" presStyleCnt="5">
        <dgm:presLayoutVars>
          <dgm:bulletEnabled val="1"/>
        </dgm:presLayoutVars>
      </dgm:prSet>
      <dgm:spPr/>
      <dgm:t>
        <a:bodyPr/>
        <a:lstStyle/>
        <a:p>
          <a:endParaRPr lang="en-US"/>
        </a:p>
      </dgm:t>
    </dgm:pt>
    <dgm:pt modelId="{64C4243C-EF26-4C3F-94B1-4898844274FB}" type="pres">
      <dgm:prSet presAssocID="{F5DDAAA1-5C0B-4AAC-A3BE-B779BE6B734B}" presName="sibTrans" presStyleLbl="sibTrans2D1" presStyleIdx="3" presStyleCnt="4"/>
      <dgm:spPr/>
      <dgm:t>
        <a:bodyPr/>
        <a:lstStyle/>
        <a:p>
          <a:endParaRPr lang="en-US"/>
        </a:p>
      </dgm:t>
    </dgm:pt>
    <dgm:pt modelId="{1A128700-B856-4627-A56E-06E33A322B70}" type="pres">
      <dgm:prSet presAssocID="{F5DDAAA1-5C0B-4AAC-A3BE-B779BE6B734B}"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E82865B2-E96A-1246-98B6-8DE6C8C832FD}" srcId="{8254B634-E7A0-EC4F-89F3-B3E9463F7939}" destId="{3D2078ED-DCCE-644A-9E2F-201EB85586AB}" srcOrd="4" destOrd="0" parTransId="{DB201FAB-E5FD-A445-8134-A9B1F1278570}" sibTransId="{D99B41EF-EE46-C849-81A0-8A7547B51999}"/>
    <dgm:cxn modelId="{8F83D439-3A3D-804F-AC18-9EF5EC8C84F8}" srcId="{8254B634-E7A0-EC4F-89F3-B3E9463F7939}" destId="{28D512CC-05BE-E044-8C26-09CD29B2AAB0}" srcOrd="0" destOrd="0" parTransId="{F9C2487A-57F8-2C4E-903F-37455B796056}" sibTransId="{E04175F1-0C92-8541-854B-2E1312EE0784}"/>
    <dgm:cxn modelId="{C848C6CF-6F13-4CAE-8908-983418C61E4C}" type="presOf" srcId="{E04175F1-0C92-8541-854B-2E1312EE0784}" destId="{8615F0E3-1FA6-214B-A5BE-124BF46C7A2D}" srcOrd="0" destOrd="0" presId="urn:microsoft.com/office/officeart/2005/8/layout/process1"/>
    <dgm:cxn modelId="{EBD98829-5A0C-478A-8647-4041DFE68200}" type="presOf" srcId="{0EA34819-AB63-FD47-AA2A-8DF7C80A33E6}" destId="{19B58260-F587-3C4B-B2C0-B51B9C72A0D4}" srcOrd="1" destOrd="0" presId="urn:microsoft.com/office/officeart/2005/8/layout/process1"/>
    <dgm:cxn modelId="{0211032D-E13C-4C2F-A245-8406691CA69F}" type="presOf" srcId="{5054FA11-A990-5A47-B1B4-225D0EF003A8}" destId="{F754AB20-C932-C34F-9FB1-9305DF5F73A9}" srcOrd="0" destOrd="0" presId="urn:microsoft.com/office/officeart/2005/8/layout/process1"/>
    <dgm:cxn modelId="{249C33F5-F6BA-4C6E-B3F1-89DCC5879C2D}" type="presOf" srcId="{E04175F1-0C92-8541-854B-2E1312EE0784}" destId="{C81E686A-1377-1243-8C24-AFF6039A8049}" srcOrd="1" destOrd="0" presId="urn:microsoft.com/office/officeart/2005/8/layout/process1"/>
    <dgm:cxn modelId="{F018C57B-24ED-4AEF-BE08-EC700A50DFDA}" type="presOf" srcId="{C361CE96-BF91-914A-8D61-640FB202B874}" destId="{68D9566B-4B99-7246-9501-633B435CA56F}" srcOrd="0" destOrd="0" presId="urn:microsoft.com/office/officeart/2005/8/layout/process1"/>
    <dgm:cxn modelId="{086A8530-99DB-48F5-A1E5-18C6DBCEEDE4}" type="presOf" srcId="{772C0A53-F088-324A-97AA-A574F3B3A0D9}" destId="{92251872-FDE4-AC49-8F14-4382C001D483}" srcOrd="0" destOrd="0" presId="urn:microsoft.com/office/officeart/2005/8/layout/process1"/>
    <dgm:cxn modelId="{66114556-F8D7-4AAD-A493-206A0BC00AA1}" srcId="{8254B634-E7A0-EC4F-89F3-B3E9463F7939}" destId="{4499E38B-9966-401E-BC86-DE6F1CD671EC}" srcOrd="3" destOrd="0" parTransId="{301A7013-64C9-4E0B-82B2-CACCF2493895}" sibTransId="{F5DDAAA1-5C0B-4AAC-A3BE-B779BE6B734B}"/>
    <dgm:cxn modelId="{8676645A-637F-4AEA-A900-763BF8B39546}" type="presOf" srcId="{F5DDAAA1-5C0B-4AAC-A3BE-B779BE6B734B}" destId="{1A128700-B856-4627-A56E-06E33A322B70}" srcOrd="1" destOrd="0" presId="urn:microsoft.com/office/officeart/2005/8/layout/process1"/>
    <dgm:cxn modelId="{D7C5F39B-04F3-45DF-B4BF-C5497C05060C}" type="presOf" srcId="{28D512CC-05BE-E044-8C26-09CD29B2AAB0}" destId="{38E07313-51F5-8142-A6C7-A9F6B3618736}" srcOrd="0" destOrd="0" presId="urn:microsoft.com/office/officeart/2005/8/layout/process1"/>
    <dgm:cxn modelId="{8BF76F9F-FF1D-A542-B282-75B053F21235}" srcId="{8254B634-E7A0-EC4F-89F3-B3E9463F7939}" destId="{772C0A53-F088-324A-97AA-A574F3B3A0D9}" srcOrd="2" destOrd="0" parTransId="{0C6AE0A8-E094-6947-B942-B34FEA79DE87}" sibTransId="{0EA34819-AB63-FD47-AA2A-8DF7C80A33E6}"/>
    <dgm:cxn modelId="{8B94D2EE-8B1C-3C49-8AD2-8928D81AA86E}" srcId="{8254B634-E7A0-EC4F-89F3-B3E9463F7939}" destId="{5054FA11-A990-5A47-B1B4-225D0EF003A8}" srcOrd="1" destOrd="0" parTransId="{1384B49E-3E45-A243-835B-408111074686}" sibTransId="{C361CE96-BF91-914A-8D61-640FB202B874}"/>
    <dgm:cxn modelId="{986AD1D0-1788-4134-BF33-90E899D09A88}" type="presOf" srcId="{4499E38B-9966-401E-BC86-DE6F1CD671EC}" destId="{35FB0068-C774-4639-A5C3-4C9D5771BA6D}" srcOrd="0" destOrd="0" presId="urn:microsoft.com/office/officeart/2005/8/layout/process1"/>
    <dgm:cxn modelId="{F6EE5590-904A-42A7-BEFF-7C91E9638F53}" type="presOf" srcId="{0EA34819-AB63-FD47-AA2A-8DF7C80A33E6}" destId="{47CDE8AF-ED2F-0D40-AB59-228BFC6ABB4B}" srcOrd="0" destOrd="0" presId="urn:microsoft.com/office/officeart/2005/8/layout/process1"/>
    <dgm:cxn modelId="{1A990A4F-F536-471E-A470-4FF9351A125E}" type="presOf" srcId="{F5DDAAA1-5C0B-4AAC-A3BE-B779BE6B734B}" destId="{64C4243C-EF26-4C3F-94B1-4898844274FB}" srcOrd="0" destOrd="0" presId="urn:microsoft.com/office/officeart/2005/8/layout/process1"/>
    <dgm:cxn modelId="{4F36AD41-2B2C-4406-8B87-FF5C1E0DCE37}" type="presOf" srcId="{C361CE96-BF91-914A-8D61-640FB202B874}" destId="{7E9B7F6D-DFCC-3D41-B524-2A7754351B9A}" srcOrd="1" destOrd="0" presId="urn:microsoft.com/office/officeart/2005/8/layout/process1"/>
    <dgm:cxn modelId="{24F01634-8C1E-421C-AA10-935E0C566A71}" type="presOf" srcId="{8254B634-E7A0-EC4F-89F3-B3E9463F7939}" destId="{D761D0DA-2DC1-5644-99BC-4A0182AE53BD}" srcOrd="0" destOrd="0" presId="urn:microsoft.com/office/officeart/2005/8/layout/process1"/>
    <dgm:cxn modelId="{0EFB50D2-3F50-4BE5-B5F4-8C51C1FFE66E}" type="presOf" srcId="{3D2078ED-DCCE-644A-9E2F-201EB85586AB}" destId="{C62C1A73-6D55-E842-9FA4-26749F2D258D}" srcOrd="0" destOrd="0" presId="urn:microsoft.com/office/officeart/2005/8/layout/process1"/>
    <dgm:cxn modelId="{BFAB7B61-ABC8-42A8-844E-371C0741A015}" type="presParOf" srcId="{D761D0DA-2DC1-5644-99BC-4A0182AE53BD}" destId="{38E07313-51F5-8142-A6C7-A9F6B3618736}" srcOrd="0" destOrd="0" presId="urn:microsoft.com/office/officeart/2005/8/layout/process1"/>
    <dgm:cxn modelId="{1138F91A-EFE7-498C-995A-9C97FBB9AB8E}" type="presParOf" srcId="{D761D0DA-2DC1-5644-99BC-4A0182AE53BD}" destId="{8615F0E3-1FA6-214B-A5BE-124BF46C7A2D}" srcOrd="1" destOrd="0" presId="urn:microsoft.com/office/officeart/2005/8/layout/process1"/>
    <dgm:cxn modelId="{B21F5D4A-DD0E-4099-863A-7B3E03FCE97A}" type="presParOf" srcId="{8615F0E3-1FA6-214B-A5BE-124BF46C7A2D}" destId="{C81E686A-1377-1243-8C24-AFF6039A8049}" srcOrd="0" destOrd="0" presId="urn:microsoft.com/office/officeart/2005/8/layout/process1"/>
    <dgm:cxn modelId="{A171F8D6-A671-4C7F-9D0B-2FC0F25EA0BA}" type="presParOf" srcId="{D761D0DA-2DC1-5644-99BC-4A0182AE53BD}" destId="{F754AB20-C932-C34F-9FB1-9305DF5F73A9}" srcOrd="2" destOrd="0" presId="urn:microsoft.com/office/officeart/2005/8/layout/process1"/>
    <dgm:cxn modelId="{925A1A3F-E364-4850-BAC0-EDB23239D4FD}" type="presParOf" srcId="{D761D0DA-2DC1-5644-99BC-4A0182AE53BD}" destId="{68D9566B-4B99-7246-9501-633B435CA56F}" srcOrd="3" destOrd="0" presId="urn:microsoft.com/office/officeart/2005/8/layout/process1"/>
    <dgm:cxn modelId="{B10B7456-FBCE-4925-9803-BC95D0F090FB}" type="presParOf" srcId="{68D9566B-4B99-7246-9501-633B435CA56F}" destId="{7E9B7F6D-DFCC-3D41-B524-2A7754351B9A}" srcOrd="0" destOrd="0" presId="urn:microsoft.com/office/officeart/2005/8/layout/process1"/>
    <dgm:cxn modelId="{97649CB4-1F80-4E72-9F10-10760EE2B732}" type="presParOf" srcId="{D761D0DA-2DC1-5644-99BC-4A0182AE53BD}" destId="{92251872-FDE4-AC49-8F14-4382C001D483}" srcOrd="4" destOrd="0" presId="urn:microsoft.com/office/officeart/2005/8/layout/process1"/>
    <dgm:cxn modelId="{91D25C1F-349F-414C-8C67-A56558B89197}" type="presParOf" srcId="{D761D0DA-2DC1-5644-99BC-4A0182AE53BD}" destId="{47CDE8AF-ED2F-0D40-AB59-228BFC6ABB4B}" srcOrd="5" destOrd="0" presId="urn:microsoft.com/office/officeart/2005/8/layout/process1"/>
    <dgm:cxn modelId="{489D39BB-0929-4D59-B3A3-2324AFA2143D}" type="presParOf" srcId="{47CDE8AF-ED2F-0D40-AB59-228BFC6ABB4B}" destId="{19B58260-F587-3C4B-B2C0-B51B9C72A0D4}" srcOrd="0" destOrd="0" presId="urn:microsoft.com/office/officeart/2005/8/layout/process1"/>
    <dgm:cxn modelId="{1A6E72A7-9553-49AE-B252-6BC02C4F3929}" type="presParOf" srcId="{D761D0DA-2DC1-5644-99BC-4A0182AE53BD}" destId="{35FB0068-C774-4639-A5C3-4C9D5771BA6D}" srcOrd="6" destOrd="0" presId="urn:microsoft.com/office/officeart/2005/8/layout/process1"/>
    <dgm:cxn modelId="{98A73EB9-EC6C-4596-A99C-3CD8871EF02D}" type="presParOf" srcId="{D761D0DA-2DC1-5644-99BC-4A0182AE53BD}" destId="{64C4243C-EF26-4C3F-94B1-4898844274FB}" srcOrd="7" destOrd="0" presId="urn:microsoft.com/office/officeart/2005/8/layout/process1"/>
    <dgm:cxn modelId="{24CCBE6A-1C4B-4629-9485-9A39DE05E7A1}" type="presParOf" srcId="{64C4243C-EF26-4C3F-94B1-4898844274FB}" destId="{1A128700-B856-4627-A56E-06E33A322B70}" srcOrd="0" destOrd="0" presId="urn:microsoft.com/office/officeart/2005/8/layout/process1"/>
    <dgm:cxn modelId="{01461787-F143-4FCE-8295-F02F5F2732B8}"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41"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t>
        <a:bodyPr/>
        <a:lstStyle/>
        <a:p>
          <a:endParaRPr lang="en-US"/>
        </a:p>
      </dgm:t>
    </dgm:pt>
    <dgm:pt modelId="{28D512CC-05BE-E044-8C26-09CD29B2AAB0}">
      <dgm:prSet phldrT="[Text]"/>
      <dgm:spPr/>
      <dgm:t>
        <a:bodyPr/>
        <a:lstStyle/>
        <a:p>
          <a:r>
            <a:rPr lang="en-US" dirty="0" smtClean="0">
              <a:latin typeface="+mj-lt"/>
            </a:rPr>
            <a:t>Motivation</a:t>
          </a:r>
          <a:endParaRPr lang="en-US" dirty="0">
            <a:latin typeface="+mj-lt"/>
          </a:endParaRPr>
        </a:p>
      </dgm:t>
    </dgm:pt>
    <dgm:pt modelId="{F9C2487A-57F8-2C4E-903F-37455B796056}" type="parTrans" cxnId="{8F83D439-3A3D-804F-AC18-9EF5EC8C84F8}">
      <dgm:prSet/>
      <dgm:spPr/>
      <dgm:t>
        <a:bodyPr/>
        <a:lstStyle/>
        <a:p>
          <a:endParaRPr lang="en-US">
            <a:latin typeface="+mj-lt"/>
          </a:endParaRPr>
        </a:p>
      </dgm:t>
    </dgm:pt>
    <dgm:pt modelId="{E04175F1-0C92-8541-854B-2E1312EE0784}" type="sibTrans" cxnId="{8F83D439-3A3D-804F-AC18-9EF5EC8C84F8}">
      <dgm:prSet/>
      <dgm:spPr/>
      <dgm:t>
        <a:bodyPr/>
        <a:lstStyle/>
        <a:p>
          <a:endParaRPr lang="en-US">
            <a:latin typeface="+mj-lt"/>
          </a:endParaRPr>
        </a:p>
      </dgm:t>
    </dgm:pt>
    <dgm:pt modelId="{5054FA11-A990-5A47-B1B4-225D0EF003A8}">
      <dgm:prSet phldrT="[Text]"/>
      <dgm:spPr/>
      <dgm:t>
        <a:bodyPr/>
        <a:lstStyle/>
        <a:p>
          <a:r>
            <a:rPr lang="en-US" dirty="0" smtClean="0">
              <a:latin typeface="+mj-lt"/>
            </a:rPr>
            <a:t>Problem</a:t>
          </a:r>
          <a:endParaRPr lang="en-US" dirty="0">
            <a:latin typeface="+mj-lt"/>
          </a:endParaRPr>
        </a:p>
      </dgm:t>
    </dgm:pt>
    <dgm:pt modelId="{1384B49E-3E45-A243-835B-408111074686}" type="parTrans" cxnId="{8B94D2EE-8B1C-3C49-8AD2-8928D81AA86E}">
      <dgm:prSet/>
      <dgm:spPr/>
      <dgm:t>
        <a:bodyPr/>
        <a:lstStyle/>
        <a:p>
          <a:endParaRPr lang="en-US">
            <a:latin typeface="+mj-lt"/>
          </a:endParaRPr>
        </a:p>
      </dgm:t>
    </dgm:pt>
    <dgm:pt modelId="{C361CE96-BF91-914A-8D61-640FB202B874}" type="sibTrans" cxnId="{8B94D2EE-8B1C-3C49-8AD2-8928D81AA86E}">
      <dgm:prSet/>
      <dgm:spPr/>
      <dgm:t>
        <a:bodyPr/>
        <a:lstStyle/>
        <a:p>
          <a:endParaRPr lang="en-US">
            <a:latin typeface="+mj-lt"/>
          </a:endParaRPr>
        </a:p>
      </dgm:t>
    </dgm:pt>
    <dgm:pt modelId="{772C0A53-F088-324A-97AA-A574F3B3A0D9}">
      <dgm:prSet phldrT="[Text]"/>
      <dgm:spPr/>
      <dgm:t>
        <a:bodyPr/>
        <a:lstStyle/>
        <a:p>
          <a:r>
            <a:rPr lang="en-US" dirty="0" smtClean="0">
              <a:latin typeface="+mj-lt"/>
            </a:rPr>
            <a:t>Design</a:t>
          </a:r>
          <a:endParaRPr lang="en-US" dirty="0">
            <a:latin typeface="+mj-lt"/>
          </a:endParaRPr>
        </a:p>
      </dgm:t>
    </dgm:pt>
    <dgm:pt modelId="{0C6AE0A8-E094-6947-B942-B34FEA79DE87}" type="parTrans" cxnId="{8BF76F9F-FF1D-A542-B282-75B053F21235}">
      <dgm:prSet/>
      <dgm:spPr/>
      <dgm:t>
        <a:bodyPr/>
        <a:lstStyle/>
        <a:p>
          <a:endParaRPr lang="en-US">
            <a:latin typeface="+mj-lt"/>
          </a:endParaRPr>
        </a:p>
      </dgm:t>
    </dgm:pt>
    <dgm:pt modelId="{0EA34819-AB63-FD47-AA2A-8DF7C80A33E6}" type="sibTrans" cxnId="{8BF76F9F-FF1D-A542-B282-75B053F21235}">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B201FAB-E5FD-A445-8134-A9B1F1278570}" type="parTrans" cxnId="{E82865B2-E96A-1246-98B6-8DE6C8C832FD}">
      <dgm:prSet/>
      <dgm:spPr/>
      <dgm:t>
        <a:bodyPr/>
        <a:lstStyle/>
        <a:p>
          <a:endParaRPr lang="en-US">
            <a:latin typeface="+mj-lt"/>
          </a:endParaRPr>
        </a:p>
      </dgm:t>
    </dgm:pt>
    <dgm:pt modelId="{D99B41EF-EE46-C849-81A0-8A7547B51999}" type="sibTrans" cxnId="{E82865B2-E96A-1246-98B6-8DE6C8C832FD}">
      <dgm:prSet/>
      <dgm:spPr/>
      <dgm:t>
        <a:bodyPr/>
        <a:lstStyle/>
        <a:p>
          <a:endParaRPr lang="en-US">
            <a:latin typeface="+mj-lt"/>
          </a:endParaRPr>
        </a:p>
      </dgm:t>
    </dgm:pt>
    <dgm:pt modelId="{4499E38B-9966-401E-BC86-DE6F1CD671EC}">
      <dgm:prSet phldrT="[Text]"/>
      <dgm:spPr>
        <a:solidFill>
          <a:schemeClr val="accent1"/>
        </a:solidFill>
      </dgm:spPr>
      <dgm:t>
        <a:bodyPr/>
        <a:lstStyle/>
        <a:p>
          <a:r>
            <a:rPr lang="en-US" b="1" dirty="0" smtClean="0">
              <a:latin typeface="+mj-lt"/>
            </a:rPr>
            <a:t>Evaluation</a:t>
          </a:r>
          <a:endParaRPr lang="en-US" b="1" dirty="0">
            <a:latin typeface="+mj-lt"/>
          </a:endParaRPr>
        </a:p>
      </dgm:t>
    </dgm:pt>
    <dgm:pt modelId="{301A7013-64C9-4E0B-82B2-CACCF2493895}" type="parTrans" cxnId="{66114556-F8D7-4AAD-A493-206A0BC00AA1}">
      <dgm:prSet/>
      <dgm:spPr/>
      <dgm:t>
        <a:bodyPr/>
        <a:lstStyle/>
        <a:p>
          <a:endParaRPr lang="en-US"/>
        </a:p>
      </dgm:t>
    </dgm:pt>
    <dgm:pt modelId="{F5DDAAA1-5C0B-4AAC-A3BE-B779BE6B734B}" type="sibTrans" cxnId="{66114556-F8D7-4AAD-A493-206A0BC00AA1}">
      <dgm:prSet/>
      <dgm:spPr/>
      <dgm:t>
        <a:bodyPr/>
        <a:lstStyle/>
        <a:p>
          <a:endParaRPr lang="en-US"/>
        </a:p>
      </dgm:t>
    </dgm:pt>
    <dgm:pt modelId="{D761D0DA-2DC1-5644-99BC-4A0182AE53BD}" type="pres">
      <dgm:prSet presAssocID="{8254B634-E7A0-EC4F-89F3-B3E9463F7939}" presName="Name0" presStyleCnt="0">
        <dgm:presLayoutVars>
          <dgm:dir/>
          <dgm:resizeHandles val="exact"/>
        </dgm:presLayoutVars>
      </dgm:prSet>
      <dgm:spPr/>
      <dgm:t>
        <a:bodyPr/>
        <a:lstStyle/>
        <a:p>
          <a:endParaRPr lang="en-US"/>
        </a:p>
      </dgm:t>
    </dgm:pt>
    <dgm:pt modelId="{38E07313-51F5-8142-A6C7-A9F6B3618736}" type="pres">
      <dgm:prSet presAssocID="{28D512CC-05BE-E044-8C26-09CD29B2AAB0}" presName="node" presStyleLbl="node1" presStyleIdx="0"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0" presStyleCnt="4"/>
      <dgm:spPr/>
      <dgm:t>
        <a:bodyPr/>
        <a:lstStyle/>
        <a:p>
          <a:endParaRPr lang="en-US"/>
        </a:p>
      </dgm:t>
    </dgm:pt>
    <dgm:pt modelId="{C81E686A-1377-1243-8C24-AFF6039A8049}" type="pres">
      <dgm:prSet presAssocID="{E04175F1-0C92-8541-854B-2E1312EE0784}" presName="connectorText" presStyleLbl="sibTrans2D1" presStyleIdx="0" presStyleCnt="4"/>
      <dgm:spPr/>
      <dgm:t>
        <a:bodyPr/>
        <a:lstStyle/>
        <a:p>
          <a:endParaRPr lang="en-US"/>
        </a:p>
      </dgm:t>
    </dgm:pt>
    <dgm:pt modelId="{F754AB20-C932-C34F-9FB1-9305DF5F73A9}" type="pres">
      <dgm:prSet presAssocID="{5054FA11-A990-5A47-B1B4-225D0EF003A8}" presName="node" presStyleLbl="node1" presStyleIdx="1"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1" presStyleCnt="4"/>
      <dgm:spPr/>
      <dgm:t>
        <a:bodyPr/>
        <a:lstStyle/>
        <a:p>
          <a:endParaRPr lang="en-US"/>
        </a:p>
      </dgm:t>
    </dgm:pt>
    <dgm:pt modelId="{7E9B7F6D-DFCC-3D41-B524-2A7754351B9A}" type="pres">
      <dgm:prSet presAssocID="{C361CE96-BF91-914A-8D61-640FB202B874}" presName="connectorText" presStyleLbl="sibTrans2D1" presStyleIdx="1" presStyleCnt="4"/>
      <dgm:spPr/>
      <dgm:t>
        <a:bodyPr/>
        <a:lstStyle/>
        <a:p>
          <a:endParaRPr lang="en-US"/>
        </a:p>
      </dgm:t>
    </dgm:pt>
    <dgm:pt modelId="{92251872-FDE4-AC49-8F14-4382C001D483}" type="pres">
      <dgm:prSet presAssocID="{772C0A53-F088-324A-97AA-A574F3B3A0D9}" presName="node" presStyleLbl="node1" presStyleIdx="2"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2" presStyleCnt="4"/>
      <dgm:spPr/>
      <dgm:t>
        <a:bodyPr/>
        <a:lstStyle/>
        <a:p>
          <a:endParaRPr lang="en-US"/>
        </a:p>
      </dgm:t>
    </dgm:pt>
    <dgm:pt modelId="{19B58260-F587-3C4B-B2C0-B51B9C72A0D4}" type="pres">
      <dgm:prSet presAssocID="{0EA34819-AB63-FD47-AA2A-8DF7C80A33E6}" presName="connectorText" presStyleLbl="sibTrans2D1" presStyleIdx="2" presStyleCnt="4"/>
      <dgm:spPr/>
      <dgm:t>
        <a:bodyPr/>
        <a:lstStyle/>
        <a:p>
          <a:endParaRPr lang="en-US"/>
        </a:p>
      </dgm:t>
    </dgm:pt>
    <dgm:pt modelId="{35FB0068-C774-4639-A5C3-4C9D5771BA6D}" type="pres">
      <dgm:prSet presAssocID="{4499E38B-9966-401E-BC86-DE6F1CD671EC}" presName="node" presStyleLbl="node1" presStyleIdx="3" presStyleCnt="5">
        <dgm:presLayoutVars>
          <dgm:bulletEnabled val="1"/>
        </dgm:presLayoutVars>
      </dgm:prSet>
      <dgm:spPr/>
      <dgm:t>
        <a:bodyPr/>
        <a:lstStyle/>
        <a:p>
          <a:endParaRPr lang="en-US"/>
        </a:p>
      </dgm:t>
    </dgm:pt>
    <dgm:pt modelId="{64C4243C-EF26-4C3F-94B1-4898844274FB}" type="pres">
      <dgm:prSet presAssocID="{F5DDAAA1-5C0B-4AAC-A3BE-B779BE6B734B}" presName="sibTrans" presStyleLbl="sibTrans2D1" presStyleIdx="3" presStyleCnt="4"/>
      <dgm:spPr/>
      <dgm:t>
        <a:bodyPr/>
        <a:lstStyle/>
        <a:p>
          <a:endParaRPr lang="en-US"/>
        </a:p>
      </dgm:t>
    </dgm:pt>
    <dgm:pt modelId="{1A128700-B856-4627-A56E-06E33A322B70}" type="pres">
      <dgm:prSet presAssocID="{F5DDAAA1-5C0B-4AAC-A3BE-B779BE6B734B}"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E82865B2-E96A-1246-98B6-8DE6C8C832FD}" srcId="{8254B634-E7A0-EC4F-89F3-B3E9463F7939}" destId="{3D2078ED-DCCE-644A-9E2F-201EB85586AB}" srcOrd="4" destOrd="0" parTransId="{DB201FAB-E5FD-A445-8134-A9B1F1278570}" sibTransId="{D99B41EF-EE46-C849-81A0-8A7547B51999}"/>
    <dgm:cxn modelId="{8F83D439-3A3D-804F-AC18-9EF5EC8C84F8}" srcId="{8254B634-E7A0-EC4F-89F3-B3E9463F7939}" destId="{28D512CC-05BE-E044-8C26-09CD29B2AAB0}" srcOrd="0" destOrd="0" parTransId="{F9C2487A-57F8-2C4E-903F-37455B796056}" sibTransId="{E04175F1-0C92-8541-854B-2E1312EE0784}"/>
    <dgm:cxn modelId="{E7478D01-2A9A-42AE-B20F-006B5CD012FB}" type="presOf" srcId="{E04175F1-0C92-8541-854B-2E1312EE0784}" destId="{8615F0E3-1FA6-214B-A5BE-124BF46C7A2D}" srcOrd="0" destOrd="0" presId="urn:microsoft.com/office/officeart/2005/8/layout/process1"/>
    <dgm:cxn modelId="{A6FCB3A6-4908-44DC-8800-F1BC16A73F72}" type="presOf" srcId="{772C0A53-F088-324A-97AA-A574F3B3A0D9}" destId="{92251872-FDE4-AC49-8F14-4382C001D483}" srcOrd="0" destOrd="0" presId="urn:microsoft.com/office/officeart/2005/8/layout/process1"/>
    <dgm:cxn modelId="{CD1037BC-4898-4A91-95A8-AC1C0BDA308F}" type="presOf" srcId="{C361CE96-BF91-914A-8D61-640FB202B874}" destId="{7E9B7F6D-DFCC-3D41-B524-2A7754351B9A}" srcOrd="1" destOrd="0" presId="urn:microsoft.com/office/officeart/2005/8/layout/process1"/>
    <dgm:cxn modelId="{B3853CD9-B008-42C9-A213-B9F022A55A51}" type="presOf" srcId="{F5DDAAA1-5C0B-4AAC-A3BE-B779BE6B734B}" destId="{1A128700-B856-4627-A56E-06E33A322B70}" srcOrd="1" destOrd="0" presId="urn:microsoft.com/office/officeart/2005/8/layout/process1"/>
    <dgm:cxn modelId="{EA1A039B-E108-4A3B-B31D-A1BE029598B9}" type="presOf" srcId="{5054FA11-A990-5A47-B1B4-225D0EF003A8}" destId="{F754AB20-C932-C34F-9FB1-9305DF5F73A9}" srcOrd="0" destOrd="0" presId="urn:microsoft.com/office/officeart/2005/8/layout/process1"/>
    <dgm:cxn modelId="{66114556-F8D7-4AAD-A493-206A0BC00AA1}" srcId="{8254B634-E7A0-EC4F-89F3-B3E9463F7939}" destId="{4499E38B-9966-401E-BC86-DE6F1CD671EC}" srcOrd="3" destOrd="0" parTransId="{301A7013-64C9-4E0B-82B2-CACCF2493895}" sibTransId="{F5DDAAA1-5C0B-4AAC-A3BE-B779BE6B734B}"/>
    <dgm:cxn modelId="{B596886A-277D-43F8-9872-D05904460C9E}" type="presOf" srcId="{E04175F1-0C92-8541-854B-2E1312EE0784}" destId="{C81E686A-1377-1243-8C24-AFF6039A8049}" srcOrd="1" destOrd="0" presId="urn:microsoft.com/office/officeart/2005/8/layout/process1"/>
    <dgm:cxn modelId="{7B0E4790-84BF-4B22-A3DF-B7AE4B9C82D4}" type="presOf" srcId="{F5DDAAA1-5C0B-4AAC-A3BE-B779BE6B734B}" destId="{64C4243C-EF26-4C3F-94B1-4898844274FB}" srcOrd="0" destOrd="0" presId="urn:microsoft.com/office/officeart/2005/8/layout/process1"/>
    <dgm:cxn modelId="{F587A4DC-4AAC-41CA-AE81-1054429DC52D}" type="presOf" srcId="{C361CE96-BF91-914A-8D61-640FB202B874}" destId="{68D9566B-4B99-7246-9501-633B435CA56F}" srcOrd="0" destOrd="0" presId="urn:microsoft.com/office/officeart/2005/8/layout/process1"/>
    <dgm:cxn modelId="{1381C910-FCAF-41AF-9024-17352EF0E03E}" type="presOf" srcId="{3D2078ED-DCCE-644A-9E2F-201EB85586AB}" destId="{C62C1A73-6D55-E842-9FA4-26749F2D258D}" srcOrd="0" destOrd="0" presId="urn:microsoft.com/office/officeart/2005/8/layout/process1"/>
    <dgm:cxn modelId="{59980B96-361E-450B-93AB-064773800E1B}" type="presOf" srcId="{8254B634-E7A0-EC4F-89F3-B3E9463F7939}" destId="{D761D0DA-2DC1-5644-99BC-4A0182AE53BD}" srcOrd="0" destOrd="0" presId="urn:microsoft.com/office/officeart/2005/8/layout/process1"/>
    <dgm:cxn modelId="{8BF76F9F-FF1D-A542-B282-75B053F21235}" srcId="{8254B634-E7A0-EC4F-89F3-B3E9463F7939}" destId="{772C0A53-F088-324A-97AA-A574F3B3A0D9}" srcOrd="2" destOrd="0" parTransId="{0C6AE0A8-E094-6947-B942-B34FEA79DE87}" sibTransId="{0EA34819-AB63-FD47-AA2A-8DF7C80A33E6}"/>
    <dgm:cxn modelId="{8B94D2EE-8B1C-3C49-8AD2-8928D81AA86E}" srcId="{8254B634-E7A0-EC4F-89F3-B3E9463F7939}" destId="{5054FA11-A990-5A47-B1B4-225D0EF003A8}" srcOrd="1" destOrd="0" parTransId="{1384B49E-3E45-A243-835B-408111074686}" sibTransId="{C361CE96-BF91-914A-8D61-640FB202B874}"/>
    <dgm:cxn modelId="{B4C73737-3E71-4117-AC10-B20FB99F89CC}" type="presOf" srcId="{0EA34819-AB63-FD47-AA2A-8DF7C80A33E6}" destId="{19B58260-F587-3C4B-B2C0-B51B9C72A0D4}" srcOrd="1" destOrd="0" presId="urn:microsoft.com/office/officeart/2005/8/layout/process1"/>
    <dgm:cxn modelId="{1DDD696F-5831-42BB-98C6-06C9E4D7A7E0}" type="presOf" srcId="{4499E38B-9966-401E-BC86-DE6F1CD671EC}" destId="{35FB0068-C774-4639-A5C3-4C9D5771BA6D}" srcOrd="0" destOrd="0" presId="urn:microsoft.com/office/officeart/2005/8/layout/process1"/>
    <dgm:cxn modelId="{BCF42BE1-971B-4F4D-9596-A6AB2854C278}" type="presOf" srcId="{28D512CC-05BE-E044-8C26-09CD29B2AAB0}" destId="{38E07313-51F5-8142-A6C7-A9F6B3618736}" srcOrd="0" destOrd="0" presId="urn:microsoft.com/office/officeart/2005/8/layout/process1"/>
    <dgm:cxn modelId="{C768B8FC-2584-49D7-88F5-49614F753C8C}" type="presOf" srcId="{0EA34819-AB63-FD47-AA2A-8DF7C80A33E6}" destId="{47CDE8AF-ED2F-0D40-AB59-228BFC6ABB4B}" srcOrd="0" destOrd="0" presId="urn:microsoft.com/office/officeart/2005/8/layout/process1"/>
    <dgm:cxn modelId="{ADD8D213-0255-4154-9383-7A7243742669}" type="presParOf" srcId="{D761D0DA-2DC1-5644-99BC-4A0182AE53BD}" destId="{38E07313-51F5-8142-A6C7-A9F6B3618736}" srcOrd="0" destOrd="0" presId="urn:microsoft.com/office/officeart/2005/8/layout/process1"/>
    <dgm:cxn modelId="{D4E06945-361D-437B-8D76-12D12FE0CE59}" type="presParOf" srcId="{D761D0DA-2DC1-5644-99BC-4A0182AE53BD}" destId="{8615F0E3-1FA6-214B-A5BE-124BF46C7A2D}" srcOrd="1" destOrd="0" presId="urn:microsoft.com/office/officeart/2005/8/layout/process1"/>
    <dgm:cxn modelId="{84F6CB15-172E-4D71-A9F5-44CF7500A74F}" type="presParOf" srcId="{8615F0E3-1FA6-214B-A5BE-124BF46C7A2D}" destId="{C81E686A-1377-1243-8C24-AFF6039A8049}" srcOrd="0" destOrd="0" presId="urn:microsoft.com/office/officeart/2005/8/layout/process1"/>
    <dgm:cxn modelId="{B2CD542C-26C0-4ACC-A013-93911B41E414}" type="presParOf" srcId="{D761D0DA-2DC1-5644-99BC-4A0182AE53BD}" destId="{F754AB20-C932-C34F-9FB1-9305DF5F73A9}" srcOrd="2" destOrd="0" presId="urn:microsoft.com/office/officeart/2005/8/layout/process1"/>
    <dgm:cxn modelId="{0D100C74-E507-42C4-A876-AB4ED70CE5F0}" type="presParOf" srcId="{D761D0DA-2DC1-5644-99BC-4A0182AE53BD}" destId="{68D9566B-4B99-7246-9501-633B435CA56F}" srcOrd="3" destOrd="0" presId="urn:microsoft.com/office/officeart/2005/8/layout/process1"/>
    <dgm:cxn modelId="{8EF62225-6978-4AD0-8470-853F228EB7E5}" type="presParOf" srcId="{68D9566B-4B99-7246-9501-633B435CA56F}" destId="{7E9B7F6D-DFCC-3D41-B524-2A7754351B9A}" srcOrd="0" destOrd="0" presId="urn:microsoft.com/office/officeart/2005/8/layout/process1"/>
    <dgm:cxn modelId="{F5FAE2EA-290D-483D-BDBC-8E711F9ED276}" type="presParOf" srcId="{D761D0DA-2DC1-5644-99BC-4A0182AE53BD}" destId="{92251872-FDE4-AC49-8F14-4382C001D483}" srcOrd="4" destOrd="0" presId="urn:microsoft.com/office/officeart/2005/8/layout/process1"/>
    <dgm:cxn modelId="{8C01C8C4-FF4D-4719-9DF4-9468307C2E7D}" type="presParOf" srcId="{D761D0DA-2DC1-5644-99BC-4A0182AE53BD}" destId="{47CDE8AF-ED2F-0D40-AB59-228BFC6ABB4B}" srcOrd="5" destOrd="0" presId="urn:microsoft.com/office/officeart/2005/8/layout/process1"/>
    <dgm:cxn modelId="{8E837F9B-5B81-46C6-9D04-7C630D7E2A15}" type="presParOf" srcId="{47CDE8AF-ED2F-0D40-AB59-228BFC6ABB4B}" destId="{19B58260-F587-3C4B-B2C0-B51B9C72A0D4}" srcOrd="0" destOrd="0" presId="urn:microsoft.com/office/officeart/2005/8/layout/process1"/>
    <dgm:cxn modelId="{9A2D171A-E51B-4B79-8B7F-47EB8303E5BA}" type="presParOf" srcId="{D761D0DA-2DC1-5644-99BC-4A0182AE53BD}" destId="{35FB0068-C774-4639-A5C3-4C9D5771BA6D}" srcOrd="6" destOrd="0" presId="urn:microsoft.com/office/officeart/2005/8/layout/process1"/>
    <dgm:cxn modelId="{FDEBA41A-D8DE-49CE-9450-49749CEAE92E}" type="presParOf" srcId="{D761D0DA-2DC1-5644-99BC-4A0182AE53BD}" destId="{64C4243C-EF26-4C3F-94B1-4898844274FB}" srcOrd="7" destOrd="0" presId="urn:microsoft.com/office/officeart/2005/8/layout/process1"/>
    <dgm:cxn modelId="{6D88BEF7-7BE0-4F8C-8A96-75C062BEA7D1}" type="presParOf" srcId="{64C4243C-EF26-4C3F-94B1-4898844274FB}" destId="{1A128700-B856-4627-A56E-06E33A322B70}" srcOrd="0" destOrd="0" presId="urn:microsoft.com/office/officeart/2005/8/layout/process1"/>
    <dgm:cxn modelId="{55A22585-515B-44F6-B7A6-2C2826267A6A}"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15"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Lst>
  <dgm:cxnLst>
    <dgm:cxn modelId="{2A9E9A0B-7E11-4576-ADE1-4395ED01125F}" type="presOf" srcId="{CDD1D809-3843-4DFC-A9A4-0D050E1CD76B}" destId="{77603170-3662-48E0-9ACB-432A01EBF504}"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dgm:spPr>
        <a:solidFill>
          <a:schemeClr val="accent2"/>
        </a:solidFill>
      </dgm:spPr>
      <dgm:t>
        <a:bodyPr/>
        <a:lstStyle/>
        <a:p>
          <a:pPr algn="ctr"/>
          <a:r>
            <a:rPr lang="en-US" dirty="0" smtClean="0">
              <a:solidFill>
                <a:schemeClr val="tx1"/>
              </a:solidFill>
            </a:rPr>
            <a:t>Naive</a:t>
          </a:r>
          <a:endParaRPr lang="en-US"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LinFactNeighborY="-18556">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6E14E62D-71D8-4161-9545-C24D8035B4C4}" type="presOf" srcId="{CDD1D809-3843-4DFC-A9A4-0D050E1CD76B}" destId="{77603170-3662-48E0-9ACB-432A01EBF504}" srcOrd="0" destOrd="0" presId="urn:microsoft.com/office/officeart/2005/8/layout/vList2"/>
    <dgm:cxn modelId="{691FB1B9-C7AD-4AA6-8742-19B7E8AFCBA5}" type="presOf" srcId="{9A3B98E4-2131-41E8-809F-164C7DB495F5}" destId="{BB5B0DBB-3C7E-4061-B8EB-B682985F90B3}" srcOrd="0" destOrd="0" presId="urn:microsoft.com/office/officeart/2005/8/layout/vList2"/>
    <dgm:cxn modelId="{577D52CC-4A88-4DC2-9A5C-89DB8FCD143B}"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dgm:spPr>
        <a:solidFill>
          <a:srgbClr val="FFC000"/>
        </a:solidFill>
      </dgm:spPr>
      <dgm:t>
        <a:bodyPr/>
        <a:lstStyle/>
        <a:p>
          <a:pPr algn="ctr"/>
          <a:r>
            <a:rPr lang="en-US" dirty="0" smtClean="0">
              <a:solidFill>
                <a:schemeClr val="tx1"/>
              </a:solidFill>
            </a:rPr>
            <a:t>CARLOG</a:t>
          </a:r>
          <a:endParaRPr lang="en-US"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47794A10-DEA6-43FA-A3E2-4C08F273C984}" type="presOf" srcId="{CDD1D809-3843-4DFC-A9A4-0D050E1CD76B}" destId="{77603170-3662-48E0-9ACB-432A01EBF504}" srcOrd="0" destOrd="0" presId="urn:microsoft.com/office/officeart/2005/8/layout/vList2"/>
    <dgm:cxn modelId="{81601568-102A-40FA-BAF3-7CB9F8494177}" type="presOf" srcId="{9A3B98E4-2131-41E8-809F-164C7DB495F5}" destId="{BB5B0DBB-3C7E-4061-B8EB-B682985F90B3}" srcOrd="0" destOrd="0" presId="urn:microsoft.com/office/officeart/2005/8/layout/vList2"/>
    <dgm:cxn modelId="{AB5E6F74-86C7-428C-B2CB-45070CBE0540}"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custT="1"/>
      <dgm:spPr>
        <a:solidFill>
          <a:schemeClr val="accent2"/>
        </a:solidFill>
      </dgm:spPr>
      <dgm:t>
        <a:bodyPr/>
        <a:lstStyle/>
        <a:p>
          <a:pPr algn="ctr"/>
          <a:r>
            <a:rPr lang="en-US" sz="1900" dirty="0" smtClean="0">
              <a:solidFill>
                <a:schemeClr val="tx1"/>
              </a:solidFill>
            </a:rPr>
            <a:t>Naive Cached</a:t>
          </a:r>
          <a:endParaRPr lang="en-US" sz="1900"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ScaleY="217094" custLinFactNeighborX="11538" custLinFactNeighborY="67139">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8F6F1180-C863-420C-B16E-EFD292F4235C}" type="presOf" srcId="{CDD1D809-3843-4DFC-A9A4-0D050E1CD76B}" destId="{77603170-3662-48E0-9ACB-432A01EBF504}" srcOrd="0" destOrd="0" presId="urn:microsoft.com/office/officeart/2005/8/layout/vList2"/>
    <dgm:cxn modelId="{360B3667-DEE1-4EB3-B251-9E789ED960A4}" type="presOf" srcId="{9A3B98E4-2131-41E8-809F-164C7DB495F5}" destId="{BB5B0DBB-3C7E-4061-B8EB-B682985F90B3}" srcOrd="0" destOrd="0" presId="urn:microsoft.com/office/officeart/2005/8/layout/vList2"/>
    <dgm:cxn modelId="{89994AD9-97AA-4C73-9281-367FCE3400B1}"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dgm:spPr>
        <a:solidFill>
          <a:schemeClr val="accent2"/>
        </a:solidFill>
      </dgm:spPr>
      <dgm:t>
        <a:bodyPr/>
        <a:lstStyle/>
        <a:p>
          <a:pPr algn="ctr"/>
          <a:r>
            <a:rPr lang="en-US" dirty="0" smtClean="0">
              <a:solidFill>
                <a:schemeClr val="tx1"/>
              </a:solidFill>
            </a:rPr>
            <a:t>Lowest Cost First</a:t>
          </a:r>
          <a:endParaRPr lang="en-US"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LinFactNeighborX="-1923">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DF08D2CB-4205-407A-96C3-217AA9A0B32A}" type="presOf" srcId="{9A3B98E4-2131-41E8-809F-164C7DB495F5}" destId="{BB5B0DBB-3C7E-4061-B8EB-B682985F90B3}" srcOrd="0" destOrd="0" presId="urn:microsoft.com/office/officeart/2005/8/layout/vList2"/>
    <dgm:cxn modelId="{2E489268-688A-4AC5-B10F-8FB6E4B99EC8}" type="presOf" srcId="{CDD1D809-3843-4DFC-A9A4-0D050E1CD76B}" destId="{77603170-3662-48E0-9ACB-432A01EBF504}" srcOrd="0" destOrd="0" presId="urn:microsoft.com/office/officeart/2005/8/layout/vList2"/>
    <dgm:cxn modelId="{2D391E8F-99D4-40DA-A90F-229DC98287B9}"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dgm:spPr>
        <a:solidFill>
          <a:schemeClr val="accent2"/>
        </a:solidFill>
      </dgm:spPr>
      <dgm:t>
        <a:bodyPr/>
        <a:lstStyle/>
        <a:p>
          <a:pPr algn="ctr"/>
          <a:r>
            <a:rPr lang="en-US" dirty="0" smtClean="0">
              <a:solidFill>
                <a:schemeClr val="tx1"/>
              </a:solidFill>
            </a:rPr>
            <a:t>Cloud Parallel</a:t>
          </a:r>
          <a:endParaRPr lang="en-US"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LinFactNeighborX="-13462" custLinFactNeighborY="15722">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CDEDAF47-2FAF-4E40-9458-D563641CB9A9}" type="presOf" srcId="{CDD1D809-3843-4DFC-A9A4-0D050E1CD76B}" destId="{77603170-3662-48E0-9ACB-432A01EBF504}" srcOrd="0" destOrd="0" presId="urn:microsoft.com/office/officeart/2005/8/layout/vList2"/>
    <dgm:cxn modelId="{F622310A-B523-4B5A-9448-9AA209A79D05}" type="presOf" srcId="{9A3B98E4-2131-41E8-809F-164C7DB495F5}" destId="{BB5B0DBB-3C7E-4061-B8EB-B682985F90B3}" srcOrd="0" destOrd="0" presId="urn:microsoft.com/office/officeart/2005/8/layout/vList2"/>
    <dgm:cxn modelId="{B8C66A2B-71F4-41A1-9C69-CC6EA8C54AD4}"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dgm:spPr>
        <a:solidFill>
          <a:schemeClr val="accent2"/>
        </a:solidFill>
      </dgm:spPr>
      <dgm:t>
        <a:bodyPr/>
        <a:lstStyle/>
        <a:p>
          <a:pPr algn="ctr"/>
          <a:r>
            <a:rPr lang="en-US" dirty="0" smtClean="0">
              <a:solidFill>
                <a:schemeClr val="tx1"/>
              </a:solidFill>
            </a:rPr>
            <a:t>Lowest </a:t>
          </a:r>
          <a:r>
            <a:rPr lang="en-US" dirty="0" err="1" smtClean="0">
              <a:solidFill>
                <a:schemeClr val="tx1"/>
              </a:solidFill>
            </a:rPr>
            <a:t>Prob</a:t>
          </a:r>
          <a:r>
            <a:rPr lang="en-US" dirty="0" smtClean="0">
              <a:solidFill>
                <a:schemeClr val="tx1"/>
              </a:solidFill>
            </a:rPr>
            <a:t> First</a:t>
          </a:r>
          <a:endParaRPr lang="en-US"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LinFactNeighborX="1923" custLinFactNeighborY="1417">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86E7463F-155F-4650-BB4B-38ADB4C08CB1}" type="presOf" srcId="{9A3B98E4-2131-41E8-809F-164C7DB495F5}" destId="{BB5B0DBB-3C7E-4061-B8EB-B682985F90B3}" srcOrd="0" destOrd="0" presId="urn:microsoft.com/office/officeart/2005/8/layout/vList2"/>
    <dgm:cxn modelId="{D2AC51E9-2035-497A-89E6-7BD38C156D69}" type="presOf" srcId="{CDD1D809-3843-4DFC-A9A4-0D050E1CD76B}" destId="{77603170-3662-48E0-9ACB-432A01EBF504}" srcOrd="0" destOrd="0" presId="urn:microsoft.com/office/officeart/2005/8/layout/vList2"/>
    <dgm:cxn modelId="{729259C4-EBCC-4781-ABA6-5BA8881A7BED}"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3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3C32CBA-B0F9-4E30-92ED-A776E09E31F1}">
      <dgm:prSet custT="1"/>
      <dgm:spPr/>
      <dgm:t>
        <a:bodyPr/>
        <a:lstStyle/>
        <a:p>
          <a:r>
            <a:rPr lang="en-US" sz="2000" b="0" i="0" dirty="0" smtClean="0">
              <a:solidFill>
                <a:schemeClr val="tx1"/>
              </a:solidFill>
            </a:rPr>
            <a:t>Hundreds of car sensors</a:t>
          </a:r>
          <a:endParaRPr lang="en-US" sz="2000" b="0" i="0" dirty="0">
            <a:solidFill>
              <a:schemeClr val="tx1"/>
            </a:solidFill>
          </a:endParaRPr>
        </a:p>
      </dgm:t>
    </dgm:pt>
    <dgm:pt modelId="{FEC5BC33-5677-4BBC-B64C-C17AD2049850}" type="parTrans" cxnId="{E209D702-75A1-4209-AE2B-D007BD4DE962}">
      <dgm:prSet/>
      <dgm:spPr/>
      <dgm:t>
        <a:bodyPr/>
        <a:lstStyle/>
        <a:p>
          <a:endParaRPr lang="en-US"/>
        </a:p>
      </dgm:t>
    </dgm:pt>
    <dgm:pt modelId="{17B7452A-0513-4C57-8295-E201066B25AB}" type="sibTrans" cxnId="{E209D702-75A1-4209-AE2B-D007BD4DE962}">
      <dgm:prSet/>
      <dgm:spPr/>
      <dgm:t>
        <a:bodyPr/>
        <a:lstStyle/>
        <a:p>
          <a:endParaRPr lang="en-US"/>
        </a:p>
      </dgm:t>
    </dgm:pt>
    <dgm:pt modelId="{113FFC65-09C9-4BAF-8889-F846BC9A3FA6}">
      <dgm:prSet custT="1"/>
      <dgm:spPr/>
      <dgm:t>
        <a:bodyPr/>
        <a:lstStyle/>
        <a:p>
          <a:r>
            <a:rPr lang="en-US" sz="2000" b="0" i="0" dirty="0" smtClean="0">
              <a:solidFill>
                <a:schemeClr val="tx1"/>
              </a:solidFill>
            </a:rPr>
            <a:t>Each gives limited information about a local aspect of the car</a:t>
          </a:r>
          <a:endParaRPr lang="en-US" sz="2000" dirty="0"/>
        </a:p>
      </dgm:t>
    </dgm:pt>
    <dgm:pt modelId="{F5658074-A265-47EA-91FD-21AB08BBDA4F}" type="parTrans" cxnId="{20E15517-969B-44CC-9A52-7B4FBCA1A52B}">
      <dgm:prSet/>
      <dgm:spPr/>
      <dgm:t>
        <a:bodyPr/>
        <a:lstStyle/>
        <a:p>
          <a:endParaRPr lang="en-US"/>
        </a:p>
      </dgm:t>
    </dgm:pt>
    <dgm:pt modelId="{5E67B1B1-51E1-4A49-B1F6-61D40D6D90B8}" type="sibTrans" cxnId="{20E15517-969B-44CC-9A52-7B4FBCA1A52B}">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C5B8E8A1-8884-4695-9A23-B580D63DC438}" type="pres">
      <dgm:prSet presAssocID="{93C32CBA-B0F9-4E30-92ED-A776E09E31F1}" presName="parentText" presStyleLbl="node1" presStyleIdx="0" presStyleCnt="1" custScaleY="50888" custLinFactNeighborY="-13266">
        <dgm:presLayoutVars>
          <dgm:chMax val="0"/>
          <dgm:bulletEnabled val="1"/>
        </dgm:presLayoutVars>
      </dgm:prSet>
      <dgm:spPr/>
      <dgm:t>
        <a:bodyPr/>
        <a:lstStyle/>
        <a:p>
          <a:endParaRPr lang="en-US"/>
        </a:p>
      </dgm:t>
    </dgm:pt>
    <dgm:pt modelId="{B68080C3-85CE-4330-83A7-D290A498833E}" type="pres">
      <dgm:prSet presAssocID="{93C32CBA-B0F9-4E30-92ED-A776E09E31F1}" presName="childText" presStyleLbl="revTx" presStyleIdx="0" presStyleCnt="1" custLinFactNeighborY="-6262">
        <dgm:presLayoutVars>
          <dgm:bulletEnabled val="1"/>
        </dgm:presLayoutVars>
      </dgm:prSet>
      <dgm:spPr/>
      <dgm:t>
        <a:bodyPr/>
        <a:lstStyle/>
        <a:p>
          <a:endParaRPr lang="en-US"/>
        </a:p>
      </dgm:t>
    </dgm:pt>
  </dgm:ptLst>
  <dgm:cxnLst>
    <dgm:cxn modelId="{E209D702-75A1-4209-AE2B-D007BD4DE962}" srcId="{CDD1D809-3843-4DFC-A9A4-0D050E1CD76B}" destId="{93C32CBA-B0F9-4E30-92ED-A776E09E31F1}" srcOrd="0" destOrd="0" parTransId="{FEC5BC33-5677-4BBC-B64C-C17AD2049850}" sibTransId="{17B7452A-0513-4C57-8295-E201066B25AB}"/>
    <dgm:cxn modelId="{543E619A-3709-4774-BC32-DF1BB525B6D3}" type="presOf" srcId="{CDD1D809-3843-4DFC-A9A4-0D050E1CD76B}" destId="{77603170-3662-48E0-9ACB-432A01EBF504}" srcOrd="0" destOrd="0" presId="urn:microsoft.com/office/officeart/2005/8/layout/vList2"/>
    <dgm:cxn modelId="{7F9EC3EC-9894-4158-961B-9D7423E92FAA}" type="presOf" srcId="{113FFC65-09C9-4BAF-8889-F846BC9A3FA6}" destId="{B68080C3-85CE-4330-83A7-D290A498833E}" srcOrd="0" destOrd="0" presId="urn:microsoft.com/office/officeart/2005/8/layout/vList2"/>
    <dgm:cxn modelId="{20E15517-969B-44CC-9A52-7B4FBCA1A52B}" srcId="{93C32CBA-B0F9-4E30-92ED-A776E09E31F1}" destId="{113FFC65-09C9-4BAF-8889-F846BC9A3FA6}" srcOrd="0" destOrd="0" parTransId="{F5658074-A265-47EA-91FD-21AB08BBDA4F}" sibTransId="{5E67B1B1-51E1-4A49-B1F6-61D40D6D90B8}"/>
    <dgm:cxn modelId="{E4710459-AB6A-41AD-A032-35FABF287097}" type="presOf" srcId="{93C32CBA-B0F9-4E30-92ED-A776E09E31F1}" destId="{C5B8E8A1-8884-4695-9A23-B580D63DC438}" srcOrd="0" destOrd="0" presId="urn:microsoft.com/office/officeart/2005/8/layout/vList2"/>
    <dgm:cxn modelId="{434CFE59-E527-4F3F-AAA2-CBC5534190A7}" type="presParOf" srcId="{77603170-3662-48E0-9ACB-432A01EBF504}" destId="{C5B8E8A1-8884-4695-9A23-B580D63DC438}" srcOrd="0" destOrd="0" presId="urn:microsoft.com/office/officeart/2005/8/layout/vList2"/>
    <dgm:cxn modelId="{0F39DD9F-C96E-4025-B6B4-C819667B75FE}" type="presParOf" srcId="{77603170-3662-48E0-9ACB-432A01EBF504}" destId="{B68080C3-85CE-4330-83A7-D290A498833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custT="1"/>
      <dgm:spPr>
        <a:solidFill>
          <a:schemeClr val="accent2"/>
        </a:solidFill>
      </dgm:spPr>
      <dgm:t>
        <a:bodyPr/>
        <a:lstStyle/>
        <a:p>
          <a:pPr algn="ctr"/>
          <a:r>
            <a:rPr lang="en-US" sz="1900" dirty="0" smtClean="0">
              <a:solidFill>
                <a:schemeClr val="tx1"/>
              </a:solidFill>
            </a:rPr>
            <a:t>Cloud Parallel Cached</a:t>
          </a:r>
          <a:endParaRPr lang="en-US" sz="1900"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LinFactNeighborY="-17842">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A1F5488D-6E61-4EC3-8A56-3069EFD2F9E2}" type="presOf" srcId="{CDD1D809-3843-4DFC-A9A4-0D050E1CD76B}" destId="{77603170-3662-48E0-9ACB-432A01EBF504}" srcOrd="0" destOrd="0" presId="urn:microsoft.com/office/officeart/2005/8/layout/vList2"/>
    <dgm:cxn modelId="{DF5120D2-1FE2-4C22-9709-4E0DA7E144A8}" type="presOf" srcId="{9A3B98E4-2131-41E8-809F-164C7DB495F5}" destId="{BB5B0DBB-3C7E-4061-B8EB-B682985F90B3}" srcOrd="0" destOrd="0" presId="urn:microsoft.com/office/officeart/2005/8/layout/vList2"/>
    <dgm:cxn modelId="{13428E27-B187-46F4-ABDB-D006856AB702}"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43"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t>
        <a:bodyPr/>
        <a:lstStyle/>
        <a:p>
          <a:endParaRPr lang="en-US"/>
        </a:p>
      </dgm:t>
    </dgm:pt>
    <dgm:pt modelId="{28D512CC-05BE-E044-8C26-09CD29B2AAB0}">
      <dgm:prSet phldrT="[Text]"/>
      <dgm:spPr/>
      <dgm:t>
        <a:bodyPr/>
        <a:lstStyle/>
        <a:p>
          <a:r>
            <a:rPr lang="en-US" dirty="0" smtClean="0">
              <a:latin typeface="+mj-lt"/>
            </a:rPr>
            <a:t>Motivation</a:t>
          </a:r>
          <a:endParaRPr lang="en-US" dirty="0">
            <a:latin typeface="+mj-lt"/>
          </a:endParaRPr>
        </a:p>
      </dgm:t>
    </dgm:pt>
    <dgm:pt modelId="{F9C2487A-57F8-2C4E-903F-37455B796056}" type="parTrans" cxnId="{8F83D439-3A3D-804F-AC18-9EF5EC8C84F8}">
      <dgm:prSet/>
      <dgm:spPr/>
      <dgm:t>
        <a:bodyPr/>
        <a:lstStyle/>
        <a:p>
          <a:endParaRPr lang="en-US">
            <a:latin typeface="+mj-lt"/>
          </a:endParaRPr>
        </a:p>
      </dgm:t>
    </dgm:pt>
    <dgm:pt modelId="{E04175F1-0C92-8541-854B-2E1312EE0784}" type="sibTrans" cxnId="{8F83D439-3A3D-804F-AC18-9EF5EC8C84F8}">
      <dgm:prSet/>
      <dgm:spPr/>
      <dgm:t>
        <a:bodyPr/>
        <a:lstStyle/>
        <a:p>
          <a:endParaRPr lang="en-US">
            <a:latin typeface="+mj-lt"/>
          </a:endParaRPr>
        </a:p>
      </dgm:t>
    </dgm:pt>
    <dgm:pt modelId="{5054FA11-A990-5A47-B1B4-225D0EF003A8}">
      <dgm:prSet phldrT="[Text]"/>
      <dgm:spPr/>
      <dgm:t>
        <a:bodyPr/>
        <a:lstStyle/>
        <a:p>
          <a:r>
            <a:rPr lang="en-US" dirty="0" smtClean="0">
              <a:latin typeface="+mj-lt"/>
            </a:rPr>
            <a:t>Problem</a:t>
          </a:r>
          <a:endParaRPr lang="en-US" dirty="0">
            <a:latin typeface="+mj-lt"/>
          </a:endParaRPr>
        </a:p>
      </dgm:t>
    </dgm:pt>
    <dgm:pt modelId="{1384B49E-3E45-A243-835B-408111074686}" type="parTrans" cxnId="{8B94D2EE-8B1C-3C49-8AD2-8928D81AA86E}">
      <dgm:prSet/>
      <dgm:spPr/>
      <dgm:t>
        <a:bodyPr/>
        <a:lstStyle/>
        <a:p>
          <a:endParaRPr lang="en-US">
            <a:latin typeface="+mj-lt"/>
          </a:endParaRPr>
        </a:p>
      </dgm:t>
    </dgm:pt>
    <dgm:pt modelId="{C361CE96-BF91-914A-8D61-640FB202B874}" type="sibTrans" cxnId="{8B94D2EE-8B1C-3C49-8AD2-8928D81AA86E}">
      <dgm:prSet/>
      <dgm:spPr/>
      <dgm:t>
        <a:bodyPr/>
        <a:lstStyle/>
        <a:p>
          <a:endParaRPr lang="en-US">
            <a:latin typeface="+mj-lt"/>
          </a:endParaRPr>
        </a:p>
      </dgm:t>
    </dgm:pt>
    <dgm:pt modelId="{772C0A53-F088-324A-97AA-A574F3B3A0D9}">
      <dgm:prSet phldrT="[Text]"/>
      <dgm:spPr/>
      <dgm:t>
        <a:bodyPr/>
        <a:lstStyle/>
        <a:p>
          <a:r>
            <a:rPr lang="en-US" dirty="0" smtClean="0">
              <a:latin typeface="+mj-lt"/>
            </a:rPr>
            <a:t>Design</a:t>
          </a:r>
          <a:endParaRPr lang="en-US" dirty="0">
            <a:latin typeface="+mj-lt"/>
          </a:endParaRPr>
        </a:p>
      </dgm:t>
    </dgm:pt>
    <dgm:pt modelId="{0C6AE0A8-E094-6947-B942-B34FEA79DE87}" type="parTrans" cxnId="{8BF76F9F-FF1D-A542-B282-75B053F21235}">
      <dgm:prSet/>
      <dgm:spPr/>
      <dgm:t>
        <a:bodyPr/>
        <a:lstStyle/>
        <a:p>
          <a:endParaRPr lang="en-US">
            <a:latin typeface="+mj-lt"/>
          </a:endParaRPr>
        </a:p>
      </dgm:t>
    </dgm:pt>
    <dgm:pt modelId="{0EA34819-AB63-FD47-AA2A-8DF7C80A33E6}" type="sibTrans" cxnId="{8BF76F9F-FF1D-A542-B282-75B053F21235}">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B201FAB-E5FD-A445-8134-A9B1F1278570}" type="parTrans" cxnId="{E82865B2-E96A-1246-98B6-8DE6C8C832FD}">
      <dgm:prSet/>
      <dgm:spPr/>
      <dgm:t>
        <a:bodyPr/>
        <a:lstStyle/>
        <a:p>
          <a:endParaRPr lang="en-US">
            <a:latin typeface="+mj-lt"/>
          </a:endParaRPr>
        </a:p>
      </dgm:t>
    </dgm:pt>
    <dgm:pt modelId="{D99B41EF-EE46-C849-81A0-8A7547B51999}" type="sibTrans" cxnId="{E82865B2-E96A-1246-98B6-8DE6C8C832FD}">
      <dgm:prSet/>
      <dgm:spPr/>
      <dgm:t>
        <a:bodyPr/>
        <a:lstStyle/>
        <a:p>
          <a:endParaRPr lang="en-US">
            <a:latin typeface="+mj-lt"/>
          </a:endParaRPr>
        </a:p>
      </dgm:t>
    </dgm:pt>
    <dgm:pt modelId="{4499E38B-9966-401E-BC86-DE6F1CD671EC}">
      <dgm:prSet phldrT="[Text]"/>
      <dgm:spPr>
        <a:solidFill>
          <a:schemeClr val="accent1"/>
        </a:solidFill>
      </dgm:spPr>
      <dgm:t>
        <a:bodyPr/>
        <a:lstStyle/>
        <a:p>
          <a:r>
            <a:rPr lang="en-US" b="1" dirty="0" smtClean="0">
              <a:latin typeface="+mj-lt"/>
            </a:rPr>
            <a:t>Evaluation</a:t>
          </a:r>
          <a:endParaRPr lang="en-US" b="1" dirty="0">
            <a:latin typeface="+mj-lt"/>
          </a:endParaRPr>
        </a:p>
      </dgm:t>
    </dgm:pt>
    <dgm:pt modelId="{301A7013-64C9-4E0B-82B2-CACCF2493895}" type="parTrans" cxnId="{66114556-F8D7-4AAD-A493-206A0BC00AA1}">
      <dgm:prSet/>
      <dgm:spPr/>
      <dgm:t>
        <a:bodyPr/>
        <a:lstStyle/>
        <a:p>
          <a:endParaRPr lang="en-US"/>
        </a:p>
      </dgm:t>
    </dgm:pt>
    <dgm:pt modelId="{F5DDAAA1-5C0B-4AAC-A3BE-B779BE6B734B}" type="sibTrans" cxnId="{66114556-F8D7-4AAD-A493-206A0BC00AA1}">
      <dgm:prSet/>
      <dgm:spPr/>
      <dgm:t>
        <a:bodyPr/>
        <a:lstStyle/>
        <a:p>
          <a:endParaRPr lang="en-US"/>
        </a:p>
      </dgm:t>
    </dgm:pt>
    <dgm:pt modelId="{D761D0DA-2DC1-5644-99BC-4A0182AE53BD}" type="pres">
      <dgm:prSet presAssocID="{8254B634-E7A0-EC4F-89F3-B3E9463F7939}" presName="Name0" presStyleCnt="0">
        <dgm:presLayoutVars>
          <dgm:dir/>
          <dgm:resizeHandles val="exact"/>
        </dgm:presLayoutVars>
      </dgm:prSet>
      <dgm:spPr/>
      <dgm:t>
        <a:bodyPr/>
        <a:lstStyle/>
        <a:p>
          <a:endParaRPr lang="en-US"/>
        </a:p>
      </dgm:t>
    </dgm:pt>
    <dgm:pt modelId="{38E07313-51F5-8142-A6C7-A9F6B3618736}" type="pres">
      <dgm:prSet presAssocID="{28D512CC-05BE-E044-8C26-09CD29B2AAB0}" presName="node" presStyleLbl="node1" presStyleIdx="0"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0" presStyleCnt="4"/>
      <dgm:spPr/>
      <dgm:t>
        <a:bodyPr/>
        <a:lstStyle/>
        <a:p>
          <a:endParaRPr lang="en-US"/>
        </a:p>
      </dgm:t>
    </dgm:pt>
    <dgm:pt modelId="{C81E686A-1377-1243-8C24-AFF6039A8049}" type="pres">
      <dgm:prSet presAssocID="{E04175F1-0C92-8541-854B-2E1312EE0784}" presName="connectorText" presStyleLbl="sibTrans2D1" presStyleIdx="0" presStyleCnt="4"/>
      <dgm:spPr/>
      <dgm:t>
        <a:bodyPr/>
        <a:lstStyle/>
        <a:p>
          <a:endParaRPr lang="en-US"/>
        </a:p>
      </dgm:t>
    </dgm:pt>
    <dgm:pt modelId="{F754AB20-C932-C34F-9FB1-9305DF5F73A9}" type="pres">
      <dgm:prSet presAssocID="{5054FA11-A990-5A47-B1B4-225D0EF003A8}" presName="node" presStyleLbl="node1" presStyleIdx="1"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1" presStyleCnt="4"/>
      <dgm:spPr/>
      <dgm:t>
        <a:bodyPr/>
        <a:lstStyle/>
        <a:p>
          <a:endParaRPr lang="en-US"/>
        </a:p>
      </dgm:t>
    </dgm:pt>
    <dgm:pt modelId="{7E9B7F6D-DFCC-3D41-B524-2A7754351B9A}" type="pres">
      <dgm:prSet presAssocID="{C361CE96-BF91-914A-8D61-640FB202B874}" presName="connectorText" presStyleLbl="sibTrans2D1" presStyleIdx="1" presStyleCnt="4"/>
      <dgm:spPr/>
      <dgm:t>
        <a:bodyPr/>
        <a:lstStyle/>
        <a:p>
          <a:endParaRPr lang="en-US"/>
        </a:p>
      </dgm:t>
    </dgm:pt>
    <dgm:pt modelId="{92251872-FDE4-AC49-8F14-4382C001D483}" type="pres">
      <dgm:prSet presAssocID="{772C0A53-F088-324A-97AA-A574F3B3A0D9}" presName="node" presStyleLbl="node1" presStyleIdx="2"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2" presStyleCnt="4"/>
      <dgm:spPr/>
      <dgm:t>
        <a:bodyPr/>
        <a:lstStyle/>
        <a:p>
          <a:endParaRPr lang="en-US"/>
        </a:p>
      </dgm:t>
    </dgm:pt>
    <dgm:pt modelId="{19B58260-F587-3C4B-B2C0-B51B9C72A0D4}" type="pres">
      <dgm:prSet presAssocID="{0EA34819-AB63-FD47-AA2A-8DF7C80A33E6}" presName="connectorText" presStyleLbl="sibTrans2D1" presStyleIdx="2" presStyleCnt="4"/>
      <dgm:spPr/>
      <dgm:t>
        <a:bodyPr/>
        <a:lstStyle/>
        <a:p>
          <a:endParaRPr lang="en-US"/>
        </a:p>
      </dgm:t>
    </dgm:pt>
    <dgm:pt modelId="{35FB0068-C774-4639-A5C3-4C9D5771BA6D}" type="pres">
      <dgm:prSet presAssocID="{4499E38B-9966-401E-BC86-DE6F1CD671EC}" presName="node" presStyleLbl="node1" presStyleIdx="3" presStyleCnt="5">
        <dgm:presLayoutVars>
          <dgm:bulletEnabled val="1"/>
        </dgm:presLayoutVars>
      </dgm:prSet>
      <dgm:spPr/>
      <dgm:t>
        <a:bodyPr/>
        <a:lstStyle/>
        <a:p>
          <a:endParaRPr lang="en-US"/>
        </a:p>
      </dgm:t>
    </dgm:pt>
    <dgm:pt modelId="{64C4243C-EF26-4C3F-94B1-4898844274FB}" type="pres">
      <dgm:prSet presAssocID="{F5DDAAA1-5C0B-4AAC-A3BE-B779BE6B734B}" presName="sibTrans" presStyleLbl="sibTrans2D1" presStyleIdx="3" presStyleCnt="4"/>
      <dgm:spPr/>
      <dgm:t>
        <a:bodyPr/>
        <a:lstStyle/>
        <a:p>
          <a:endParaRPr lang="en-US"/>
        </a:p>
      </dgm:t>
    </dgm:pt>
    <dgm:pt modelId="{1A128700-B856-4627-A56E-06E33A322B70}" type="pres">
      <dgm:prSet presAssocID="{F5DDAAA1-5C0B-4AAC-A3BE-B779BE6B734B}"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E82865B2-E96A-1246-98B6-8DE6C8C832FD}" srcId="{8254B634-E7A0-EC4F-89F3-B3E9463F7939}" destId="{3D2078ED-DCCE-644A-9E2F-201EB85586AB}" srcOrd="4" destOrd="0" parTransId="{DB201FAB-E5FD-A445-8134-A9B1F1278570}" sibTransId="{D99B41EF-EE46-C849-81A0-8A7547B51999}"/>
    <dgm:cxn modelId="{8F83D439-3A3D-804F-AC18-9EF5EC8C84F8}" srcId="{8254B634-E7A0-EC4F-89F3-B3E9463F7939}" destId="{28D512CC-05BE-E044-8C26-09CD29B2AAB0}" srcOrd="0" destOrd="0" parTransId="{F9C2487A-57F8-2C4E-903F-37455B796056}" sibTransId="{E04175F1-0C92-8541-854B-2E1312EE0784}"/>
    <dgm:cxn modelId="{65628BEA-2DFE-4ACD-AFEA-907980A763C6}" type="presOf" srcId="{4499E38B-9966-401E-BC86-DE6F1CD671EC}" destId="{35FB0068-C774-4639-A5C3-4C9D5771BA6D}" srcOrd="0" destOrd="0" presId="urn:microsoft.com/office/officeart/2005/8/layout/process1"/>
    <dgm:cxn modelId="{66114556-F8D7-4AAD-A493-206A0BC00AA1}" srcId="{8254B634-E7A0-EC4F-89F3-B3E9463F7939}" destId="{4499E38B-9966-401E-BC86-DE6F1CD671EC}" srcOrd="3" destOrd="0" parTransId="{301A7013-64C9-4E0B-82B2-CACCF2493895}" sibTransId="{F5DDAAA1-5C0B-4AAC-A3BE-B779BE6B734B}"/>
    <dgm:cxn modelId="{2E8EEC76-738C-4BBD-8346-CA63FDE0039E}" type="presOf" srcId="{772C0A53-F088-324A-97AA-A574F3B3A0D9}" destId="{92251872-FDE4-AC49-8F14-4382C001D483}" srcOrd="0" destOrd="0" presId="urn:microsoft.com/office/officeart/2005/8/layout/process1"/>
    <dgm:cxn modelId="{0AF5419D-989B-4AB7-856E-A6F7FD81CDA3}" type="presOf" srcId="{0EA34819-AB63-FD47-AA2A-8DF7C80A33E6}" destId="{47CDE8AF-ED2F-0D40-AB59-228BFC6ABB4B}" srcOrd="0" destOrd="0" presId="urn:microsoft.com/office/officeart/2005/8/layout/process1"/>
    <dgm:cxn modelId="{207DBE21-FC18-4CF1-AD39-093751EFDB30}" type="presOf" srcId="{0EA34819-AB63-FD47-AA2A-8DF7C80A33E6}" destId="{19B58260-F587-3C4B-B2C0-B51B9C72A0D4}" srcOrd="1" destOrd="0" presId="urn:microsoft.com/office/officeart/2005/8/layout/process1"/>
    <dgm:cxn modelId="{013350F8-FFE6-4DC5-B92A-99F56E78EF24}" type="presOf" srcId="{8254B634-E7A0-EC4F-89F3-B3E9463F7939}" destId="{D761D0DA-2DC1-5644-99BC-4A0182AE53BD}" srcOrd="0" destOrd="0" presId="urn:microsoft.com/office/officeart/2005/8/layout/process1"/>
    <dgm:cxn modelId="{064AA5C3-F713-4A67-A151-B97CBFF64C5D}" type="presOf" srcId="{3D2078ED-DCCE-644A-9E2F-201EB85586AB}" destId="{C62C1A73-6D55-E842-9FA4-26749F2D258D}" srcOrd="0" destOrd="0" presId="urn:microsoft.com/office/officeart/2005/8/layout/process1"/>
    <dgm:cxn modelId="{8BF76F9F-FF1D-A542-B282-75B053F21235}" srcId="{8254B634-E7A0-EC4F-89F3-B3E9463F7939}" destId="{772C0A53-F088-324A-97AA-A574F3B3A0D9}" srcOrd="2" destOrd="0" parTransId="{0C6AE0A8-E094-6947-B942-B34FEA79DE87}" sibTransId="{0EA34819-AB63-FD47-AA2A-8DF7C80A33E6}"/>
    <dgm:cxn modelId="{A4204007-993A-4887-A97B-911CED74E72F}" type="presOf" srcId="{C361CE96-BF91-914A-8D61-640FB202B874}" destId="{68D9566B-4B99-7246-9501-633B435CA56F}" srcOrd="0" destOrd="0" presId="urn:microsoft.com/office/officeart/2005/8/layout/process1"/>
    <dgm:cxn modelId="{8B94D2EE-8B1C-3C49-8AD2-8928D81AA86E}" srcId="{8254B634-E7A0-EC4F-89F3-B3E9463F7939}" destId="{5054FA11-A990-5A47-B1B4-225D0EF003A8}" srcOrd="1" destOrd="0" parTransId="{1384B49E-3E45-A243-835B-408111074686}" sibTransId="{C361CE96-BF91-914A-8D61-640FB202B874}"/>
    <dgm:cxn modelId="{03818A73-A53F-4354-8C73-62BE1CD64DDD}" type="presOf" srcId="{28D512CC-05BE-E044-8C26-09CD29B2AAB0}" destId="{38E07313-51F5-8142-A6C7-A9F6B3618736}" srcOrd="0" destOrd="0" presId="urn:microsoft.com/office/officeart/2005/8/layout/process1"/>
    <dgm:cxn modelId="{80D91768-70A0-445E-9BF4-4D41A3529717}" type="presOf" srcId="{C361CE96-BF91-914A-8D61-640FB202B874}" destId="{7E9B7F6D-DFCC-3D41-B524-2A7754351B9A}" srcOrd="1" destOrd="0" presId="urn:microsoft.com/office/officeart/2005/8/layout/process1"/>
    <dgm:cxn modelId="{C3DAB4B2-D3CA-4539-8F52-44A4A826ADA8}" type="presOf" srcId="{E04175F1-0C92-8541-854B-2E1312EE0784}" destId="{C81E686A-1377-1243-8C24-AFF6039A8049}" srcOrd="1" destOrd="0" presId="urn:microsoft.com/office/officeart/2005/8/layout/process1"/>
    <dgm:cxn modelId="{359D8B6B-7E5B-4EFD-975F-DFAC265579D4}" type="presOf" srcId="{F5DDAAA1-5C0B-4AAC-A3BE-B779BE6B734B}" destId="{1A128700-B856-4627-A56E-06E33A322B70}" srcOrd="1" destOrd="0" presId="urn:microsoft.com/office/officeart/2005/8/layout/process1"/>
    <dgm:cxn modelId="{E40A4291-A295-41A3-B6FF-DF83C5045F01}" type="presOf" srcId="{F5DDAAA1-5C0B-4AAC-A3BE-B779BE6B734B}" destId="{64C4243C-EF26-4C3F-94B1-4898844274FB}" srcOrd="0" destOrd="0" presId="urn:microsoft.com/office/officeart/2005/8/layout/process1"/>
    <dgm:cxn modelId="{625F75F6-3114-49D3-91DD-38DF1A3B844C}" type="presOf" srcId="{E04175F1-0C92-8541-854B-2E1312EE0784}" destId="{8615F0E3-1FA6-214B-A5BE-124BF46C7A2D}" srcOrd="0" destOrd="0" presId="urn:microsoft.com/office/officeart/2005/8/layout/process1"/>
    <dgm:cxn modelId="{76DE3926-7338-4304-AC0D-3A9A15864942}" type="presOf" srcId="{5054FA11-A990-5A47-B1B4-225D0EF003A8}" destId="{F754AB20-C932-C34F-9FB1-9305DF5F73A9}" srcOrd="0" destOrd="0" presId="urn:microsoft.com/office/officeart/2005/8/layout/process1"/>
    <dgm:cxn modelId="{7FE0CC0F-E28B-4428-89B4-88ADEAB57540}" type="presParOf" srcId="{D761D0DA-2DC1-5644-99BC-4A0182AE53BD}" destId="{38E07313-51F5-8142-A6C7-A9F6B3618736}" srcOrd="0" destOrd="0" presId="urn:microsoft.com/office/officeart/2005/8/layout/process1"/>
    <dgm:cxn modelId="{DFE8F55C-1E8A-44A9-9B56-2F0D59FAC6D6}" type="presParOf" srcId="{D761D0DA-2DC1-5644-99BC-4A0182AE53BD}" destId="{8615F0E3-1FA6-214B-A5BE-124BF46C7A2D}" srcOrd="1" destOrd="0" presId="urn:microsoft.com/office/officeart/2005/8/layout/process1"/>
    <dgm:cxn modelId="{F56A64AA-732B-4C8A-BBD0-C4570D5A0492}" type="presParOf" srcId="{8615F0E3-1FA6-214B-A5BE-124BF46C7A2D}" destId="{C81E686A-1377-1243-8C24-AFF6039A8049}" srcOrd="0" destOrd="0" presId="urn:microsoft.com/office/officeart/2005/8/layout/process1"/>
    <dgm:cxn modelId="{D1F31B9F-4396-409E-A4A4-A19ACC1C2A84}" type="presParOf" srcId="{D761D0DA-2DC1-5644-99BC-4A0182AE53BD}" destId="{F754AB20-C932-C34F-9FB1-9305DF5F73A9}" srcOrd="2" destOrd="0" presId="urn:microsoft.com/office/officeart/2005/8/layout/process1"/>
    <dgm:cxn modelId="{B2CEB874-F8F6-49AF-A802-A0B9F9F26C14}" type="presParOf" srcId="{D761D0DA-2DC1-5644-99BC-4A0182AE53BD}" destId="{68D9566B-4B99-7246-9501-633B435CA56F}" srcOrd="3" destOrd="0" presId="urn:microsoft.com/office/officeart/2005/8/layout/process1"/>
    <dgm:cxn modelId="{7267B1DC-0D60-4315-8AFD-E9E7FEB0FE52}" type="presParOf" srcId="{68D9566B-4B99-7246-9501-633B435CA56F}" destId="{7E9B7F6D-DFCC-3D41-B524-2A7754351B9A}" srcOrd="0" destOrd="0" presId="urn:microsoft.com/office/officeart/2005/8/layout/process1"/>
    <dgm:cxn modelId="{3DF697C9-FE7D-464F-9612-9B2A9CA14762}" type="presParOf" srcId="{D761D0DA-2DC1-5644-99BC-4A0182AE53BD}" destId="{92251872-FDE4-AC49-8F14-4382C001D483}" srcOrd="4" destOrd="0" presId="urn:microsoft.com/office/officeart/2005/8/layout/process1"/>
    <dgm:cxn modelId="{2B78BC37-8F41-4C63-AB6D-86E384B9D795}" type="presParOf" srcId="{D761D0DA-2DC1-5644-99BC-4A0182AE53BD}" destId="{47CDE8AF-ED2F-0D40-AB59-228BFC6ABB4B}" srcOrd="5" destOrd="0" presId="urn:microsoft.com/office/officeart/2005/8/layout/process1"/>
    <dgm:cxn modelId="{EDC81ED7-BF09-4064-A00C-A3A3FF9B8D6B}" type="presParOf" srcId="{47CDE8AF-ED2F-0D40-AB59-228BFC6ABB4B}" destId="{19B58260-F587-3C4B-B2C0-B51B9C72A0D4}" srcOrd="0" destOrd="0" presId="urn:microsoft.com/office/officeart/2005/8/layout/process1"/>
    <dgm:cxn modelId="{D256957D-C9DF-4086-9D4B-1A0F7D68911A}" type="presParOf" srcId="{D761D0DA-2DC1-5644-99BC-4A0182AE53BD}" destId="{35FB0068-C774-4639-A5C3-4C9D5771BA6D}" srcOrd="6" destOrd="0" presId="urn:microsoft.com/office/officeart/2005/8/layout/process1"/>
    <dgm:cxn modelId="{478816D1-5C2C-4046-992E-7416D355D306}" type="presParOf" srcId="{D761D0DA-2DC1-5644-99BC-4A0182AE53BD}" destId="{64C4243C-EF26-4C3F-94B1-4898844274FB}" srcOrd="7" destOrd="0" presId="urn:microsoft.com/office/officeart/2005/8/layout/process1"/>
    <dgm:cxn modelId="{6CB907CF-F524-42D5-96BC-A72FBB763F79}" type="presParOf" srcId="{64C4243C-EF26-4C3F-94B1-4898844274FB}" destId="{1A128700-B856-4627-A56E-06E33A322B70}" srcOrd="0" destOrd="0" presId="urn:microsoft.com/office/officeart/2005/8/layout/process1"/>
    <dgm:cxn modelId="{390DD63F-5D40-45C0-8165-E9D723B495D9}"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5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Lst>
  <dgm:cxnLst>
    <dgm:cxn modelId="{19D58A23-1460-4E04-B2ED-A96432373A89}" type="presOf" srcId="{CDD1D809-3843-4DFC-A9A4-0D050E1CD76B}" destId="{77603170-3662-48E0-9ACB-432A01EBF504}"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dgm:spPr>
        <a:solidFill>
          <a:schemeClr val="accent2"/>
        </a:solidFill>
      </dgm:spPr>
      <dgm:t>
        <a:bodyPr/>
        <a:lstStyle/>
        <a:p>
          <a:pPr algn="ctr"/>
          <a:r>
            <a:rPr lang="en-US" dirty="0" smtClean="0">
              <a:solidFill>
                <a:schemeClr val="tx1"/>
              </a:solidFill>
            </a:rPr>
            <a:t>Naive</a:t>
          </a:r>
          <a:endParaRPr lang="en-US"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LinFactNeighborY="-18556">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BC94B6A2-2B2C-484B-A306-74313A81D7CC}" type="presOf" srcId="{9A3B98E4-2131-41E8-809F-164C7DB495F5}" destId="{BB5B0DBB-3C7E-4061-B8EB-B682985F90B3}" srcOrd="0" destOrd="0" presId="urn:microsoft.com/office/officeart/2005/8/layout/vList2"/>
    <dgm:cxn modelId="{6B750F88-E222-4D01-A52F-BD6CE2E2A2B5}" type="presOf" srcId="{CDD1D809-3843-4DFC-A9A4-0D050E1CD76B}" destId="{77603170-3662-48E0-9ACB-432A01EBF504}" srcOrd="0" destOrd="0" presId="urn:microsoft.com/office/officeart/2005/8/layout/vList2"/>
    <dgm:cxn modelId="{9761BC09-F2C2-45B1-B5FA-689A43E0A965}"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dgm:spPr>
        <a:solidFill>
          <a:srgbClr val="FFC000"/>
        </a:solidFill>
      </dgm:spPr>
      <dgm:t>
        <a:bodyPr/>
        <a:lstStyle/>
        <a:p>
          <a:pPr algn="ctr"/>
          <a:r>
            <a:rPr lang="en-US" dirty="0" smtClean="0">
              <a:solidFill>
                <a:schemeClr val="tx1"/>
              </a:solidFill>
            </a:rPr>
            <a:t>CARLOG</a:t>
          </a:r>
          <a:endParaRPr lang="en-US"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20FD5C01-35E3-4810-9560-2379A43B4FB5}" type="presOf" srcId="{CDD1D809-3843-4DFC-A9A4-0D050E1CD76B}" destId="{77603170-3662-48E0-9ACB-432A01EBF504}" srcOrd="0" destOrd="0" presId="urn:microsoft.com/office/officeart/2005/8/layout/vList2"/>
    <dgm:cxn modelId="{E391DBA7-FB5E-412C-AD08-E6B74E65494A}" type="presOf" srcId="{9A3B98E4-2131-41E8-809F-164C7DB495F5}" destId="{BB5B0DBB-3C7E-4061-B8EB-B682985F90B3}" srcOrd="0" destOrd="0" presId="urn:microsoft.com/office/officeart/2005/8/layout/vList2"/>
    <dgm:cxn modelId="{B631D53E-B05C-4862-BEC6-95869D962E7E}"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custT="1"/>
      <dgm:spPr>
        <a:solidFill>
          <a:schemeClr val="accent2"/>
        </a:solidFill>
      </dgm:spPr>
      <dgm:t>
        <a:bodyPr/>
        <a:lstStyle/>
        <a:p>
          <a:pPr algn="ctr"/>
          <a:r>
            <a:rPr lang="en-US" sz="1900" dirty="0" smtClean="0">
              <a:solidFill>
                <a:schemeClr val="tx1"/>
              </a:solidFill>
            </a:rPr>
            <a:t>Naive Cached</a:t>
          </a:r>
          <a:endParaRPr lang="en-US" sz="1900"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ScaleY="217094" custLinFactNeighborX="11538" custLinFactNeighborY="67139">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3445CFC8-C41C-4AD0-9D59-5B370A89BFCA}" type="presOf" srcId="{CDD1D809-3843-4DFC-A9A4-0D050E1CD76B}" destId="{77603170-3662-48E0-9ACB-432A01EBF504}" srcOrd="0" destOrd="0" presId="urn:microsoft.com/office/officeart/2005/8/layout/vList2"/>
    <dgm:cxn modelId="{7E8CB306-0748-4D18-AFC7-F1300278AC76}" type="presOf" srcId="{9A3B98E4-2131-41E8-809F-164C7DB495F5}" destId="{BB5B0DBB-3C7E-4061-B8EB-B682985F90B3}" srcOrd="0" destOrd="0" presId="urn:microsoft.com/office/officeart/2005/8/layout/vList2"/>
    <dgm:cxn modelId="{532F3056-A6AE-483E-9000-A73E84DCDC21}"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dgm:spPr>
        <a:solidFill>
          <a:schemeClr val="accent2"/>
        </a:solidFill>
      </dgm:spPr>
      <dgm:t>
        <a:bodyPr/>
        <a:lstStyle/>
        <a:p>
          <a:pPr algn="ctr"/>
          <a:r>
            <a:rPr lang="en-US" dirty="0" smtClean="0">
              <a:solidFill>
                <a:schemeClr val="tx1"/>
              </a:solidFill>
            </a:rPr>
            <a:t>Lowest Cost First</a:t>
          </a:r>
          <a:endParaRPr lang="en-US"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LinFactNeighborX="-1923">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DB7AEA35-072D-4312-8797-9A86FE2CB5F4}" type="presOf" srcId="{CDD1D809-3843-4DFC-A9A4-0D050E1CD76B}" destId="{77603170-3662-48E0-9ACB-432A01EBF504}" srcOrd="0" destOrd="0" presId="urn:microsoft.com/office/officeart/2005/8/layout/vList2"/>
    <dgm:cxn modelId="{23D8B933-E7EE-495E-99C5-9C6B7125B72F}" type="presOf" srcId="{9A3B98E4-2131-41E8-809F-164C7DB495F5}" destId="{BB5B0DBB-3C7E-4061-B8EB-B682985F90B3}" srcOrd="0" destOrd="0" presId="urn:microsoft.com/office/officeart/2005/8/layout/vList2"/>
    <dgm:cxn modelId="{0C9F5D5E-B1F9-4D9F-8240-4D2A69F325A2}"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dgm:spPr>
        <a:solidFill>
          <a:schemeClr val="accent2"/>
        </a:solidFill>
      </dgm:spPr>
      <dgm:t>
        <a:bodyPr/>
        <a:lstStyle/>
        <a:p>
          <a:pPr algn="ctr"/>
          <a:r>
            <a:rPr lang="en-US" dirty="0" smtClean="0">
              <a:solidFill>
                <a:schemeClr val="tx1"/>
              </a:solidFill>
            </a:rPr>
            <a:t>Cloud Parallel</a:t>
          </a:r>
          <a:endParaRPr lang="en-US"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LinFactNeighborX="-13462" custLinFactNeighborY="15722">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885C1B22-C539-4351-9FA4-395F6B12E566}" type="presOf" srcId="{CDD1D809-3843-4DFC-A9A4-0D050E1CD76B}" destId="{77603170-3662-48E0-9ACB-432A01EBF504}" srcOrd="0" destOrd="0" presId="urn:microsoft.com/office/officeart/2005/8/layout/vList2"/>
    <dgm:cxn modelId="{CAABA95F-67A5-4AA6-AF9B-357DE4421139}" type="presOf" srcId="{9A3B98E4-2131-41E8-809F-164C7DB495F5}" destId="{BB5B0DBB-3C7E-4061-B8EB-B682985F90B3}" srcOrd="0" destOrd="0" presId="urn:microsoft.com/office/officeart/2005/8/layout/vList2"/>
    <dgm:cxn modelId="{8B0E381A-74BA-4C9A-9304-DC98BE779F6C}"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dgm:spPr>
        <a:solidFill>
          <a:schemeClr val="accent2"/>
        </a:solidFill>
      </dgm:spPr>
      <dgm:t>
        <a:bodyPr/>
        <a:lstStyle/>
        <a:p>
          <a:pPr algn="ctr"/>
          <a:r>
            <a:rPr lang="en-US" dirty="0" smtClean="0">
              <a:solidFill>
                <a:schemeClr val="tx1"/>
              </a:solidFill>
            </a:rPr>
            <a:t>Lowest </a:t>
          </a:r>
          <a:r>
            <a:rPr lang="en-US" dirty="0" err="1" smtClean="0">
              <a:solidFill>
                <a:schemeClr val="tx1"/>
              </a:solidFill>
            </a:rPr>
            <a:t>Prob</a:t>
          </a:r>
          <a:r>
            <a:rPr lang="en-US" dirty="0" smtClean="0">
              <a:solidFill>
                <a:schemeClr val="tx1"/>
              </a:solidFill>
            </a:rPr>
            <a:t> First</a:t>
          </a:r>
          <a:endParaRPr lang="en-US"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LinFactNeighborX="1923" custLinFactNeighborY="1417">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3FCB2BAC-0438-4DB4-AB5C-46B5B662B4D6}" type="presOf" srcId="{CDD1D809-3843-4DFC-A9A4-0D050E1CD76B}" destId="{77603170-3662-48E0-9ACB-432A01EBF504}" srcOrd="0" destOrd="0" presId="urn:microsoft.com/office/officeart/2005/8/layout/vList2"/>
    <dgm:cxn modelId="{D2EB1582-36F7-490A-818B-4F97E20CA36D}" type="presOf" srcId="{9A3B98E4-2131-41E8-809F-164C7DB495F5}" destId="{BB5B0DBB-3C7E-4061-B8EB-B682985F90B3}" srcOrd="0" destOrd="0" presId="urn:microsoft.com/office/officeart/2005/8/layout/vList2"/>
    <dgm:cxn modelId="{80D2761F-E15E-4D93-A217-0BC61D0CC727}"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39"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custT="1"/>
      <dgm:spPr>
        <a:solidFill>
          <a:schemeClr val="accent2"/>
        </a:solidFill>
      </dgm:spPr>
      <dgm:t>
        <a:bodyPr/>
        <a:lstStyle/>
        <a:p>
          <a:pPr algn="ctr"/>
          <a:r>
            <a:rPr lang="en-US" sz="1900" dirty="0" smtClean="0">
              <a:solidFill>
                <a:schemeClr val="tx1"/>
              </a:solidFill>
            </a:rPr>
            <a:t>Cloud Parallel Cached</a:t>
          </a:r>
          <a:endParaRPr lang="en-US" sz="1900"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LinFactNeighborY="-17842">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9A206F08-CE4B-4D72-9F85-1568678FDF3B}" type="presOf" srcId="{9A3B98E4-2131-41E8-809F-164C7DB495F5}" destId="{BB5B0DBB-3C7E-4061-B8EB-B682985F90B3}" srcOrd="0" destOrd="0" presId="urn:microsoft.com/office/officeart/2005/8/layout/vList2"/>
    <dgm:cxn modelId="{D93BE16C-01B6-42D6-9BB2-BF00383FE512}" type="presOf" srcId="{CDD1D809-3843-4DFC-A9A4-0D050E1CD76B}" destId="{77603170-3662-48E0-9ACB-432A01EBF504}" srcOrd="0" destOrd="0" presId="urn:microsoft.com/office/officeart/2005/8/layout/vList2"/>
    <dgm:cxn modelId="{D213D901-11AE-44A1-A0CA-453F64E0DB88}"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4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88304F6-5F73-48AC-BA8F-8E299C09D46A}">
      <dgm:prSet custT="1"/>
      <dgm:spPr/>
      <dgm:t>
        <a:bodyPr/>
        <a:lstStyle/>
        <a:p>
          <a:r>
            <a:rPr lang="en-US" sz="2000" dirty="0" smtClean="0">
              <a:solidFill>
                <a:schemeClr val="tx1"/>
              </a:solidFill>
            </a:rPr>
            <a:t>Cloud sensors provide more contextual information </a:t>
          </a:r>
          <a:endParaRPr lang="en-US" sz="2000" dirty="0">
            <a:solidFill>
              <a:schemeClr val="tx1"/>
            </a:solidFill>
          </a:endParaRPr>
        </a:p>
      </dgm:t>
    </dgm:pt>
    <dgm:pt modelId="{0EC68FF1-C170-4BA9-A65D-0B26E33D4CC7}" type="parTrans" cxnId="{EEC968D1-E86B-4AC0-9682-D42AECC0274A}">
      <dgm:prSet/>
      <dgm:spPr/>
      <dgm:t>
        <a:bodyPr/>
        <a:lstStyle/>
        <a:p>
          <a:endParaRPr lang="en-US"/>
        </a:p>
      </dgm:t>
    </dgm:pt>
    <dgm:pt modelId="{063FD1F7-2E91-4478-9411-7AD2EEEB752C}" type="sibTrans" cxnId="{EEC968D1-E86B-4AC0-9682-D42AECC0274A}">
      <dgm:prSet/>
      <dgm:spPr/>
      <dgm:t>
        <a:bodyPr/>
        <a:lstStyle/>
        <a:p>
          <a:endParaRPr lang="en-US"/>
        </a:p>
      </dgm:t>
    </dgm:pt>
    <dgm:pt modelId="{D5B0F080-5AEF-44D5-80E3-96423C9B5536}">
      <dgm:prSet custT="1"/>
      <dgm:spPr/>
      <dgm:t>
        <a:bodyPr/>
        <a:lstStyle/>
        <a:p>
          <a:r>
            <a:rPr lang="en-US" sz="2000" b="0" i="0" u="none" dirty="0" smtClean="0"/>
            <a:t>But services have widely varying interfaces</a:t>
          </a:r>
          <a:endParaRPr lang="en-US" sz="2000" dirty="0">
            <a:solidFill>
              <a:schemeClr val="tx1"/>
            </a:solidFill>
          </a:endParaRPr>
        </a:p>
      </dgm:t>
    </dgm:pt>
    <dgm:pt modelId="{C4497AFD-8145-46A2-8542-7B7506EDDC68}" type="parTrans" cxnId="{486559A2-B13F-4BB2-8F65-AFFD63F5425A}">
      <dgm:prSet/>
      <dgm:spPr/>
      <dgm:t>
        <a:bodyPr/>
        <a:lstStyle/>
        <a:p>
          <a:endParaRPr lang="en-US"/>
        </a:p>
      </dgm:t>
    </dgm:pt>
    <dgm:pt modelId="{0D42F939-E052-49F4-A245-23BB9EAF1A0C}" type="sibTrans" cxnId="{486559A2-B13F-4BB2-8F65-AFFD63F5425A}">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AC7FBB68-CB4A-4B7F-81E7-5BBC41FDCF33}" type="pres">
      <dgm:prSet presAssocID="{988304F6-5F73-48AC-BA8F-8E299C09D46A}" presName="parentText" presStyleLbl="node1" presStyleIdx="0" presStyleCnt="1" custScaleY="51101" custLinFactNeighborY="-59492">
        <dgm:presLayoutVars>
          <dgm:chMax val="0"/>
          <dgm:bulletEnabled val="1"/>
        </dgm:presLayoutVars>
      </dgm:prSet>
      <dgm:spPr/>
      <dgm:t>
        <a:bodyPr/>
        <a:lstStyle/>
        <a:p>
          <a:endParaRPr lang="en-US"/>
        </a:p>
      </dgm:t>
    </dgm:pt>
    <dgm:pt modelId="{F7263A41-3988-4E7E-A305-703D2EDE1848}" type="pres">
      <dgm:prSet presAssocID="{988304F6-5F73-48AC-BA8F-8E299C09D46A}" presName="childText" presStyleLbl="revTx" presStyleIdx="0" presStyleCnt="1" custLinFactNeighborY="-15261">
        <dgm:presLayoutVars>
          <dgm:bulletEnabled val="1"/>
        </dgm:presLayoutVars>
      </dgm:prSet>
      <dgm:spPr/>
      <dgm:t>
        <a:bodyPr/>
        <a:lstStyle/>
        <a:p>
          <a:endParaRPr lang="en-US"/>
        </a:p>
      </dgm:t>
    </dgm:pt>
  </dgm:ptLst>
  <dgm:cxnLst>
    <dgm:cxn modelId="{AA792E1B-3BA6-4F6F-B808-45605B9B58FF}" type="presOf" srcId="{D5B0F080-5AEF-44D5-80E3-96423C9B5536}" destId="{F7263A41-3988-4E7E-A305-703D2EDE1848}" srcOrd="0" destOrd="0" presId="urn:microsoft.com/office/officeart/2005/8/layout/vList2"/>
    <dgm:cxn modelId="{486559A2-B13F-4BB2-8F65-AFFD63F5425A}" srcId="{988304F6-5F73-48AC-BA8F-8E299C09D46A}" destId="{D5B0F080-5AEF-44D5-80E3-96423C9B5536}" srcOrd="0" destOrd="0" parTransId="{C4497AFD-8145-46A2-8542-7B7506EDDC68}" sibTransId="{0D42F939-E052-49F4-A245-23BB9EAF1A0C}"/>
    <dgm:cxn modelId="{F60C4E16-C971-4038-943D-F87C8A3DACA6}" type="presOf" srcId="{CDD1D809-3843-4DFC-A9A4-0D050E1CD76B}" destId="{77603170-3662-48E0-9ACB-432A01EBF504}" srcOrd="0" destOrd="0" presId="urn:microsoft.com/office/officeart/2005/8/layout/vList2"/>
    <dgm:cxn modelId="{024AB8F5-FDAE-4080-BF45-F20D2138AF4E}" type="presOf" srcId="{988304F6-5F73-48AC-BA8F-8E299C09D46A}" destId="{AC7FBB68-CB4A-4B7F-81E7-5BBC41FDCF33}" srcOrd="0" destOrd="0" presId="urn:microsoft.com/office/officeart/2005/8/layout/vList2"/>
    <dgm:cxn modelId="{EEC968D1-E86B-4AC0-9682-D42AECC0274A}" srcId="{CDD1D809-3843-4DFC-A9A4-0D050E1CD76B}" destId="{988304F6-5F73-48AC-BA8F-8E299C09D46A}" srcOrd="0" destOrd="0" parTransId="{0EC68FF1-C170-4BA9-A65D-0B26E33D4CC7}" sibTransId="{063FD1F7-2E91-4478-9411-7AD2EEEB752C}"/>
    <dgm:cxn modelId="{275C07E4-4CDB-4A36-BF40-D09BAFD402F1}" type="presParOf" srcId="{77603170-3662-48E0-9ACB-432A01EBF504}" destId="{AC7FBB68-CB4A-4B7F-81E7-5BBC41FDCF33}" srcOrd="0" destOrd="0" presId="urn:microsoft.com/office/officeart/2005/8/layout/vList2"/>
    <dgm:cxn modelId="{9E119683-C394-4C79-AC1A-D11C3E9A9AF0}" type="presParOf" srcId="{77603170-3662-48E0-9ACB-432A01EBF504}" destId="{F7263A41-3988-4E7E-A305-703D2EDE1848}"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t>
        <a:bodyPr/>
        <a:lstStyle/>
        <a:p>
          <a:endParaRPr lang="en-US"/>
        </a:p>
      </dgm:t>
    </dgm:pt>
    <dgm:pt modelId="{28D512CC-05BE-E044-8C26-09CD29B2AAB0}">
      <dgm:prSet phldrT="[Text]"/>
      <dgm:spPr/>
      <dgm:t>
        <a:bodyPr/>
        <a:lstStyle/>
        <a:p>
          <a:r>
            <a:rPr lang="en-US" dirty="0" smtClean="0">
              <a:latin typeface="+mj-lt"/>
            </a:rPr>
            <a:t>Motivation</a:t>
          </a:r>
          <a:endParaRPr lang="en-US" dirty="0">
            <a:latin typeface="+mj-lt"/>
          </a:endParaRPr>
        </a:p>
      </dgm:t>
    </dgm:pt>
    <dgm:pt modelId="{F9C2487A-57F8-2C4E-903F-37455B796056}" type="parTrans" cxnId="{8F83D439-3A3D-804F-AC18-9EF5EC8C84F8}">
      <dgm:prSet/>
      <dgm:spPr/>
      <dgm:t>
        <a:bodyPr/>
        <a:lstStyle/>
        <a:p>
          <a:endParaRPr lang="en-US">
            <a:latin typeface="+mj-lt"/>
          </a:endParaRPr>
        </a:p>
      </dgm:t>
    </dgm:pt>
    <dgm:pt modelId="{E04175F1-0C92-8541-854B-2E1312EE0784}" type="sibTrans" cxnId="{8F83D439-3A3D-804F-AC18-9EF5EC8C84F8}">
      <dgm:prSet/>
      <dgm:spPr/>
      <dgm:t>
        <a:bodyPr/>
        <a:lstStyle/>
        <a:p>
          <a:endParaRPr lang="en-US">
            <a:latin typeface="+mj-lt"/>
          </a:endParaRPr>
        </a:p>
      </dgm:t>
    </dgm:pt>
    <dgm:pt modelId="{5054FA11-A990-5A47-B1B4-225D0EF003A8}">
      <dgm:prSet phldrT="[Text]"/>
      <dgm:spPr/>
      <dgm:t>
        <a:bodyPr/>
        <a:lstStyle/>
        <a:p>
          <a:r>
            <a:rPr lang="en-US" dirty="0" smtClean="0">
              <a:latin typeface="+mj-lt"/>
            </a:rPr>
            <a:t>Problem</a:t>
          </a:r>
          <a:endParaRPr lang="en-US" dirty="0">
            <a:latin typeface="+mj-lt"/>
          </a:endParaRPr>
        </a:p>
      </dgm:t>
    </dgm:pt>
    <dgm:pt modelId="{1384B49E-3E45-A243-835B-408111074686}" type="parTrans" cxnId="{8B94D2EE-8B1C-3C49-8AD2-8928D81AA86E}">
      <dgm:prSet/>
      <dgm:spPr/>
      <dgm:t>
        <a:bodyPr/>
        <a:lstStyle/>
        <a:p>
          <a:endParaRPr lang="en-US">
            <a:latin typeface="+mj-lt"/>
          </a:endParaRPr>
        </a:p>
      </dgm:t>
    </dgm:pt>
    <dgm:pt modelId="{C361CE96-BF91-914A-8D61-640FB202B874}" type="sibTrans" cxnId="{8B94D2EE-8B1C-3C49-8AD2-8928D81AA86E}">
      <dgm:prSet/>
      <dgm:spPr/>
      <dgm:t>
        <a:bodyPr/>
        <a:lstStyle/>
        <a:p>
          <a:endParaRPr lang="en-US">
            <a:latin typeface="+mj-lt"/>
          </a:endParaRPr>
        </a:p>
      </dgm:t>
    </dgm:pt>
    <dgm:pt modelId="{772C0A53-F088-324A-97AA-A574F3B3A0D9}">
      <dgm:prSet phldrT="[Text]"/>
      <dgm:spPr/>
      <dgm:t>
        <a:bodyPr/>
        <a:lstStyle/>
        <a:p>
          <a:r>
            <a:rPr lang="en-US" dirty="0" smtClean="0">
              <a:latin typeface="+mj-lt"/>
            </a:rPr>
            <a:t>Design</a:t>
          </a:r>
          <a:endParaRPr lang="en-US" dirty="0">
            <a:latin typeface="+mj-lt"/>
          </a:endParaRPr>
        </a:p>
      </dgm:t>
    </dgm:pt>
    <dgm:pt modelId="{0C6AE0A8-E094-6947-B942-B34FEA79DE87}" type="parTrans" cxnId="{8BF76F9F-FF1D-A542-B282-75B053F21235}">
      <dgm:prSet/>
      <dgm:spPr/>
      <dgm:t>
        <a:bodyPr/>
        <a:lstStyle/>
        <a:p>
          <a:endParaRPr lang="en-US">
            <a:latin typeface="+mj-lt"/>
          </a:endParaRPr>
        </a:p>
      </dgm:t>
    </dgm:pt>
    <dgm:pt modelId="{0EA34819-AB63-FD47-AA2A-8DF7C80A33E6}" type="sibTrans" cxnId="{8BF76F9F-FF1D-A542-B282-75B053F21235}">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B201FAB-E5FD-A445-8134-A9B1F1278570}" type="parTrans" cxnId="{E82865B2-E96A-1246-98B6-8DE6C8C832FD}">
      <dgm:prSet/>
      <dgm:spPr/>
      <dgm:t>
        <a:bodyPr/>
        <a:lstStyle/>
        <a:p>
          <a:endParaRPr lang="en-US">
            <a:latin typeface="+mj-lt"/>
          </a:endParaRPr>
        </a:p>
      </dgm:t>
    </dgm:pt>
    <dgm:pt modelId="{D99B41EF-EE46-C849-81A0-8A7547B51999}" type="sibTrans" cxnId="{E82865B2-E96A-1246-98B6-8DE6C8C832FD}">
      <dgm:prSet/>
      <dgm:spPr/>
      <dgm:t>
        <a:bodyPr/>
        <a:lstStyle/>
        <a:p>
          <a:endParaRPr lang="en-US">
            <a:latin typeface="+mj-lt"/>
          </a:endParaRPr>
        </a:p>
      </dgm:t>
    </dgm:pt>
    <dgm:pt modelId="{4499E38B-9966-401E-BC86-DE6F1CD671EC}">
      <dgm:prSet phldrT="[Text]"/>
      <dgm:spPr>
        <a:solidFill>
          <a:schemeClr val="accent1"/>
        </a:solidFill>
      </dgm:spPr>
      <dgm:t>
        <a:bodyPr/>
        <a:lstStyle/>
        <a:p>
          <a:r>
            <a:rPr lang="en-US" b="1" dirty="0" smtClean="0">
              <a:latin typeface="+mj-lt"/>
            </a:rPr>
            <a:t>Evaluation</a:t>
          </a:r>
          <a:endParaRPr lang="en-US" b="1" dirty="0">
            <a:latin typeface="+mj-lt"/>
          </a:endParaRPr>
        </a:p>
      </dgm:t>
    </dgm:pt>
    <dgm:pt modelId="{301A7013-64C9-4E0B-82B2-CACCF2493895}" type="parTrans" cxnId="{66114556-F8D7-4AAD-A493-206A0BC00AA1}">
      <dgm:prSet/>
      <dgm:spPr/>
      <dgm:t>
        <a:bodyPr/>
        <a:lstStyle/>
        <a:p>
          <a:endParaRPr lang="en-US"/>
        </a:p>
      </dgm:t>
    </dgm:pt>
    <dgm:pt modelId="{F5DDAAA1-5C0B-4AAC-A3BE-B779BE6B734B}" type="sibTrans" cxnId="{66114556-F8D7-4AAD-A493-206A0BC00AA1}">
      <dgm:prSet/>
      <dgm:spPr/>
      <dgm:t>
        <a:bodyPr/>
        <a:lstStyle/>
        <a:p>
          <a:endParaRPr lang="en-US"/>
        </a:p>
      </dgm:t>
    </dgm:pt>
    <dgm:pt modelId="{D761D0DA-2DC1-5644-99BC-4A0182AE53BD}" type="pres">
      <dgm:prSet presAssocID="{8254B634-E7A0-EC4F-89F3-B3E9463F7939}" presName="Name0" presStyleCnt="0">
        <dgm:presLayoutVars>
          <dgm:dir/>
          <dgm:resizeHandles val="exact"/>
        </dgm:presLayoutVars>
      </dgm:prSet>
      <dgm:spPr/>
      <dgm:t>
        <a:bodyPr/>
        <a:lstStyle/>
        <a:p>
          <a:endParaRPr lang="en-US"/>
        </a:p>
      </dgm:t>
    </dgm:pt>
    <dgm:pt modelId="{38E07313-51F5-8142-A6C7-A9F6B3618736}" type="pres">
      <dgm:prSet presAssocID="{28D512CC-05BE-E044-8C26-09CD29B2AAB0}" presName="node" presStyleLbl="node1" presStyleIdx="0"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0" presStyleCnt="4"/>
      <dgm:spPr/>
      <dgm:t>
        <a:bodyPr/>
        <a:lstStyle/>
        <a:p>
          <a:endParaRPr lang="en-US"/>
        </a:p>
      </dgm:t>
    </dgm:pt>
    <dgm:pt modelId="{C81E686A-1377-1243-8C24-AFF6039A8049}" type="pres">
      <dgm:prSet presAssocID="{E04175F1-0C92-8541-854B-2E1312EE0784}" presName="connectorText" presStyleLbl="sibTrans2D1" presStyleIdx="0" presStyleCnt="4"/>
      <dgm:spPr/>
      <dgm:t>
        <a:bodyPr/>
        <a:lstStyle/>
        <a:p>
          <a:endParaRPr lang="en-US"/>
        </a:p>
      </dgm:t>
    </dgm:pt>
    <dgm:pt modelId="{F754AB20-C932-C34F-9FB1-9305DF5F73A9}" type="pres">
      <dgm:prSet presAssocID="{5054FA11-A990-5A47-B1B4-225D0EF003A8}" presName="node" presStyleLbl="node1" presStyleIdx="1"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1" presStyleCnt="4"/>
      <dgm:spPr/>
      <dgm:t>
        <a:bodyPr/>
        <a:lstStyle/>
        <a:p>
          <a:endParaRPr lang="en-US"/>
        </a:p>
      </dgm:t>
    </dgm:pt>
    <dgm:pt modelId="{7E9B7F6D-DFCC-3D41-B524-2A7754351B9A}" type="pres">
      <dgm:prSet presAssocID="{C361CE96-BF91-914A-8D61-640FB202B874}" presName="connectorText" presStyleLbl="sibTrans2D1" presStyleIdx="1" presStyleCnt="4"/>
      <dgm:spPr/>
      <dgm:t>
        <a:bodyPr/>
        <a:lstStyle/>
        <a:p>
          <a:endParaRPr lang="en-US"/>
        </a:p>
      </dgm:t>
    </dgm:pt>
    <dgm:pt modelId="{92251872-FDE4-AC49-8F14-4382C001D483}" type="pres">
      <dgm:prSet presAssocID="{772C0A53-F088-324A-97AA-A574F3B3A0D9}" presName="node" presStyleLbl="node1" presStyleIdx="2"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2" presStyleCnt="4"/>
      <dgm:spPr/>
      <dgm:t>
        <a:bodyPr/>
        <a:lstStyle/>
        <a:p>
          <a:endParaRPr lang="en-US"/>
        </a:p>
      </dgm:t>
    </dgm:pt>
    <dgm:pt modelId="{19B58260-F587-3C4B-B2C0-B51B9C72A0D4}" type="pres">
      <dgm:prSet presAssocID="{0EA34819-AB63-FD47-AA2A-8DF7C80A33E6}" presName="connectorText" presStyleLbl="sibTrans2D1" presStyleIdx="2" presStyleCnt="4"/>
      <dgm:spPr/>
      <dgm:t>
        <a:bodyPr/>
        <a:lstStyle/>
        <a:p>
          <a:endParaRPr lang="en-US"/>
        </a:p>
      </dgm:t>
    </dgm:pt>
    <dgm:pt modelId="{35FB0068-C774-4639-A5C3-4C9D5771BA6D}" type="pres">
      <dgm:prSet presAssocID="{4499E38B-9966-401E-BC86-DE6F1CD671EC}" presName="node" presStyleLbl="node1" presStyleIdx="3" presStyleCnt="5">
        <dgm:presLayoutVars>
          <dgm:bulletEnabled val="1"/>
        </dgm:presLayoutVars>
      </dgm:prSet>
      <dgm:spPr/>
      <dgm:t>
        <a:bodyPr/>
        <a:lstStyle/>
        <a:p>
          <a:endParaRPr lang="en-US"/>
        </a:p>
      </dgm:t>
    </dgm:pt>
    <dgm:pt modelId="{64C4243C-EF26-4C3F-94B1-4898844274FB}" type="pres">
      <dgm:prSet presAssocID="{F5DDAAA1-5C0B-4AAC-A3BE-B779BE6B734B}" presName="sibTrans" presStyleLbl="sibTrans2D1" presStyleIdx="3" presStyleCnt="4"/>
      <dgm:spPr/>
      <dgm:t>
        <a:bodyPr/>
        <a:lstStyle/>
        <a:p>
          <a:endParaRPr lang="en-US"/>
        </a:p>
      </dgm:t>
    </dgm:pt>
    <dgm:pt modelId="{1A128700-B856-4627-A56E-06E33A322B70}" type="pres">
      <dgm:prSet presAssocID="{F5DDAAA1-5C0B-4AAC-A3BE-B779BE6B734B}"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E82865B2-E96A-1246-98B6-8DE6C8C832FD}" srcId="{8254B634-E7A0-EC4F-89F3-B3E9463F7939}" destId="{3D2078ED-DCCE-644A-9E2F-201EB85586AB}" srcOrd="4" destOrd="0" parTransId="{DB201FAB-E5FD-A445-8134-A9B1F1278570}" sibTransId="{D99B41EF-EE46-C849-81A0-8A7547B51999}"/>
    <dgm:cxn modelId="{8F83D439-3A3D-804F-AC18-9EF5EC8C84F8}" srcId="{8254B634-E7A0-EC4F-89F3-B3E9463F7939}" destId="{28D512CC-05BE-E044-8C26-09CD29B2AAB0}" srcOrd="0" destOrd="0" parTransId="{F9C2487A-57F8-2C4E-903F-37455B796056}" sibTransId="{E04175F1-0C92-8541-854B-2E1312EE0784}"/>
    <dgm:cxn modelId="{42E8C95D-A595-45E8-973A-4FA847F6071D}" type="presOf" srcId="{772C0A53-F088-324A-97AA-A574F3B3A0D9}" destId="{92251872-FDE4-AC49-8F14-4382C001D483}" srcOrd="0" destOrd="0" presId="urn:microsoft.com/office/officeart/2005/8/layout/process1"/>
    <dgm:cxn modelId="{B6656AC5-5DAA-4887-8462-80287892909C}" type="presOf" srcId="{F5DDAAA1-5C0B-4AAC-A3BE-B779BE6B734B}" destId="{64C4243C-EF26-4C3F-94B1-4898844274FB}" srcOrd="0" destOrd="0" presId="urn:microsoft.com/office/officeart/2005/8/layout/process1"/>
    <dgm:cxn modelId="{1EF122A9-8B2D-4B19-8060-386FA594EEC0}" type="presOf" srcId="{5054FA11-A990-5A47-B1B4-225D0EF003A8}" destId="{F754AB20-C932-C34F-9FB1-9305DF5F73A9}" srcOrd="0" destOrd="0" presId="urn:microsoft.com/office/officeart/2005/8/layout/process1"/>
    <dgm:cxn modelId="{AA287677-0361-4B74-B796-2B3B86EBF291}" type="presOf" srcId="{C361CE96-BF91-914A-8D61-640FB202B874}" destId="{68D9566B-4B99-7246-9501-633B435CA56F}" srcOrd="0" destOrd="0" presId="urn:microsoft.com/office/officeart/2005/8/layout/process1"/>
    <dgm:cxn modelId="{F759DF93-EBB0-4949-B4D1-CAF713A23123}" type="presOf" srcId="{0EA34819-AB63-FD47-AA2A-8DF7C80A33E6}" destId="{19B58260-F587-3C4B-B2C0-B51B9C72A0D4}" srcOrd="1" destOrd="0" presId="urn:microsoft.com/office/officeart/2005/8/layout/process1"/>
    <dgm:cxn modelId="{66114556-F8D7-4AAD-A493-206A0BC00AA1}" srcId="{8254B634-E7A0-EC4F-89F3-B3E9463F7939}" destId="{4499E38B-9966-401E-BC86-DE6F1CD671EC}" srcOrd="3" destOrd="0" parTransId="{301A7013-64C9-4E0B-82B2-CACCF2493895}" sibTransId="{F5DDAAA1-5C0B-4AAC-A3BE-B779BE6B734B}"/>
    <dgm:cxn modelId="{006986D2-472D-442A-A72D-8DDE9FD946CA}" type="presOf" srcId="{4499E38B-9966-401E-BC86-DE6F1CD671EC}" destId="{35FB0068-C774-4639-A5C3-4C9D5771BA6D}" srcOrd="0" destOrd="0" presId="urn:microsoft.com/office/officeart/2005/8/layout/process1"/>
    <dgm:cxn modelId="{0FB99601-B805-4C78-9018-1DFBE16B70CE}" type="presOf" srcId="{3D2078ED-DCCE-644A-9E2F-201EB85586AB}" destId="{C62C1A73-6D55-E842-9FA4-26749F2D258D}" srcOrd="0" destOrd="0" presId="urn:microsoft.com/office/officeart/2005/8/layout/process1"/>
    <dgm:cxn modelId="{98C63F3B-C0E8-4433-834C-2588D28D3302}" type="presOf" srcId="{F5DDAAA1-5C0B-4AAC-A3BE-B779BE6B734B}" destId="{1A128700-B856-4627-A56E-06E33A322B70}" srcOrd="1" destOrd="0" presId="urn:microsoft.com/office/officeart/2005/8/layout/process1"/>
    <dgm:cxn modelId="{8BF76F9F-FF1D-A542-B282-75B053F21235}" srcId="{8254B634-E7A0-EC4F-89F3-B3E9463F7939}" destId="{772C0A53-F088-324A-97AA-A574F3B3A0D9}" srcOrd="2" destOrd="0" parTransId="{0C6AE0A8-E094-6947-B942-B34FEA79DE87}" sibTransId="{0EA34819-AB63-FD47-AA2A-8DF7C80A33E6}"/>
    <dgm:cxn modelId="{8B94D2EE-8B1C-3C49-8AD2-8928D81AA86E}" srcId="{8254B634-E7A0-EC4F-89F3-B3E9463F7939}" destId="{5054FA11-A990-5A47-B1B4-225D0EF003A8}" srcOrd="1" destOrd="0" parTransId="{1384B49E-3E45-A243-835B-408111074686}" sibTransId="{C361CE96-BF91-914A-8D61-640FB202B874}"/>
    <dgm:cxn modelId="{43DDAF20-CCDD-4C7A-B2D4-41D861F6819D}" type="presOf" srcId="{28D512CC-05BE-E044-8C26-09CD29B2AAB0}" destId="{38E07313-51F5-8142-A6C7-A9F6B3618736}" srcOrd="0" destOrd="0" presId="urn:microsoft.com/office/officeart/2005/8/layout/process1"/>
    <dgm:cxn modelId="{2E34D48F-8A7F-4813-878A-DCEA2C07AC19}" type="presOf" srcId="{0EA34819-AB63-FD47-AA2A-8DF7C80A33E6}" destId="{47CDE8AF-ED2F-0D40-AB59-228BFC6ABB4B}" srcOrd="0" destOrd="0" presId="urn:microsoft.com/office/officeart/2005/8/layout/process1"/>
    <dgm:cxn modelId="{B7639BD0-0E70-4F9E-AF39-5E3D151DC541}" type="presOf" srcId="{C361CE96-BF91-914A-8D61-640FB202B874}" destId="{7E9B7F6D-DFCC-3D41-B524-2A7754351B9A}" srcOrd="1" destOrd="0" presId="urn:microsoft.com/office/officeart/2005/8/layout/process1"/>
    <dgm:cxn modelId="{417B8EAE-6E43-4CFE-A515-E5FE0C219A51}" type="presOf" srcId="{E04175F1-0C92-8541-854B-2E1312EE0784}" destId="{C81E686A-1377-1243-8C24-AFF6039A8049}" srcOrd="1" destOrd="0" presId="urn:microsoft.com/office/officeart/2005/8/layout/process1"/>
    <dgm:cxn modelId="{747B162C-3E34-44CF-B716-43FC04776A52}" type="presOf" srcId="{E04175F1-0C92-8541-854B-2E1312EE0784}" destId="{8615F0E3-1FA6-214B-A5BE-124BF46C7A2D}" srcOrd="0" destOrd="0" presId="urn:microsoft.com/office/officeart/2005/8/layout/process1"/>
    <dgm:cxn modelId="{E74B4FF3-F04B-4DA6-B6AC-A99F1B5071C8}" type="presOf" srcId="{8254B634-E7A0-EC4F-89F3-B3E9463F7939}" destId="{D761D0DA-2DC1-5644-99BC-4A0182AE53BD}" srcOrd="0" destOrd="0" presId="urn:microsoft.com/office/officeart/2005/8/layout/process1"/>
    <dgm:cxn modelId="{1EBC3DAA-D28F-4665-884B-4F48817B7732}" type="presParOf" srcId="{D761D0DA-2DC1-5644-99BC-4A0182AE53BD}" destId="{38E07313-51F5-8142-A6C7-A9F6B3618736}" srcOrd="0" destOrd="0" presId="urn:microsoft.com/office/officeart/2005/8/layout/process1"/>
    <dgm:cxn modelId="{88DE94AD-CC30-4897-9BB2-E438EFA9BC08}" type="presParOf" srcId="{D761D0DA-2DC1-5644-99BC-4A0182AE53BD}" destId="{8615F0E3-1FA6-214B-A5BE-124BF46C7A2D}" srcOrd="1" destOrd="0" presId="urn:microsoft.com/office/officeart/2005/8/layout/process1"/>
    <dgm:cxn modelId="{C075FCFA-2289-4B70-AAA9-5C2E087F685D}" type="presParOf" srcId="{8615F0E3-1FA6-214B-A5BE-124BF46C7A2D}" destId="{C81E686A-1377-1243-8C24-AFF6039A8049}" srcOrd="0" destOrd="0" presId="urn:microsoft.com/office/officeart/2005/8/layout/process1"/>
    <dgm:cxn modelId="{56AEA07F-CB42-4C2F-8A34-4B14EFD3807A}" type="presParOf" srcId="{D761D0DA-2DC1-5644-99BC-4A0182AE53BD}" destId="{F754AB20-C932-C34F-9FB1-9305DF5F73A9}" srcOrd="2" destOrd="0" presId="urn:microsoft.com/office/officeart/2005/8/layout/process1"/>
    <dgm:cxn modelId="{1C21908F-68E3-4573-92BE-EA70065CD37E}" type="presParOf" srcId="{D761D0DA-2DC1-5644-99BC-4A0182AE53BD}" destId="{68D9566B-4B99-7246-9501-633B435CA56F}" srcOrd="3" destOrd="0" presId="urn:microsoft.com/office/officeart/2005/8/layout/process1"/>
    <dgm:cxn modelId="{F205DF70-71CD-48B3-B825-CADD71B4AD58}" type="presParOf" srcId="{68D9566B-4B99-7246-9501-633B435CA56F}" destId="{7E9B7F6D-DFCC-3D41-B524-2A7754351B9A}" srcOrd="0" destOrd="0" presId="urn:microsoft.com/office/officeart/2005/8/layout/process1"/>
    <dgm:cxn modelId="{3EE44B90-13C4-4D9F-BF21-2FF9A6D2869B}" type="presParOf" srcId="{D761D0DA-2DC1-5644-99BC-4A0182AE53BD}" destId="{92251872-FDE4-AC49-8F14-4382C001D483}" srcOrd="4" destOrd="0" presId="urn:microsoft.com/office/officeart/2005/8/layout/process1"/>
    <dgm:cxn modelId="{F5AF8192-5F58-47D1-A4DA-DD5C1387635B}" type="presParOf" srcId="{D761D0DA-2DC1-5644-99BC-4A0182AE53BD}" destId="{47CDE8AF-ED2F-0D40-AB59-228BFC6ABB4B}" srcOrd="5" destOrd="0" presId="urn:microsoft.com/office/officeart/2005/8/layout/process1"/>
    <dgm:cxn modelId="{9BC5D818-3D95-4837-8868-019AF2CC040A}" type="presParOf" srcId="{47CDE8AF-ED2F-0D40-AB59-228BFC6ABB4B}" destId="{19B58260-F587-3C4B-B2C0-B51B9C72A0D4}" srcOrd="0" destOrd="0" presId="urn:microsoft.com/office/officeart/2005/8/layout/process1"/>
    <dgm:cxn modelId="{D8548AB5-3E0F-42F3-9628-416A4F81C7C7}" type="presParOf" srcId="{D761D0DA-2DC1-5644-99BC-4A0182AE53BD}" destId="{35FB0068-C774-4639-A5C3-4C9D5771BA6D}" srcOrd="6" destOrd="0" presId="urn:microsoft.com/office/officeart/2005/8/layout/process1"/>
    <dgm:cxn modelId="{87AE8066-AC4A-4F0F-9514-54ED6DD11F9C}" type="presParOf" srcId="{D761D0DA-2DC1-5644-99BC-4A0182AE53BD}" destId="{64C4243C-EF26-4C3F-94B1-4898844274FB}" srcOrd="7" destOrd="0" presId="urn:microsoft.com/office/officeart/2005/8/layout/process1"/>
    <dgm:cxn modelId="{C17C491E-7EB4-4D6E-842F-E06A92EB42A8}" type="presParOf" srcId="{64C4243C-EF26-4C3F-94B1-4898844274FB}" destId="{1A128700-B856-4627-A56E-06E33A322B70}" srcOrd="0" destOrd="0" presId="urn:microsoft.com/office/officeart/2005/8/layout/process1"/>
    <dgm:cxn modelId="{CA7CC15D-6F53-4E23-8E89-F7144504DA2A}"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5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Lst>
  <dgm:cxnLst>
    <dgm:cxn modelId="{A18F30D0-1193-4246-9EA1-2698C83CC446}" type="presOf" srcId="{CDD1D809-3843-4DFC-A9A4-0D050E1CD76B}" destId="{77603170-3662-48E0-9ACB-432A01EBF504}"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dgm:spPr>
        <a:solidFill>
          <a:schemeClr val="accent2"/>
        </a:solidFill>
      </dgm:spPr>
      <dgm:t>
        <a:bodyPr/>
        <a:lstStyle/>
        <a:p>
          <a:pPr algn="ctr"/>
          <a:r>
            <a:rPr lang="en-US" dirty="0" smtClean="0">
              <a:solidFill>
                <a:schemeClr val="tx1"/>
              </a:solidFill>
            </a:rPr>
            <a:t>Naive</a:t>
          </a:r>
          <a:endParaRPr lang="en-US"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LinFactNeighborY="-18556">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F0695CF1-95B9-4D55-A392-E75460631C27}" type="presOf" srcId="{CDD1D809-3843-4DFC-A9A4-0D050E1CD76B}" destId="{77603170-3662-48E0-9ACB-432A01EBF504}" srcOrd="0" destOrd="0" presId="urn:microsoft.com/office/officeart/2005/8/layout/vList2"/>
    <dgm:cxn modelId="{B508BD7B-AEBA-4872-BCA6-A4371EA136CC}" type="presOf" srcId="{9A3B98E4-2131-41E8-809F-164C7DB495F5}" destId="{BB5B0DBB-3C7E-4061-B8EB-B682985F90B3}" srcOrd="0" destOrd="0" presId="urn:microsoft.com/office/officeart/2005/8/layout/vList2"/>
    <dgm:cxn modelId="{25D10C40-908E-43B5-A39D-2E2B66A6FB86}"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dgm:spPr>
        <a:solidFill>
          <a:srgbClr val="FFC000"/>
        </a:solidFill>
      </dgm:spPr>
      <dgm:t>
        <a:bodyPr/>
        <a:lstStyle/>
        <a:p>
          <a:pPr algn="ctr"/>
          <a:r>
            <a:rPr lang="en-US" dirty="0" smtClean="0">
              <a:solidFill>
                <a:schemeClr val="tx1"/>
              </a:solidFill>
            </a:rPr>
            <a:t>CARLOG</a:t>
          </a:r>
          <a:endParaRPr lang="en-US"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2AB2145C-BC91-46D8-A750-2D70C594AE3F}" type="presOf" srcId="{CDD1D809-3843-4DFC-A9A4-0D050E1CD76B}" destId="{77603170-3662-48E0-9ACB-432A01EBF504}" srcOrd="0" destOrd="0" presId="urn:microsoft.com/office/officeart/2005/8/layout/vList2"/>
    <dgm:cxn modelId="{3FFE58BC-E4EC-46F9-8482-38E99710D75B}" type="presOf" srcId="{9A3B98E4-2131-41E8-809F-164C7DB495F5}" destId="{BB5B0DBB-3C7E-4061-B8EB-B682985F90B3}" srcOrd="0" destOrd="0" presId="urn:microsoft.com/office/officeart/2005/8/layout/vList2"/>
    <dgm:cxn modelId="{F0FFD2D1-6B85-457A-BF6E-BAC4E86B416F}"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custT="1"/>
      <dgm:spPr>
        <a:solidFill>
          <a:schemeClr val="accent2"/>
        </a:solidFill>
      </dgm:spPr>
      <dgm:t>
        <a:bodyPr/>
        <a:lstStyle/>
        <a:p>
          <a:pPr algn="ctr"/>
          <a:r>
            <a:rPr lang="en-US" sz="1900" dirty="0" smtClean="0">
              <a:solidFill>
                <a:schemeClr val="tx1"/>
              </a:solidFill>
            </a:rPr>
            <a:t>OPT</a:t>
          </a:r>
          <a:endParaRPr lang="en-US" sz="1900"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ScaleY="217094" custLinFactNeighborX="11538" custLinFactNeighborY="67139">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C1627677-B2BB-4CA2-A8A2-17E9C6021E99}" type="presOf" srcId="{CDD1D809-3843-4DFC-A9A4-0D050E1CD76B}" destId="{77603170-3662-48E0-9ACB-432A01EBF504}" srcOrd="0" destOrd="0" presId="urn:microsoft.com/office/officeart/2005/8/layout/vList2"/>
    <dgm:cxn modelId="{45749748-1511-4660-82E6-82385F1F7E80}" type="presOf" srcId="{9A3B98E4-2131-41E8-809F-164C7DB495F5}" destId="{BB5B0DBB-3C7E-4061-B8EB-B682985F90B3}" srcOrd="0" destOrd="0" presId="urn:microsoft.com/office/officeart/2005/8/layout/vList2"/>
    <dgm:cxn modelId="{438960BD-5C04-40E9-BED5-542497B0690F}"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dgm:spPr>
        <a:solidFill>
          <a:schemeClr val="accent2"/>
        </a:solidFill>
      </dgm:spPr>
      <dgm:t>
        <a:bodyPr/>
        <a:lstStyle/>
        <a:p>
          <a:pPr algn="ctr"/>
          <a:r>
            <a:rPr lang="en-US" dirty="0" smtClean="0">
              <a:solidFill>
                <a:schemeClr val="tx1"/>
              </a:solidFill>
            </a:rPr>
            <a:t>Lowest Cost First</a:t>
          </a:r>
          <a:endParaRPr lang="en-US"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LinFactNeighborX="-1923">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7E754041-5960-4B0B-BDD6-4609EF9E0204}" type="presOf" srcId="{CDD1D809-3843-4DFC-A9A4-0D050E1CD76B}" destId="{77603170-3662-48E0-9ACB-432A01EBF504}" srcOrd="0" destOrd="0" presId="urn:microsoft.com/office/officeart/2005/8/layout/vList2"/>
    <dgm:cxn modelId="{98EEE786-07C8-4369-A58E-5E67F418C3D2}" type="presOf" srcId="{9A3B98E4-2131-41E8-809F-164C7DB495F5}" destId="{BB5B0DBB-3C7E-4061-B8EB-B682985F90B3}" srcOrd="0" destOrd="0" presId="urn:microsoft.com/office/officeart/2005/8/layout/vList2"/>
    <dgm:cxn modelId="{CD9A82E3-78B6-41C7-8A85-1CAC1FBB83C9}"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dgm:spPr>
        <a:solidFill>
          <a:schemeClr val="accent2"/>
        </a:solidFill>
      </dgm:spPr>
      <dgm:t>
        <a:bodyPr/>
        <a:lstStyle/>
        <a:p>
          <a:pPr algn="ctr"/>
          <a:r>
            <a:rPr lang="en-US" dirty="0" smtClean="0">
              <a:solidFill>
                <a:schemeClr val="tx1"/>
              </a:solidFill>
            </a:rPr>
            <a:t>Cloud Parallel</a:t>
          </a:r>
          <a:endParaRPr lang="en-US"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LinFactNeighborX="-13462" custLinFactNeighborY="15722">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01E35767-1D9C-4B64-A724-F19D90204EC5}" type="presOf" srcId="{CDD1D809-3843-4DFC-A9A4-0D050E1CD76B}" destId="{77603170-3662-48E0-9ACB-432A01EBF504}" srcOrd="0" destOrd="0" presId="urn:microsoft.com/office/officeart/2005/8/layout/vList2"/>
    <dgm:cxn modelId="{30D55916-D189-41BB-B657-AC947B39CBD4}" type="presOf" srcId="{9A3B98E4-2131-41E8-809F-164C7DB495F5}" destId="{BB5B0DBB-3C7E-4061-B8EB-B682985F90B3}" srcOrd="0" destOrd="0" presId="urn:microsoft.com/office/officeart/2005/8/layout/vList2"/>
    <dgm:cxn modelId="{4B5072F2-1CCA-434D-AC7F-88A2CAF53C02}"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dgm:spPr>
        <a:solidFill>
          <a:schemeClr val="accent2"/>
        </a:solidFill>
      </dgm:spPr>
      <dgm:t>
        <a:bodyPr/>
        <a:lstStyle/>
        <a:p>
          <a:pPr algn="ctr"/>
          <a:r>
            <a:rPr lang="en-US" dirty="0" smtClean="0">
              <a:solidFill>
                <a:schemeClr val="tx1"/>
              </a:solidFill>
            </a:rPr>
            <a:t>Lowest </a:t>
          </a:r>
          <a:r>
            <a:rPr lang="en-US" dirty="0" err="1" smtClean="0">
              <a:solidFill>
                <a:schemeClr val="tx1"/>
              </a:solidFill>
            </a:rPr>
            <a:t>Prob</a:t>
          </a:r>
          <a:r>
            <a:rPr lang="en-US" dirty="0" smtClean="0">
              <a:solidFill>
                <a:schemeClr val="tx1"/>
              </a:solidFill>
            </a:rPr>
            <a:t> First</a:t>
          </a:r>
          <a:endParaRPr lang="en-US"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LinFactNeighborX="1923" custLinFactNeighborY="1417">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79940D67-46E7-463C-AC7A-390ECC309635}" type="presOf" srcId="{9A3B98E4-2131-41E8-809F-164C7DB495F5}" destId="{BB5B0DBB-3C7E-4061-B8EB-B682985F90B3}" srcOrd="0" destOrd="0" presId="urn:microsoft.com/office/officeart/2005/8/layout/vList2"/>
    <dgm:cxn modelId="{EB69BCB5-5ABD-4229-9208-9C2F2327B78C}" type="presOf" srcId="{CDD1D809-3843-4DFC-A9A4-0D050E1CD76B}" destId="{77603170-3662-48E0-9ACB-432A01EBF504}" srcOrd="0" destOrd="0" presId="urn:microsoft.com/office/officeart/2005/8/layout/vList2"/>
    <dgm:cxn modelId="{8CAE08DD-7045-4B90-BBAC-D5DDFD89BEE4}"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38"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custT="1"/>
      <dgm:spPr>
        <a:solidFill>
          <a:schemeClr val="accent2"/>
        </a:solidFill>
      </dgm:spPr>
      <dgm:t>
        <a:bodyPr/>
        <a:lstStyle/>
        <a:p>
          <a:pPr algn="ctr"/>
          <a:r>
            <a:rPr lang="en-US" sz="1900" dirty="0" smtClean="0">
              <a:solidFill>
                <a:schemeClr val="tx1"/>
              </a:solidFill>
            </a:rPr>
            <a:t>Single Opt</a:t>
          </a:r>
          <a:endParaRPr lang="en-US" sz="1900"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LinFactNeighborY="-17842">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0F1255D0-5B0F-4E16-A752-353014D42DF1}" type="presOf" srcId="{9A3B98E4-2131-41E8-809F-164C7DB495F5}" destId="{BB5B0DBB-3C7E-4061-B8EB-B682985F90B3}" srcOrd="0" destOrd="0" presId="urn:microsoft.com/office/officeart/2005/8/layout/vList2"/>
    <dgm:cxn modelId="{F331D8B2-4254-4DA0-84DE-8D4A79A83EE1}" type="presOf" srcId="{CDD1D809-3843-4DFC-A9A4-0D050E1CD76B}" destId="{77603170-3662-48E0-9ACB-432A01EBF504}" srcOrd="0" destOrd="0" presId="urn:microsoft.com/office/officeart/2005/8/layout/vList2"/>
    <dgm:cxn modelId="{88EE115F-3F15-4A09-B831-5218FBC44549}"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43"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t>
        <a:bodyPr/>
        <a:lstStyle/>
        <a:p>
          <a:endParaRPr lang="en-US"/>
        </a:p>
      </dgm:t>
    </dgm:pt>
    <dgm:pt modelId="{28D512CC-05BE-E044-8C26-09CD29B2AAB0}">
      <dgm:prSet phldrT="[Text]"/>
      <dgm:spPr/>
      <dgm:t>
        <a:bodyPr/>
        <a:lstStyle/>
        <a:p>
          <a:r>
            <a:rPr lang="en-US" dirty="0" smtClean="0">
              <a:latin typeface="+mj-lt"/>
            </a:rPr>
            <a:t>Motivation</a:t>
          </a:r>
          <a:endParaRPr lang="en-US" dirty="0">
            <a:latin typeface="+mj-lt"/>
          </a:endParaRPr>
        </a:p>
      </dgm:t>
    </dgm:pt>
    <dgm:pt modelId="{F9C2487A-57F8-2C4E-903F-37455B796056}" type="parTrans" cxnId="{8F83D439-3A3D-804F-AC18-9EF5EC8C84F8}">
      <dgm:prSet/>
      <dgm:spPr/>
      <dgm:t>
        <a:bodyPr/>
        <a:lstStyle/>
        <a:p>
          <a:endParaRPr lang="en-US">
            <a:latin typeface="+mj-lt"/>
          </a:endParaRPr>
        </a:p>
      </dgm:t>
    </dgm:pt>
    <dgm:pt modelId="{E04175F1-0C92-8541-854B-2E1312EE0784}" type="sibTrans" cxnId="{8F83D439-3A3D-804F-AC18-9EF5EC8C84F8}">
      <dgm:prSet/>
      <dgm:spPr/>
      <dgm:t>
        <a:bodyPr/>
        <a:lstStyle/>
        <a:p>
          <a:endParaRPr lang="en-US">
            <a:latin typeface="+mj-lt"/>
          </a:endParaRPr>
        </a:p>
      </dgm:t>
    </dgm:pt>
    <dgm:pt modelId="{5054FA11-A990-5A47-B1B4-225D0EF003A8}">
      <dgm:prSet phldrT="[Text]"/>
      <dgm:spPr/>
      <dgm:t>
        <a:bodyPr/>
        <a:lstStyle/>
        <a:p>
          <a:r>
            <a:rPr lang="en-US" dirty="0" smtClean="0">
              <a:latin typeface="+mj-lt"/>
            </a:rPr>
            <a:t>Problem</a:t>
          </a:r>
          <a:endParaRPr lang="en-US" dirty="0">
            <a:latin typeface="+mj-lt"/>
          </a:endParaRPr>
        </a:p>
      </dgm:t>
    </dgm:pt>
    <dgm:pt modelId="{1384B49E-3E45-A243-835B-408111074686}" type="parTrans" cxnId="{8B94D2EE-8B1C-3C49-8AD2-8928D81AA86E}">
      <dgm:prSet/>
      <dgm:spPr/>
      <dgm:t>
        <a:bodyPr/>
        <a:lstStyle/>
        <a:p>
          <a:endParaRPr lang="en-US">
            <a:latin typeface="+mj-lt"/>
          </a:endParaRPr>
        </a:p>
      </dgm:t>
    </dgm:pt>
    <dgm:pt modelId="{C361CE96-BF91-914A-8D61-640FB202B874}" type="sibTrans" cxnId="{8B94D2EE-8B1C-3C49-8AD2-8928D81AA86E}">
      <dgm:prSet/>
      <dgm:spPr/>
      <dgm:t>
        <a:bodyPr/>
        <a:lstStyle/>
        <a:p>
          <a:endParaRPr lang="en-US">
            <a:latin typeface="+mj-lt"/>
          </a:endParaRPr>
        </a:p>
      </dgm:t>
    </dgm:pt>
    <dgm:pt modelId="{772C0A53-F088-324A-97AA-A574F3B3A0D9}">
      <dgm:prSet phldrT="[Text]"/>
      <dgm:spPr/>
      <dgm:t>
        <a:bodyPr/>
        <a:lstStyle/>
        <a:p>
          <a:r>
            <a:rPr lang="en-US" dirty="0" smtClean="0">
              <a:latin typeface="+mj-lt"/>
            </a:rPr>
            <a:t>Design</a:t>
          </a:r>
          <a:endParaRPr lang="en-US" dirty="0">
            <a:latin typeface="+mj-lt"/>
          </a:endParaRPr>
        </a:p>
      </dgm:t>
    </dgm:pt>
    <dgm:pt modelId="{0C6AE0A8-E094-6947-B942-B34FEA79DE87}" type="parTrans" cxnId="{8BF76F9F-FF1D-A542-B282-75B053F21235}">
      <dgm:prSet/>
      <dgm:spPr/>
      <dgm:t>
        <a:bodyPr/>
        <a:lstStyle/>
        <a:p>
          <a:endParaRPr lang="en-US">
            <a:latin typeface="+mj-lt"/>
          </a:endParaRPr>
        </a:p>
      </dgm:t>
    </dgm:pt>
    <dgm:pt modelId="{0EA34819-AB63-FD47-AA2A-8DF7C80A33E6}" type="sibTrans" cxnId="{8BF76F9F-FF1D-A542-B282-75B053F21235}">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B201FAB-E5FD-A445-8134-A9B1F1278570}" type="parTrans" cxnId="{E82865B2-E96A-1246-98B6-8DE6C8C832FD}">
      <dgm:prSet/>
      <dgm:spPr/>
      <dgm:t>
        <a:bodyPr/>
        <a:lstStyle/>
        <a:p>
          <a:endParaRPr lang="en-US">
            <a:latin typeface="+mj-lt"/>
          </a:endParaRPr>
        </a:p>
      </dgm:t>
    </dgm:pt>
    <dgm:pt modelId="{D99B41EF-EE46-C849-81A0-8A7547B51999}" type="sibTrans" cxnId="{E82865B2-E96A-1246-98B6-8DE6C8C832FD}">
      <dgm:prSet/>
      <dgm:spPr/>
      <dgm:t>
        <a:bodyPr/>
        <a:lstStyle/>
        <a:p>
          <a:endParaRPr lang="en-US">
            <a:latin typeface="+mj-lt"/>
          </a:endParaRPr>
        </a:p>
      </dgm:t>
    </dgm:pt>
    <dgm:pt modelId="{4499E38B-9966-401E-BC86-DE6F1CD671EC}">
      <dgm:prSet phldrT="[Text]"/>
      <dgm:spPr>
        <a:solidFill>
          <a:schemeClr val="accent1"/>
        </a:solidFill>
      </dgm:spPr>
      <dgm:t>
        <a:bodyPr/>
        <a:lstStyle/>
        <a:p>
          <a:r>
            <a:rPr lang="en-US" b="1" dirty="0" smtClean="0">
              <a:latin typeface="+mj-lt"/>
            </a:rPr>
            <a:t>Evaluation</a:t>
          </a:r>
          <a:endParaRPr lang="en-US" b="1" dirty="0">
            <a:latin typeface="+mj-lt"/>
          </a:endParaRPr>
        </a:p>
      </dgm:t>
    </dgm:pt>
    <dgm:pt modelId="{301A7013-64C9-4E0B-82B2-CACCF2493895}" type="parTrans" cxnId="{66114556-F8D7-4AAD-A493-206A0BC00AA1}">
      <dgm:prSet/>
      <dgm:spPr/>
      <dgm:t>
        <a:bodyPr/>
        <a:lstStyle/>
        <a:p>
          <a:endParaRPr lang="en-US"/>
        </a:p>
      </dgm:t>
    </dgm:pt>
    <dgm:pt modelId="{F5DDAAA1-5C0B-4AAC-A3BE-B779BE6B734B}" type="sibTrans" cxnId="{66114556-F8D7-4AAD-A493-206A0BC00AA1}">
      <dgm:prSet/>
      <dgm:spPr/>
      <dgm:t>
        <a:bodyPr/>
        <a:lstStyle/>
        <a:p>
          <a:endParaRPr lang="en-US"/>
        </a:p>
      </dgm:t>
    </dgm:pt>
    <dgm:pt modelId="{D761D0DA-2DC1-5644-99BC-4A0182AE53BD}" type="pres">
      <dgm:prSet presAssocID="{8254B634-E7A0-EC4F-89F3-B3E9463F7939}" presName="Name0" presStyleCnt="0">
        <dgm:presLayoutVars>
          <dgm:dir/>
          <dgm:resizeHandles val="exact"/>
        </dgm:presLayoutVars>
      </dgm:prSet>
      <dgm:spPr/>
      <dgm:t>
        <a:bodyPr/>
        <a:lstStyle/>
        <a:p>
          <a:endParaRPr lang="en-US"/>
        </a:p>
      </dgm:t>
    </dgm:pt>
    <dgm:pt modelId="{38E07313-51F5-8142-A6C7-A9F6B3618736}" type="pres">
      <dgm:prSet presAssocID="{28D512CC-05BE-E044-8C26-09CD29B2AAB0}" presName="node" presStyleLbl="node1" presStyleIdx="0"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0" presStyleCnt="4"/>
      <dgm:spPr/>
      <dgm:t>
        <a:bodyPr/>
        <a:lstStyle/>
        <a:p>
          <a:endParaRPr lang="en-US"/>
        </a:p>
      </dgm:t>
    </dgm:pt>
    <dgm:pt modelId="{C81E686A-1377-1243-8C24-AFF6039A8049}" type="pres">
      <dgm:prSet presAssocID="{E04175F1-0C92-8541-854B-2E1312EE0784}" presName="connectorText" presStyleLbl="sibTrans2D1" presStyleIdx="0" presStyleCnt="4"/>
      <dgm:spPr/>
      <dgm:t>
        <a:bodyPr/>
        <a:lstStyle/>
        <a:p>
          <a:endParaRPr lang="en-US"/>
        </a:p>
      </dgm:t>
    </dgm:pt>
    <dgm:pt modelId="{F754AB20-C932-C34F-9FB1-9305DF5F73A9}" type="pres">
      <dgm:prSet presAssocID="{5054FA11-A990-5A47-B1B4-225D0EF003A8}" presName="node" presStyleLbl="node1" presStyleIdx="1"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1" presStyleCnt="4"/>
      <dgm:spPr/>
      <dgm:t>
        <a:bodyPr/>
        <a:lstStyle/>
        <a:p>
          <a:endParaRPr lang="en-US"/>
        </a:p>
      </dgm:t>
    </dgm:pt>
    <dgm:pt modelId="{7E9B7F6D-DFCC-3D41-B524-2A7754351B9A}" type="pres">
      <dgm:prSet presAssocID="{C361CE96-BF91-914A-8D61-640FB202B874}" presName="connectorText" presStyleLbl="sibTrans2D1" presStyleIdx="1" presStyleCnt="4"/>
      <dgm:spPr/>
      <dgm:t>
        <a:bodyPr/>
        <a:lstStyle/>
        <a:p>
          <a:endParaRPr lang="en-US"/>
        </a:p>
      </dgm:t>
    </dgm:pt>
    <dgm:pt modelId="{92251872-FDE4-AC49-8F14-4382C001D483}" type="pres">
      <dgm:prSet presAssocID="{772C0A53-F088-324A-97AA-A574F3B3A0D9}" presName="node" presStyleLbl="node1" presStyleIdx="2"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2" presStyleCnt="4"/>
      <dgm:spPr/>
      <dgm:t>
        <a:bodyPr/>
        <a:lstStyle/>
        <a:p>
          <a:endParaRPr lang="en-US"/>
        </a:p>
      </dgm:t>
    </dgm:pt>
    <dgm:pt modelId="{19B58260-F587-3C4B-B2C0-B51B9C72A0D4}" type="pres">
      <dgm:prSet presAssocID="{0EA34819-AB63-FD47-AA2A-8DF7C80A33E6}" presName="connectorText" presStyleLbl="sibTrans2D1" presStyleIdx="2" presStyleCnt="4"/>
      <dgm:spPr/>
      <dgm:t>
        <a:bodyPr/>
        <a:lstStyle/>
        <a:p>
          <a:endParaRPr lang="en-US"/>
        </a:p>
      </dgm:t>
    </dgm:pt>
    <dgm:pt modelId="{35FB0068-C774-4639-A5C3-4C9D5771BA6D}" type="pres">
      <dgm:prSet presAssocID="{4499E38B-9966-401E-BC86-DE6F1CD671EC}" presName="node" presStyleLbl="node1" presStyleIdx="3" presStyleCnt="5">
        <dgm:presLayoutVars>
          <dgm:bulletEnabled val="1"/>
        </dgm:presLayoutVars>
      </dgm:prSet>
      <dgm:spPr/>
      <dgm:t>
        <a:bodyPr/>
        <a:lstStyle/>
        <a:p>
          <a:endParaRPr lang="en-US"/>
        </a:p>
      </dgm:t>
    </dgm:pt>
    <dgm:pt modelId="{64C4243C-EF26-4C3F-94B1-4898844274FB}" type="pres">
      <dgm:prSet presAssocID="{F5DDAAA1-5C0B-4AAC-A3BE-B779BE6B734B}" presName="sibTrans" presStyleLbl="sibTrans2D1" presStyleIdx="3" presStyleCnt="4"/>
      <dgm:spPr/>
      <dgm:t>
        <a:bodyPr/>
        <a:lstStyle/>
        <a:p>
          <a:endParaRPr lang="en-US"/>
        </a:p>
      </dgm:t>
    </dgm:pt>
    <dgm:pt modelId="{1A128700-B856-4627-A56E-06E33A322B70}" type="pres">
      <dgm:prSet presAssocID="{F5DDAAA1-5C0B-4AAC-A3BE-B779BE6B734B}"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E82865B2-E96A-1246-98B6-8DE6C8C832FD}" srcId="{8254B634-E7A0-EC4F-89F3-B3E9463F7939}" destId="{3D2078ED-DCCE-644A-9E2F-201EB85586AB}" srcOrd="4" destOrd="0" parTransId="{DB201FAB-E5FD-A445-8134-A9B1F1278570}" sibTransId="{D99B41EF-EE46-C849-81A0-8A7547B51999}"/>
    <dgm:cxn modelId="{32F8E451-5CD3-4F36-81AF-57C8B576DB3A}" type="presOf" srcId="{8254B634-E7A0-EC4F-89F3-B3E9463F7939}" destId="{D761D0DA-2DC1-5644-99BC-4A0182AE53BD}" srcOrd="0" destOrd="0" presId="urn:microsoft.com/office/officeart/2005/8/layout/process1"/>
    <dgm:cxn modelId="{8F83D439-3A3D-804F-AC18-9EF5EC8C84F8}" srcId="{8254B634-E7A0-EC4F-89F3-B3E9463F7939}" destId="{28D512CC-05BE-E044-8C26-09CD29B2AAB0}" srcOrd="0" destOrd="0" parTransId="{F9C2487A-57F8-2C4E-903F-37455B796056}" sibTransId="{E04175F1-0C92-8541-854B-2E1312EE0784}"/>
    <dgm:cxn modelId="{D01A670D-A101-461D-8F10-0247082F7193}" type="presOf" srcId="{4499E38B-9966-401E-BC86-DE6F1CD671EC}" destId="{35FB0068-C774-4639-A5C3-4C9D5771BA6D}" srcOrd="0" destOrd="0" presId="urn:microsoft.com/office/officeart/2005/8/layout/process1"/>
    <dgm:cxn modelId="{12962EFA-B967-4840-8C51-910C5790A1CE}" type="presOf" srcId="{E04175F1-0C92-8541-854B-2E1312EE0784}" destId="{C81E686A-1377-1243-8C24-AFF6039A8049}" srcOrd="1" destOrd="0" presId="urn:microsoft.com/office/officeart/2005/8/layout/process1"/>
    <dgm:cxn modelId="{C2B1CEF0-8BB3-456E-92FE-3840DF9C1383}" type="presOf" srcId="{5054FA11-A990-5A47-B1B4-225D0EF003A8}" destId="{F754AB20-C932-C34F-9FB1-9305DF5F73A9}" srcOrd="0" destOrd="0" presId="urn:microsoft.com/office/officeart/2005/8/layout/process1"/>
    <dgm:cxn modelId="{66114556-F8D7-4AAD-A493-206A0BC00AA1}" srcId="{8254B634-E7A0-EC4F-89F3-B3E9463F7939}" destId="{4499E38B-9966-401E-BC86-DE6F1CD671EC}" srcOrd="3" destOrd="0" parTransId="{301A7013-64C9-4E0B-82B2-CACCF2493895}" sibTransId="{F5DDAAA1-5C0B-4AAC-A3BE-B779BE6B734B}"/>
    <dgm:cxn modelId="{44195D59-1DDF-449A-B274-389832E823E3}" type="presOf" srcId="{C361CE96-BF91-914A-8D61-640FB202B874}" destId="{68D9566B-4B99-7246-9501-633B435CA56F}" srcOrd="0" destOrd="0" presId="urn:microsoft.com/office/officeart/2005/8/layout/process1"/>
    <dgm:cxn modelId="{47C886B8-134D-4730-9972-BC3E0A24CDAA}" type="presOf" srcId="{28D512CC-05BE-E044-8C26-09CD29B2AAB0}" destId="{38E07313-51F5-8142-A6C7-A9F6B3618736}" srcOrd="0" destOrd="0" presId="urn:microsoft.com/office/officeart/2005/8/layout/process1"/>
    <dgm:cxn modelId="{478AF60D-C3BD-41C2-B5D1-0CF102222A35}" type="presOf" srcId="{0EA34819-AB63-FD47-AA2A-8DF7C80A33E6}" destId="{19B58260-F587-3C4B-B2C0-B51B9C72A0D4}" srcOrd="1" destOrd="0" presId="urn:microsoft.com/office/officeart/2005/8/layout/process1"/>
    <dgm:cxn modelId="{8BF76F9F-FF1D-A542-B282-75B053F21235}" srcId="{8254B634-E7A0-EC4F-89F3-B3E9463F7939}" destId="{772C0A53-F088-324A-97AA-A574F3B3A0D9}" srcOrd="2" destOrd="0" parTransId="{0C6AE0A8-E094-6947-B942-B34FEA79DE87}" sibTransId="{0EA34819-AB63-FD47-AA2A-8DF7C80A33E6}"/>
    <dgm:cxn modelId="{8B94D2EE-8B1C-3C49-8AD2-8928D81AA86E}" srcId="{8254B634-E7A0-EC4F-89F3-B3E9463F7939}" destId="{5054FA11-A990-5A47-B1B4-225D0EF003A8}" srcOrd="1" destOrd="0" parTransId="{1384B49E-3E45-A243-835B-408111074686}" sibTransId="{C361CE96-BF91-914A-8D61-640FB202B874}"/>
    <dgm:cxn modelId="{67A9AE8D-F2FE-4065-ACC1-BA2B1B0C924E}" type="presOf" srcId="{E04175F1-0C92-8541-854B-2E1312EE0784}" destId="{8615F0E3-1FA6-214B-A5BE-124BF46C7A2D}" srcOrd="0" destOrd="0" presId="urn:microsoft.com/office/officeart/2005/8/layout/process1"/>
    <dgm:cxn modelId="{113C1AEF-B4B0-43A6-A468-9BAEC3A3CFB5}" type="presOf" srcId="{F5DDAAA1-5C0B-4AAC-A3BE-B779BE6B734B}" destId="{64C4243C-EF26-4C3F-94B1-4898844274FB}" srcOrd="0" destOrd="0" presId="urn:microsoft.com/office/officeart/2005/8/layout/process1"/>
    <dgm:cxn modelId="{C6531426-F437-491C-ABA4-49D092EE7A99}" type="presOf" srcId="{0EA34819-AB63-FD47-AA2A-8DF7C80A33E6}" destId="{47CDE8AF-ED2F-0D40-AB59-228BFC6ABB4B}" srcOrd="0" destOrd="0" presId="urn:microsoft.com/office/officeart/2005/8/layout/process1"/>
    <dgm:cxn modelId="{FB467C7B-6081-484A-AAEF-CC7C9C158823}" type="presOf" srcId="{772C0A53-F088-324A-97AA-A574F3B3A0D9}" destId="{92251872-FDE4-AC49-8F14-4382C001D483}" srcOrd="0" destOrd="0" presId="urn:microsoft.com/office/officeart/2005/8/layout/process1"/>
    <dgm:cxn modelId="{40B45730-0240-41C0-B24E-46E5CB36A632}" type="presOf" srcId="{F5DDAAA1-5C0B-4AAC-A3BE-B779BE6B734B}" destId="{1A128700-B856-4627-A56E-06E33A322B70}" srcOrd="1" destOrd="0" presId="urn:microsoft.com/office/officeart/2005/8/layout/process1"/>
    <dgm:cxn modelId="{E64F960E-A076-4F1B-972B-8D1667F9BF1E}" type="presOf" srcId="{3D2078ED-DCCE-644A-9E2F-201EB85586AB}" destId="{C62C1A73-6D55-E842-9FA4-26749F2D258D}" srcOrd="0" destOrd="0" presId="urn:microsoft.com/office/officeart/2005/8/layout/process1"/>
    <dgm:cxn modelId="{4B335B91-C2D8-41F1-B7A4-07DD7EFC780E}" type="presOf" srcId="{C361CE96-BF91-914A-8D61-640FB202B874}" destId="{7E9B7F6D-DFCC-3D41-B524-2A7754351B9A}" srcOrd="1" destOrd="0" presId="urn:microsoft.com/office/officeart/2005/8/layout/process1"/>
    <dgm:cxn modelId="{7082BA77-9732-4918-B8E0-A986451206DE}" type="presParOf" srcId="{D761D0DA-2DC1-5644-99BC-4A0182AE53BD}" destId="{38E07313-51F5-8142-A6C7-A9F6B3618736}" srcOrd="0" destOrd="0" presId="urn:microsoft.com/office/officeart/2005/8/layout/process1"/>
    <dgm:cxn modelId="{7BFFCA2F-331A-4479-B044-39E9341DD72E}" type="presParOf" srcId="{D761D0DA-2DC1-5644-99BC-4A0182AE53BD}" destId="{8615F0E3-1FA6-214B-A5BE-124BF46C7A2D}" srcOrd="1" destOrd="0" presId="urn:microsoft.com/office/officeart/2005/8/layout/process1"/>
    <dgm:cxn modelId="{0C12A227-D666-4652-9311-6C082DE81EA9}" type="presParOf" srcId="{8615F0E3-1FA6-214B-A5BE-124BF46C7A2D}" destId="{C81E686A-1377-1243-8C24-AFF6039A8049}" srcOrd="0" destOrd="0" presId="urn:microsoft.com/office/officeart/2005/8/layout/process1"/>
    <dgm:cxn modelId="{22DFEE1A-3927-41B8-A3FF-586D40581A07}" type="presParOf" srcId="{D761D0DA-2DC1-5644-99BC-4A0182AE53BD}" destId="{F754AB20-C932-C34F-9FB1-9305DF5F73A9}" srcOrd="2" destOrd="0" presId="urn:microsoft.com/office/officeart/2005/8/layout/process1"/>
    <dgm:cxn modelId="{B23D37A6-1A99-4D6C-841F-969FA62AA2A9}" type="presParOf" srcId="{D761D0DA-2DC1-5644-99BC-4A0182AE53BD}" destId="{68D9566B-4B99-7246-9501-633B435CA56F}" srcOrd="3" destOrd="0" presId="urn:microsoft.com/office/officeart/2005/8/layout/process1"/>
    <dgm:cxn modelId="{535515D6-BA37-4767-ACD1-9BA8CAE18BCE}" type="presParOf" srcId="{68D9566B-4B99-7246-9501-633B435CA56F}" destId="{7E9B7F6D-DFCC-3D41-B524-2A7754351B9A}" srcOrd="0" destOrd="0" presId="urn:microsoft.com/office/officeart/2005/8/layout/process1"/>
    <dgm:cxn modelId="{12B505EC-422C-47D7-B366-A6FD37F334E1}" type="presParOf" srcId="{D761D0DA-2DC1-5644-99BC-4A0182AE53BD}" destId="{92251872-FDE4-AC49-8F14-4382C001D483}" srcOrd="4" destOrd="0" presId="urn:microsoft.com/office/officeart/2005/8/layout/process1"/>
    <dgm:cxn modelId="{764EC07B-85FE-4003-9D79-D1EE24AC3AF9}" type="presParOf" srcId="{D761D0DA-2DC1-5644-99BC-4A0182AE53BD}" destId="{47CDE8AF-ED2F-0D40-AB59-228BFC6ABB4B}" srcOrd="5" destOrd="0" presId="urn:microsoft.com/office/officeart/2005/8/layout/process1"/>
    <dgm:cxn modelId="{748A65D4-53E3-44B1-B1FF-0719B0E58D9D}" type="presParOf" srcId="{47CDE8AF-ED2F-0D40-AB59-228BFC6ABB4B}" destId="{19B58260-F587-3C4B-B2C0-B51B9C72A0D4}" srcOrd="0" destOrd="0" presId="urn:microsoft.com/office/officeart/2005/8/layout/process1"/>
    <dgm:cxn modelId="{455E3822-295B-4E17-A3D2-3D0FB4607691}" type="presParOf" srcId="{D761D0DA-2DC1-5644-99BC-4A0182AE53BD}" destId="{35FB0068-C774-4639-A5C3-4C9D5771BA6D}" srcOrd="6" destOrd="0" presId="urn:microsoft.com/office/officeart/2005/8/layout/process1"/>
    <dgm:cxn modelId="{28671FC7-7127-434F-A0EA-7142850A9D50}" type="presParOf" srcId="{D761D0DA-2DC1-5644-99BC-4A0182AE53BD}" destId="{64C4243C-EF26-4C3F-94B1-4898844274FB}" srcOrd="7" destOrd="0" presId="urn:microsoft.com/office/officeart/2005/8/layout/process1"/>
    <dgm:cxn modelId="{348D0E36-1F77-4D26-A7CF-7AC173C36336}" type="presParOf" srcId="{64C4243C-EF26-4C3F-94B1-4898844274FB}" destId="{1A128700-B856-4627-A56E-06E33A322B70}" srcOrd="0" destOrd="0" presId="urn:microsoft.com/office/officeart/2005/8/layout/process1"/>
    <dgm:cxn modelId="{D9DD6155-4C63-4A44-82B7-EB368340423D}"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5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pt>
    <dgm:pt modelId="{15228DE0-0B99-284C-B286-E8EA12165A78}">
      <dgm:prSet phldrT="[Text]"/>
      <dgm:spPr>
        <a:solidFill>
          <a:schemeClr val="accent1"/>
        </a:solidFill>
      </dgm:spPr>
      <dgm:t>
        <a:bodyPr/>
        <a:lstStyle/>
        <a:p>
          <a:r>
            <a:rPr lang="en-US" b="1" dirty="0" smtClean="0">
              <a:latin typeface="+mj-lt"/>
            </a:rPr>
            <a:t>Motivation</a:t>
          </a:r>
          <a:endParaRPr lang="en-US" b="1" dirty="0">
            <a:latin typeface="+mj-lt"/>
          </a:endParaRPr>
        </a:p>
      </dgm:t>
    </dgm:pt>
    <dgm:pt modelId="{0544A900-4661-4C4B-8C63-32583671DBEF}" type="sibTrans" cxnId="{9D945660-91BC-834B-A02D-F64AB627A573}">
      <dgm:prSet/>
      <dgm:spPr/>
      <dgm:t>
        <a:bodyPr/>
        <a:lstStyle/>
        <a:p>
          <a:endParaRPr lang="en-US">
            <a:latin typeface="+mj-lt"/>
          </a:endParaRPr>
        </a:p>
      </dgm:t>
    </dgm:pt>
    <dgm:pt modelId="{4B0D142C-8F01-9C4A-880F-1F0074701B1C}" type="parTrans" cxnId="{9D945660-91BC-834B-A02D-F64AB627A573}">
      <dgm:prSet/>
      <dgm:spPr/>
      <dgm:t>
        <a:bodyPr/>
        <a:lstStyle/>
        <a:p>
          <a:endParaRPr lang="en-US">
            <a:latin typeface="+mj-lt"/>
          </a:endParaRPr>
        </a:p>
      </dgm:t>
    </dgm:pt>
    <dgm:pt modelId="{28D512CC-05BE-E044-8C26-09CD29B2AAB0}">
      <dgm:prSet phldrT="[Text]"/>
      <dgm:spPr/>
      <dgm:t>
        <a:bodyPr/>
        <a:lstStyle/>
        <a:p>
          <a:r>
            <a:rPr lang="en-US" dirty="0" smtClean="0">
              <a:latin typeface="+mj-lt"/>
            </a:rPr>
            <a:t>Problem</a:t>
          </a:r>
          <a:endParaRPr lang="en-US" dirty="0">
            <a:latin typeface="+mj-lt"/>
          </a:endParaRPr>
        </a:p>
      </dgm:t>
    </dgm:pt>
    <dgm:pt modelId="{E04175F1-0C92-8541-854B-2E1312EE0784}" type="sibTrans" cxnId="{8F83D439-3A3D-804F-AC18-9EF5EC8C84F8}">
      <dgm:prSet/>
      <dgm:spPr/>
      <dgm:t>
        <a:bodyPr/>
        <a:lstStyle/>
        <a:p>
          <a:endParaRPr lang="en-US">
            <a:latin typeface="+mj-lt"/>
          </a:endParaRPr>
        </a:p>
      </dgm:t>
    </dgm:pt>
    <dgm:pt modelId="{F9C2487A-57F8-2C4E-903F-37455B796056}" type="parTrans" cxnId="{8F83D439-3A3D-804F-AC18-9EF5EC8C84F8}">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99B41EF-EE46-C849-81A0-8A7547B51999}" type="sibTrans" cxnId="{E82865B2-E96A-1246-98B6-8DE6C8C832FD}">
      <dgm:prSet/>
      <dgm:spPr/>
      <dgm:t>
        <a:bodyPr/>
        <a:lstStyle/>
        <a:p>
          <a:endParaRPr lang="en-US">
            <a:latin typeface="+mj-lt"/>
          </a:endParaRPr>
        </a:p>
      </dgm:t>
    </dgm:pt>
    <dgm:pt modelId="{DB201FAB-E5FD-A445-8134-A9B1F1278570}" type="parTrans" cxnId="{E82865B2-E96A-1246-98B6-8DE6C8C832FD}">
      <dgm:prSet/>
      <dgm:spPr/>
      <dgm:t>
        <a:bodyPr/>
        <a:lstStyle/>
        <a:p>
          <a:endParaRPr lang="en-US">
            <a:latin typeface="+mj-lt"/>
          </a:endParaRPr>
        </a:p>
      </dgm:t>
    </dgm:pt>
    <dgm:pt modelId="{772C0A53-F088-324A-97AA-A574F3B3A0D9}">
      <dgm:prSet phldrT="[Text]"/>
      <dgm:spPr/>
      <dgm:t>
        <a:bodyPr/>
        <a:lstStyle/>
        <a:p>
          <a:r>
            <a:rPr lang="en-US" dirty="0" smtClean="0">
              <a:latin typeface="+mj-lt"/>
            </a:rPr>
            <a:t>Evaluation</a:t>
          </a:r>
          <a:endParaRPr lang="en-US" dirty="0">
            <a:latin typeface="+mj-lt"/>
          </a:endParaRPr>
        </a:p>
      </dgm:t>
    </dgm:pt>
    <dgm:pt modelId="{0EA34819-AB63-FD47-AA2A-8DF7C80A33E6}" type="sibTrans" cxnId="{8BF76F9F-FF1D-A542-B282-75B053F21235}">
      <dgm:prSet/>
      <dgm:spPr/>
      <dgm:t>
        <a:bodyPr/>
        <a:lstStyle/>
        <a:p>
          <a:endParaRPr lang="en-US">
            <a:latin typeface="+mj-lt"/>
          </a:endParaRPr>
        </a:p>
      </dgm:t>
    </dgm:pt>
    <dgm:pt modelId="{0C6AE0A8-E094-6947-B942-B34FEA79DE87}" type="parTrans" cxnId="{8BF76F9F-FF1D-A542-B282-75B053F21235}">
      <dgm:prSet/>
      <dgm:spPr/>
      <dgm:t>
        <a:bodyPr/>
        <a:lstStyle/>
        <a:p>
          <a:endParaRPr lang="en-US">
            <a:latin typeface="+mj-lt"/>
          </a:endParaRPr>
        </a:p>
      </dgm:t>
    </dgm:pt>
    <dgm:pt modelId="{5054FA11-A990-5A47-B1B4-225D0EF003A8}">
      <dgm:prSet phldrT="[Text]"/>
      <dgm:spPr/>
      <dgm:t>
        <a:bodyPr/>
        <a:lstStyle/>
        <a:p>
          <a:r>
            <a:rPr lang="en-US" dirty="0" smtClean="0">
              <a:latin typeface="+mj-lt"/>
            </a:rPr>
            <a:t>Design</a:t>
          </a:r>
          <a:endParaRPr lang="en-US" dirty="0">
            <a:latin typeface="+mj-lt"/>
          </a:endParaRPr>
        </a:p>
      </dgm:t>
    </dgm:pt>
    <dgm:pt modelId="{C361CE96-BF91-914A-8D61-640FB202B874}" type="sibTrans" cxnId="{8B94D2EE-8B1C-3C49-8AD2-8928D81AA86E}">
      <dgm:prSet/>
      <dgm:spPr/>
      <dgm:t>
        <a:bodyPr/>
        <a:lstStyle/>
        <a:p>
          <a:endParaRPr lang="en-US">
            <a:latin typeface="+mj-lt"/>
          </a:endParaRPr>
        </a:p>
      </dgm:t>
    </dgm:pt>
    <dgm:pt modelId="{1384B49E-3E45-A243-835B-408111074686}" type="parTrans" cxnId="{8B94D2EE-8B1C-3C49-8AD2-8928D81AA86E}">
      <dgm:prSet/>
      <dgm:spPr/>
      <dgm:t>
        <a:bodyPr/>
        <a:lstStyle/>
        <a:p>
          <a:endParaRPr lang="en-US">
            <a:latin typeface="+mj-lt"/>
          </a:endParaRPr>
        </a:p>
      </dgm:t>
    </dgm:pt>
    <dgm:pt modelId="{D761D0DA-2DC1-5644-99BC-4A0182AE53BD}" type="pres">
      <dgm:prSet presAssocID="{8254B634-E7A0-EC4F-89F3-B3E9463F7939}" presName="Name0" presStyleCnt="0">
        <dgm:presLayoutVars>
          <dgm:dir/>
          <dgm:resizeHandles val="exact"/>
        </dgm:presLayoutVars>
      </dgm:prSet>
      <dgm:spPr/>
    </dgm:pt>
    <dgm:pt modelId="{9FE21E73-64E5-B944-BAC1-F21D0C1580A8}" type="pres">
      <dgm:prSet presAssocID="{15228DE0-0B99-284C-B286-E8EA12165A78}" presName="node" presStyleLbl="node1" presStyleIdx="0" presStyleCnt="5">
        <dgm:presLayoutVars>
          <dgm:bulletEnabled val="1"/>
        </dgm:presLayoutVars>
      </dgm:prSet>
      <dgm:spPr/>
      <dgm:t>
        <a:bodyPr/>
        <a:lstStyle/>
        <a:p>
          <a:endParaRPr lang="en-US"/>
        </a:p>
      </dgm:t>
    </dgm:pt>
    <dgm:pt modelId="{9347874D-D32F-2E4D-952B-B84FCF13786D}" type="pres">
      <dgm:prSet presAssocID="{0544A900-4661-4C4B-8C63-32583671DBEF}" presName="sibTrans" presStyleLbl="sibTrans2D1" presStyleIdx="0" presStyleCnt="4"/>
      <dgm:spPr/>
      <dgm:t>
        <a:bodyPr/>
        <a:lstStyle/>
        <a:p>
          <a:endParaRPr lang="en-US"/>
        </a:p>
      </dgm:t>
    </dgm:pt>
    <dgm:pt modelId="{43BED50A-21A5-464E-B4B0-ACD136B5F42F}" type="pres">
      <dgm:prSet presAssocID="{0544A900-4661-4C4B-8C63-32583671DBEF}" presName="connectorText" presStyleLbl="sibTrans2D1" presStyleIdx="0" presStyleCnt="4"/>
      <dgm:spPr/>
      <dgm:t>
        <a:bodyPr/>
        <a:lstStyle/>
        <a:p>
          <a:endParaRPr lang="en-US"/>
        </a:p>
      </dgm:t>
    </dgm:pt>
    <dgm:pt modelId="{38E07313-51F5-8142-A6C7-A9F6B3618736}" type="pres">
      <dgm:prSet presAssocID="{28D512CC-05BE-E044-8C26-09CD29B2AAB0}" presName="node" presStyleLbl="node1" presStyleIdx="1"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1" presStyleCnt="4"/>
      <dgm:spPr/>
      <dgm:t>
        <a:bodyPr/>
        <a:lstStyle/>
        <a:p>
          <a:endParaRPr lang="en-US"/>
        </a:p>
      </dgm:t>
    </dgm:pt>
    <dgm:pt modelId="{C81E686A-1377-1243-8C24-AFF6039A8049}" type="pres">
      <dgm:prSet presAssocID="{E04175F1-0C92-8541-854B-2E1312EE0784}" presName="connectorText" presStyleLbl="sibTrans2D1" presStyleIdx="1" presStyleCnt="4"/>
      <dgm:spPr/>
      <dgm:t>
        <a:bodyPr/>
        <a:lstStyle/>
        <a:p>
          <a:endParaRPr lang="en-US"/>
        </a:p>
      </dgm:t>
    </dgm:pt>
    <dgm:pt modelId="{F754AB20-C932-C34F-9FB1-9305DF5F73A9}" type="pres">
      <dgm:prSet presAssocID="{5054FA11-A990-5A47-B1B4-225D0EF003A8}" presName="node" presStyleLbl="node1" presStyleIdx="2"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2" presStyleCnt="4"/>
      <dgm:spPr/>
      <dgm:t>
        <a:bodyPr/>
        <a:lstStyle/>
        <a:p>
          <a:endParaRPr lang="en-US"/>
        </a:p>
      </dgm:t>
    </dgm:pt>
    <dgm:pt modelId="{7E9B7F6D-DFCC-3D41-B524-2A7754351B9A}" type="pres">
      <dgm:prSet presAssocID="{C361CE96-BF91-914A-8D61-640FB202B874}" presName="connectorText" presStyleLbl="sibTrans2D1" presStyleIdx="2" presStyleCnt="4"/>
      <dgm:spPr/>
      <dgm:t>
        <a:bodyPr/>
        <a:lstStyle/>
        <a:p>
          <a:endParaRPr lang="en-US"/>
        </a:p>
      </dgm:t>
    </dgm:pt>
    <dgm:pt modelId="{92251872-FDE4-AC49-8F14-4382C001D483}" type="pres">
      <dgm:prSet presAssocID="{772C0A53-F088-324A-97AA-A574F3B3A0D9}" presName="node" presStyleLbl="node1" presStyleIdx="3"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3" presStyleCnt="4"/>
      <dgm:spPr/>
      <dgm:t>
        <a:bodyPr/>
        <a:lstStyle/>
        <a:p>
          <a:endParaRPr lang="en-US"/>
        </a:p>
      </dgm:t>
    </dgm:pt>
    <dgm:pt modelId="{19B58260-F587-3C4B-B2C0-B51B9C72A0D4}" type="pres">
      <dgm:prSet presAssocID="{0EA34819-AB63-FD47-AA2A-8DF7C80A33E6}"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F71333EF-6FAB-4013-8944-CF5C903FB2E0}" type="presOf" srcId="{0544A900-4661-4C4B-8C63-32583671DBEF}" destId="{9347874D-D32F-2E4D-952B-B84FCF13786D}" srcOrd="0" destOrd="0" presId="urn:microsoft.com/office/officeart/2005/8/layout/process1"/>
    <dgm:cxn modelId="{E82865B2-E96A-1246-98B6-8DE6C8C832FD}" srcId="{8254B634-E7A0-EC4F-89F3-B3E9463F7939}" destId="{3D2078ED-DCCE-644A-9E2F-201EB85586AB}" srcOrd="4" destOrd="0" parTransId="{DB201FAB-E5FD-A445-8134-A9B1F1278570}" sibTransId="{D99B41EF-EE46-C849-81A0-8A7547B51999}"/>
    <dgm:cxn modelId="{8F83D439-3A3D-804F-AC18-9EF5EC8C84F8}" srcId="{8254B634-E7A0-EC4F-89F3-B3E9463F7939}" destId="{28D512CC-05BE-E044-8C26-09CD29B2AAB0}" srcOrd="1" destOrd="0" parTransId="{F9C2487A-57F8-2C4E-903F-37455B796056}" sibTransId="{E04175F1-0C92-8541-854B-2E1312EE0784}"/>
    <dgm:cxn modelId="{D41C1174-791E-473B-A1E2-91CA6B136595}" type="presOf" srcId="{C361CE96-BF91-914A-8D61-640FB202B874}" destId="{68D9566B-4B99-7246-9501-633B435CA56F}" srcOrd="0" destOrd="0" presId="urn:microsoft.com/office/officeart/2005/8/layout/process1"/>
    <dgm:cxn modelId="{141E8A15-A3D1-477D-8B2E-9A21C17D4E79}" type="presOf" srcId="{8254B634-E7A0-EC4F-89F3-B3E9463F7939}" destId="{D761D0DA-2DC1-5644-99BC-4A0182AE53BD}" srcOrd="0" destOrd="0" presId="urn:microsoft.com/office/officeart/2005/8/layout/process1"/>
    <dgm:cxn modelId="{81404DFF-0D87-4A6D-A322-21D156AAED9E}" type="presOf" srcId="{3D2078ED-DCCE-644A-9E2F-201EB85586AB}" destId="{C62C1A73-6D55-E842-9FA4-26749F2D258D}" srcOrd="0" destOrd="0" presId="urn:microsoft.com/office/officeart/2005/8/layout/process1"/>
    <dgm:cxn modelId="{FBFDB04B-3F1F-4C09-8A4B-9A5398F8A063}" type="presOf" srcId="{E04175F1-0C92-8541-854B-2E1312EE0784}" destId="{C81E686A-1377-1243-8C24-AFF6039A8049}" srcOrd="1" destOrd="0" presId="urn:microsoft.com/office/officeart/2005/8/layout/process1"/>
    <dgm:cxn modelId="{82C7188C-2ECD-4B12-9415-2DC6575F1C30}" type="presOf" srcId="{15228DE0-0B99-284C-B286-E8EA12165A78}" destId="{9FE21E73-64E5-B944-BAC1-F21D0C1580A8}" srcOrd="0" destOrd="0" presId="urn:microsoft.com/office/officeart/2005/8/layout/process1"/>
    <dgm:cxn modelId="{023A1467-4B63-4600-BEA7-72DD7FE20C4E}" type="presOf" srcId="{28D512CC-05BE-E044-8C26-09CD29B2AAB0}" destId="{38E07313-51F5-8142-A6C7-A9F6B3618736}" srcOrd="0" destOrd="0" presId="urn:microsoft.com/office/officeart/2005/8/layout/process1"/>
    <dgm:cxn modelId="{C1F4AECF-29EE-44D6-B9AD-20D6DCFB57B4}" type="presOf" srcId="{0544A900-4661-4C4B-8C63-32583671DBEF}" destId="{43BED50A-21A5-464E-B4B0-ACD136B5F42F}" srcOrd="1" destOrd="0" presId="urn:microsoft.com/office/officeart/2005/8/layout/process1"/>
    <dgm:cxn modelId="{CD94B869-E2B8-4356-9ECB-1820CFD0C4A5}" type="presOf" srcId="{C361CE96-BF91-914A-8D61-640FB202B874}" destId="{7E9B7F6D-DFCC-3D41-B524-2A7754351B9A}" srcOrd="1" destOrd="0" presId="urn:microsoft.com/office/officeart/2005/8/layout/process1"/>
    <dgm:cxn modelId="{2D4468EB-0B93-4706-985D-6949F31072D9}" type="presOf" srcId="{772C0A53-F088-324A-97AA-A574F3B3A0D9}" destId="{92251872-FDE4-AC49-8F14-4382C001D483}" srcOrd="0" destOrd="0" presId="urn:microsoft.com/office/officeart/2005/8/layout/process1"/>
    <dgm:cxn modelId="{4BEB7F45-EFCA-4EF4-B4F2-F5320C249AC9}" type="presOf" srcId="{0EA34819-AB63-FD47-AA2A-8DF7C80A33E6}" destId="{47CDE8AF-ED2F-0D40-AB59-228BFC6ABB4B}" srcOrd="0" destOrd="0" presId="urn:microsoft.com/office/officeart/2005/8/layout/process1"/>
    <dgm:cxn modelId="{8BF76F9F-FF1D-A542-B282-75B053F21235}" srcId="{8254B634-E7A0-EC4F-89F3-B3E9463F7939}" destId="{772C0A53-F088-324A-97AA-A574F3B3A0D9}" srcOrd="3" destOrd="0" parTransId="{0C6AE0A8-E094-6947-B942-B34FEA79DE87}" sibTransId="{0EA34819-AB63-FD47-AA2A-8DF7C80A33E6}"/>
    <dgm:cxn modelId="{8B94D2EE-8B1C-3C49-8AD2-8928D81AA86E}" srcId="{8254B634-E7A0-EC4F-89F3-B3E9463F7939}" destId="{5054FA11-A990-5A47-B1B4-225D0EF003A8}" srcOrd="2" destOrd="0" parTransId="{1384B49E-3E45-A243-835B-408111074686}" sibTransId="{C361CE96-BF91-914A-8D61-640FB202B874}"/>
    <dgm:cxn modelId="{9CD1EEE5-0C03-4667-9A04-93B1F18AAB68}" type="presOf" srcId="{0EA34819-AB63-FD47-AA2A-8DF7C80A33E6}" destId="{19B58260-F587-3C4B-B2C0-B51B9C72A0D4}" srcOrd="1" destOrd="0" presId="urn:microsoft.com/office/officeart/2005/8/layout/process1"/>
    <dgm:cxn modelId="{09975B1B-CD62-4F96-B079-3DD741F127F1}" type="presOf" srcId="{E04175F1-0C92-8541-854B-2E1312EE0784}" destId="{8615F0E3-1FA6-214B-A5BE-124BF46C7A2D}" srcOrd="0" destOrd="0" presId="urn:microsoft.com/office/officeart/2005/8/layout/process1"/>
    <dgm:cxn modelId="{9D945660-91BC-834B-A02D-F64AB627A573}" srcId="{8254B634-E7A0-EC4F-89F3-B3E9463F7939}" destId="{15228DE0-0B99-284C-B286-E8EA12165A78}" srcOrd="0" destOrd="0" parTransId="{4B0D142C-8F01-9C4A-880F-1F0074701B1C}" sibTransId="{0544A900-4661-4C4B-8C63-32583671DBEF}"/>
    <dgm:cxn modelId="{A219ACC8-295B-447B-97BF-7B8417F3AFC4}" type="presOf" srcId="{5054FA11-A990-5A47-B1B4-225D0EF003A8}" destId="{F754AB20-C932-C34F-9FB1-9305DF5F73A9}" srcOrd="0" destOrd="0" presId="urn:microsoft.com/office/officeart/2005/8/layout/process1"/>
    <dgm:cxn modelId="{9E46AA40-2E94-431C-AE83-B82EC8F43B19}" type="presParOf" srcId="{D761D0DA-2DC1-5644-99BC-4A0182AE53BD}" destId="{9FE21E73-64E5-B944-BAC1-F21D0C1580A8}" srcOrd="0" destOrd="0" presId="urn:microsoft.com/office/officeart/2005/8/layout/process1"/>
    <dgm:cxn modelId="{343E2E7C-A4A8-4B37-8C1A-02CB48C910DD}" type="presParOf" srcId="{D761D0DA-2DC1-5644-99BC-4A0182AE53BD}" destId="{9347874D-D32F-2E4D-952B-B84FCF13786D}" srcOrd="1" destOrd="0" presId="urn:microsoft.com/office/officeart/2005/8/layout/process1"/>
    <dgm:cxn modelId="{C726288A-E499-431E-B494-BC8CD21C1396}" type="presParOf" srcId="{9347874D-D32F-2E4D-952B-B84FCF13786D}" destId="{43BED50A-21A5-464E-B4B0-ACD136B5F42F}" srcOrd="0" destOrd="0" presId="urn:microsoft.com/office/officeart/2005/8/layout/process1"/>
    <dgm:cxn modelId="{D01B7256-EBFE-4FCE-A1E2-C45892360F28}" type="presParOf" srcId="{D761D0DA-2DC1-5644-99BC-4A0182AE53BD}" destId="{38E07313-51F5-8142-A6C7-A9F6B3618736}" srcOrd="2" destOrd="0" presId="urn:microsoft.com/office/officeart/2005/8/layout/process1"/>
    <dgm:cxn modelId="{F45436BF-8889-4D5C-B1B7-7C5D8AD20814}" type="presParOf" srcId="{D761D0DA-2DC1-5644-99BC-4A0182AE53BD}" destId="{8615F0E3-1FA6-214B-A5BE-124BF46C7A2D}" srcOrd="3" destOrd="0" presId="urn:microsoft.com/office/officeart/2005/8/layout/process1"/>
    <dgm:cxn modelId="{2EE8CE73-792F-4F48-923C-DAA810AE115F}" type="presParOf" srcId="{8615F0E3-1FA6-214B-A5BE-124BF46C7A2D}" destId="{C81E686A-1377-1243-8C24-AFF6039A8049}" srcOrd="0" destOrd="0" presId="urn:microsoft.com/office/officeart/2005/8/layout/process1"/>
    <dgm:cxn modelId="{FD5DAFCD-BC55-4435-8F4A-FB47D278643B}" type="presParOf" srcId="{D761D0DA-2DC1-5644-99BC-4A0182AE53BD}" destId="{F754AB20-C932-C34F-9FB1-9305DF5F73A9}" srcOrd="4" destOrd="0" presId="urn:microsoft.com/office/officeart/2005/8/layout/process1"/>
    <dgm:cxn modelId="{557426DF-CB06-4700-B645-6A0408A8DEB5}" type="presParOf" srcId="{D761D0DA-2DC1-5644-99BC-4A0182AE53BD}" destId="{68D9566B-4B99-7246-9501-633B435CA56F}" srcOrd="5" destOrd="0" presId="urn:microsoft.com/office/officeart/2005/8/layout/process1"/>
    <dgm:cxn modelId="{F027EE7B-9B1F-44C6-8A14-A506ECB86E3B}" type="presParOf" srcId="{68D9566B-4B99-7246-9501-633B435CA56F}" destId="{7E9B7F6D-DFCC-3D41-B524-2A7754351B9A}" srcOrd="0" destOrd="0" presId="urn:microsoft.com/office/officeart/2005/8/layout/process1"/>
    <dgm:cxn modelId="{6851C57F-DB0E-4DF1-B222-7BDB6A0CD3FA}" type="presParOf" srcId="{D761D0DA-2DC1-5644-99BC-4A0182AE53BD}" destId="{92251872-FDE4-AC49-8F14-4382C001D483}" srcOrd="6" destOrd="0" presId="urn:microsoft.com/office/officeart/2005/8/layout/process1"/>
    <dgm:cxn modelId="{BD440E39-C7D8-4930-94E4-FC4A6B7827E7}" type="presParOf" srcId="{D761D0DA-2DC1-5644-99BC-4A0182AE53BD}" destId="{47CDE8AF-ED2F-0D40-AB59-228BFC6ABB4B}" srcOrd="7" destOrd="0" presId="urn:microsoft.com/office/officeart/2005/8/layout/process1"/>
    <dgm:cxn modelId="{8CFA9EBD-98CF-47CF-8DFA-E6876F2D3A57}" type="presParOf" srcId="{47CDE8AF-ED2F-0D40-AB59-228BFC6ABB4B}" destId="{19B58260-F587-3C4B-B2C0-B51B9C72A0D4}" srcOrd="0" destOrd="0" presId="urn:microsoft.com/office/officeart/2005/8/layout/process1"/>
    <dgm:cxn modelId="{A8A7C56A-0807-4C08-9B25-5A3719F13534}"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23"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Lst>
  <dgm:cxnLst>
    <dgm:cxn modelId="{5352FE2D-DE17-43BE-84C0-5E9D17F6487E}" type="presOf" srcId="{CDD1D809-3843-4DFC-A9A4-0D050E1CD76B}" destId="{77603170-3662-48E0-9ACB-432A01EBF504}"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dgm:spPr>
        <a:solidFill>
          <a:schemeClr val="accent2"/>
        </a:solidFill>
      </dgm:spPr>
      <dgm:t>
        <a:bodyPr/>
        <a:lstStyle/>
        <a:p>
          <a:pPr algn="ctr"/>
          <a:r>
            <a:rPr lang="en-US" dirty="0" smtClean="0">
              <a:solidFill>
                <a:schemeClr val="tx1"/>
              </a:solidFill>
            </a:rPr>
            <a:t>Naive</a:t>
          </a:r>
          <a:endParaRPr lang="en-US"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LinFactNeighborY="-18556">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282A2ABF-7D33-4AC8-A4E0-6DA05FBEA581}" type="presOf" srcId="{9A3B98E4-2131-41E8-809F-164C7DB495F5}" destId="{BB5B0DBB-3C7E-4061-B8EB-B682985F90B3}" srcOrd="0" destOrd="0" presId="urn:microsoft.com/office/officeart/2005/8/layout/vList2"/>
    <dgm:cxn modelId="{964E55AF-9E3A-4CAF-8E79-31ADC711E28D}" type="presOf" srcId="{CDD1D809-3843-4DFC-A9A4-0D050E1CD76B}" destId="{77603170-3662-48E0-9ACB-432A01EBF504}" srcOrd="0" destOrd="0" presId="urn:microsoft.com/office/officeart/2005/8/layout/vList2"/>
    <dgm:cxn modelId="{6CD9751E-FC7F-45C1-8314-44FBA201A5FE}"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dgm:spPr>
        <a:solidFill>
          <a:srgbClr val="FFC000"/>
        </a:solidFill>
      </dgm:spPr>
      <dgm:t>
        <a:bodyPr/>
        <a:lstStyle/>
        <a:p>
          <a:pPr algn="ctr"/>
          <a:r>
            <a:rPr lang="en-US" dirty="0" smtClean="0">
              <a:solidFill>
                <a:schemeClr val="tx1"/>
              </a:solidFill>
            </a:rPr>
            <a:t>CARLOG</a:t>
          </a:r>
          <a:endParaRPr lang="en-US"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4B378D62-0221-4364-A86D-F0CAF2EADB95}" type="presOf" srcId="{9A3B98E4-2131-41E8-809F-164C7DB495F5}" destId="{BB5B0DBB-3C7E-4061-B8EB-B682985F90B3}" srcOrd="0" destOrd="0" presId="urn:microsoft.com/office/officeart/2005/8/layout/vList2"/>
    <dgm:cxn modelId="{94C9C58C-1F40-4DA0-A0A6-F8B5C24B4846}" type="presOf" srcId="{CDD1D809-3843-4DFC-A9A4-0D050E1CD76B}" destId="{77603170-3662-48E0-9ACB-432A01EBF504}" srcOrd="0" destOrd="0" presId="urn:microsoft.com/office/officeart/2005/8/layout/vList2"/>
    <dgm:cxn modelId="{D8FCAEA3-E881-4C78-91AC-4FD7706A1811}"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custT="1"/>
      <dgm:spPr>
        <a:solidFill>
          <a:schemeClr val="accent2"/>
        </a:solidFill>
      </dgm:spPr>
      <dgm:t>
        <a:bodyPr/>
        <a:lstStyle/>
        <a:p>
          <a:pPr algn="ctr"/>
          <a:r>
            <a:rPr lang="en-US" sz="1900" dirty="0" smtClean="0">
              <a:solidFill>
                <a:schemeClr val="tx1"/>
              </a:solidFill>
            </a:rPr>
            <a:t>OPT</a:t>
          </a:r>
          <a:endParaRPr lang="en-US" sz="1900"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ScaleY="217094" custLinFactNeighborX="11538" custLinFactNeighborY="67139">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A1D9A180-EA37-44E2-8639-15196A4F073A}" type="presOf" srcId="{9A3B98E4-2131-41E8-809F-164C7DB495F5}" destId="{BB5B0DBB-3C7E-4061-B8EB-B682985F90B3}" srcOrd="0" destOrd="0" presId="urn:microsoft.com/office/officeart/2005/8/layout/vList2"/>
    <dgm:cxn modelId="{7F9B192F-E53A-4AD4-B42B-7E7BF148EEC4}" type="presOf" srcId="{CDD1D809-3843-4DFC-A9A4-0D050E1CD76B}" destId="{77603170-3662-48E0-9ACB-432A01EBF504}" srcOrd="0" destOrd="0" presId="urn:microsoft.com/office/officeart/2005/8/layout/vList2"/>
    <dgm:cxn modelId="{F028EF06-5859-4EFB-A585-AF866CD67999}"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dgm:spPr>
        <a:solidFill>
          <a:schemeClr val="accent2"/>
        </a:solidFill>
      </dgm:spPr>
      <dgm:t>
        <a:bodyPr/>
        <a:lstStyle/>
        <a:p>
          <a:pPr algn="ctr"/>
          <a:r>
            <a:rPr lang="en-US" dirty="0" smtClean="0">
              <a:solidFill>
                <a:schemeClr val="tx1"/>
              </a:solidFill>
            </a:rPr>
            <a:t>Lowest Cost First</a:t>
          </a:r>
          <a:endParaRPr lang="en-US"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LinFactNeighborX="-1923">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6DDF4D4B-D8BA-4AD9-9F1C-37A990D6F19D}" type="presOf" srcId="{9A3B98E4-2131-41E8-809F-164C7DB495F5}" destId="{BB5B0DBB-3C7E-4061-B8EB-B682985F90B3}" srcOrd="0" destOrd="0" presId="urn:microsoft.com/office/officeart/2005/8/layout/vList2"/>
    <dgm:cxn modelId="{E2D8BEBD-C625-424A-A430-B9DD298A1347}" type="presOf" srcId="{CDD1D809-3843-4DFC-A9A4-0D050E1CD76B}" destId="{77603170-3662-48E0-9ACB-432A01EBF504}" srcOrd="0" destOrd="0" presId="urn:microsoft.com/office/officeart/2005/8/layout/vList2"/>
    <dgm:cxn modelId="{DDA88661-3E3B-45B9-95A1-A536105E4759}"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dgm:spPr>
        <a:solidFill>
          <a:schemeClr val="accent2"/>
        </a:solidFill>
      </dgm:spPr>
      <dgm:t>
        <a:bodyPr/>
        <a:lstStyle/>
        <a:p>
          <a:pPr algn="ctr"/>
          <a:r>
            <a:rPr lang="en-US" dirty="0" smtClean="0">
              <a:solidFill>
                <a:schemeClr val="tx1"/>
              </a:solidFill>
            </a:rPr>
            <a:t>Cloud Parallel</a:t>
          </a:r>
          <a:endParaRPr lang="en-US"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LinFactNeighborX="-13462" custLinFactNeighborY="15722">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93E7C84E-00D7-4BA0-8B87-94CF1C48C782}" type="presOf" srcId="{9A3B98E4-2131-41E8-809F-164C7DB495F5}" destId="{BB5B0DBB-3C7E-4061-B8EB-B682985F90B3}" srcOrd="0" destOrd="0" presId="urn:microsoft.com/office/officeart/2005/8/layout/vList2"/>
    <dgm:cxn modelId="{1190ACE7-846C-4689-BA64-1565D68FD227}" type="presOf" srcId="{CDD1D809-3843-4DFC-A9A4-0D050E1CD76B}" destId="{77603170-3662-48E0-9ACB-432A01EBF504}" srcOrd="0" destOrd="0" presId="urn:microsoft.com/office/officeart/2005/8/layout/vList2"/>
    <dgm:cxn modelId="{3DDAC212-75C2-433E-A792-BB74EBF0F06A}"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34"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dgm:spPr>
        <a:solidFill>
          <a:schemeClr val="accent2"/>
        </a:solidFill>
      </dgm:spPr>
      <dgm:t>
        <a:bodyPr/>
        <a:lstStyle/>
        <a:p>
          <a:pPr algn="ctr"/>
          <a:r>
            <a:rPr lang="en-US" dirty="0" smtClean="0">
              <a:solidFill>
                <a:schemeClr val="tx1"/>
              </a:solidFill>
            </a:rPr>
            <a:t>Lowest </a:t>
          </a:r>
          <a:r>
            <a:rPr lang="en-US" dirty="0" err="1" smtClean="0">
              <a:solidFill>
                <a:schemeClr val="tx1"/>
              </a:solidFill>
            </a:rPr>
            <a:t>Prob</a:t>
          </a:r>
          <a:r>
            <a:rPr lang="en-US" dirty="0" smtClean="0">
              <a:solidFill>
                <a:schemeClr val="tx1"/>
              </a:solidFill>
            </a:rPr>
            <a:t> First</a:t>
          </a:r>
          <a:endParaRPr lang="en-US"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LinFactNeighborX="1923" custLinFactNeighborY="1417">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EBA42E02-6FE0-4CF4-A881-34171E5D6B46}" type="presOf" srcId="{CDD1D809-3843-4DFC-A9A4-0D050E1CD76B}" destId="{77603170-3662-48E0-9ACB-432A01EBF504}" srcOrd="0" destOrd="0" presId="urn:microsoft.com/office/officeart/2005/8/layout/vList2"/>
    <dgm:cxn modelId="{D787A6CD-794E-449A-9C0F-3EEC347AC6BE}" type="presOf" srcId="{9A3B98E4-2131-41E8-809F-164C7DB495F5}" destId="{BB5B0DBB-3C7E-4061-B8EB-B682985F90B3}" srcOrd="0" destOrd="0" presId="urn:microsoft.com/office/officeart/2005/8/layout/vList2"/>
    <dgm:cxn modelId="{96B89955-8838-4176-92EC-7DEF7C41F62C}"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39"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3B98E4-2131-41E8-809F-164C7DB495F5}">
      <dgm:prSet custT="1"/>
      <dgm:spPr>
        <a:solidFill>
          <a:schemeClr val="accent2"/>
        </a:solidFill>
      </dgm:spPr>
      <dgm:t>
        <a:bodyPr/>
        <a:lstStyle/>
        <a:p>
          <a:pPr algn="ctr"/>
          <a:r>
            <a:rPr lang="en-US" sz="1900" dirty="0" smtClean="0">
              <a:solidFill>
                <a:schemeClr val="tx1"/>
              </a:solidFill>
            </a:rPr>
            <a:t>Single Opt</a:t>
          </a:r>
          <a:endParaRPr lang="en-US" sz="1900" dirty="0">
            <a:solidFill>
              <a:schemeClr val="tx1"/>
            </a:solidFill>
          </a:endParaRPr>
        </a:p>
      </dgm:t>
    </dgm:pt>
    <dgm:pt modelId="{B48E3859-5F5C-4D03-A775-B507BED7957E}" type="parTrans" cxnId="{CEC4F9FE-6AC2-4762-AAE1-59B19AB16A79}">
      <dgm:prSet/>
      <dgm:spPr/>
      <dgm:t>
        <a:bodyPr/>
        <a:lstStyle/>
        <a:p>
          <a:endParaRPr lang="en-US"/>
        </a:p>
      </dgm:t>
    </dgm:pt>
    <dgm:pt modelId="{28B29453-05BB-44D8-8001-ED252DAA1E22}" type="sibTrans" cxnId="{CEC4F9FE-6AC2-4762-AAE1-59B19AB16A79}">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BB5B0DBB-3C7E-4061-B8EB-B682985F90B3}" type="pres">
      <dgm:prSet presAssocID="{9A3B98E4-2131-41E8-809F-164C7DB495F5}" presName="parentText" presStyleLbl="node1" presStyleIdx="0" presStyleCnt="1" custLinFactNeighborY="-17842">
        <dgm:presLayoutVars>
          <dgm:chMax val="0"/>
          <dgm:bulletEnabled val="1"/>
        </dgm:presLayoutVars>
      </dgm:prSet>
      <dgm:spPr/>
      <dgm:t>
        <a:bodyPr/>
        <a:lstStyle/>
        <a:p>
          <a:endParaRPr lang="en-US"/>
        </a:p>
      </dgm:t>
    </dgm:pt>
  </dgm:ptLst>
  <dgm:cxnLst>
    <dgm:cxn modelId="{CEC4F9FE-6AC2-4762-AAE1-59B19AB16A79}" srcId="{CDD1D809-3843-4DFC-A9A4-0D050E1CD76B}" destId="{9A3B98E4-2131-41E8-809F-164C7DB495F5}" srcOrd="0" destOrd="0" parTransId="{B48E3859-5F5C-4D03-A775-B507BED7957E}" sibTransId="{28B29453-05BB-44D8-8001-ED252DAA1E22}"/>
    <dgm:cxn modelId="{F1DA0709-9EDB-435D-9C64-F9A71D5AFCE0}" type="presOf" srcId="{9A3B98E4-2131-41E8-809F-164C7DB495F5}" destId="{BB5B0DBB-3C7E-4061-B8EB-B682985F90B3}" srcOrd="0" destOrd="0" presId="urn:microsoft.com/office/officeart/2005/8/layout/vList2"/>
    <dgm:cxn modelId="{4D829590-385C-48C9-9387-04367794E1C6}" type="presOf" srcId="{CDD1D809-3843-4DFC-A9A4-0D050E1CD76B}" destId="{77603170-3662-48E0-9ACB-432A01EBF504}" srcOrd="0" destOrd="0" presId="urn:microsoft.com/office/officeart/2005/8/layout/vList2"/>
    <dgm:cxn modelId="{1F200C5E-EA3A-4273-B8BD-10C493CB4131}" type="presParOf" srcId="{77603170-3662-48E0-9ACB-432A01EBF504}" destId="{BB5B0DBB-3C7E-4061-B8EB-B682985F90B3}" srcOrd="0" destOrd="0" presId="urn:microsoft.com/office/officeart/2005/8/layout/vList2"/>
  </dgm:cxnLst>
  <dgm:bg/>
  <dgm:whole/>
  <dgm:extLst>
    <a:ext uri="http://schemas.microsoft.com/office/drawing/2008/diagram">
      <dsp:dataModelExt xmlns:dsp="http://schemas.microsoft.com/office/drawing/2008/diagram" relId="rId44"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t>
        <a:bodyPr/>
        <a:lstStyle/>
        <a:p>
          <a:endParaRPr lang="en-US"/>
        </a:p>
      </dgm:t>
    </dgm:pt>
    <dgm:pt modelId="{28D512CC-05BE-E044-8C26-09CD29B2AAB0}">
      <dgm:prSet phldrT="[Text]"/>
      <dgm:spPr/>
      <dgm:t>
        <a:bodyPr/>
        <a:lstStyle/>
        <a:p>
          <a:r>
            <a:rPr lang="en-US" dirty="0" smtClean="0">
              <a:latin typeface="+mj-lt"/>
            </a:rPr>
            <a:t>Motivation</a:t>
          </a:r>
          <a:endParaRPr lang="en-US" dirty="0">
            <a:latin typeface="+mj-lt"/>
          </a:endParaRPr>
        </a:p>
      </dgm:t>
    </dgm:pt>
    <dgm:pt modelId="{F9C2487A-57F8-2C4E-903F-37455B796056}" type="parTrans" cxnId="{8F83D439-3A3D-804F-AC18-9EF5EC8C84F8}">
      <dgm:prSet/>
      <dgm:spPr/>
      <dgm:t>
        <a:bodyPr/>
        <a:lstStyle/>
        <a:p>
          <a:endParaRPr lang="en-US">
            <a:latin typeface="+mj-lt"/>
          </a:endParaRPr>
        </a:p>
      </dgm:t>
    </dgm:pt>
    <dgm:pt modelId="{E04175F1-0C92-8541-854B-2E1312EE0784}" type="sibTrans" cxnId="{8F83D439-3A3D-804F-AC18-9EF5EC8C84F8}">
      <dgm:prSet/>
      <dgm:spPr/>
      <dgm:t>
        <a:bodyPr/>
        <a:lstStyle/>
        <a:p>
          <a:endParaRPr lang="en-US">
            <a:latin typeface="+mj-lt"/>
          </a:endParaRPr>
        </a:p>
      </dgm:t>
    </dgm:pt>
    <dgm:pt modelId="{5054FA11-A990-5A47-B1B4-225D0EF003A8}">
      <dgm:prSet phldrT="[Text]"/>
      <dgm:spPr/>
      <dgm:t>
        <a:bodyPr/>
        <a:lstStyle/>
        <a:p>
          <a:r>
            <a:rPr lang="en-US" dirty="0" smtClean="0">
              <a:latin typeface="+mj-lt"/>
            </a:rPr>
            <a:t>Problem</a:t>
          </a:r>
          <a:endParaRPr lang="en-US" dirty="0">
            <a:latin typeface="+mj-lt"/>
          </a:endParaRPr>
        </a:p>
      </dgm:t>
    </dgm:pt>
    <dgm:pt modelId="{1384B49E-3E45-A243-835B-408111074686}" type="parTrans" cxnId="{8B94D2EE-8B1C-3C49-8AD2-8928D81AA86E}">
      <dgm:prSet/>
      <dgm:spPr/>
      <dgm:t>
        <a:bodyPr/>
        <a:lstStyle/>
        <a:p>
          <a:endParaRPr lang="en-US">
            <a:latin typeface="+mj-lt"/>
          </a:endParaRPr>
        </a:p>
      </dgm:t>
    </dgm:pt>
    <dgm:pt modelId="{C361CE96-BF91-914A-8D61-640FB202B874}" type="sibTrans" cxnId="{8B94D2EE-8B1C-3C49-8AD2-8928D81AA86E}">
      <dgm:prSet/>
      <dgm:spPr/>
      <dgm:t>
        <a:bodyPr/>
        <a:lstStyle/>
        <a:p>
          <a:endParaRPr lang="en-US">
            <a:latin typeface="+mj-lt"/>
          </a:endParaRPr>
        </a:p>
      </dgm:t>
    </dgm:pt>
    <dgm:pt modelId="{772C0A53-F088-324A-97AA-A574F3B3A0D9}">
      <dgm:prSet phldrT="[Text]"/>
      <dgm:spPr/>
      <dgm:t>
        <a:bodyPr/>
        <a:lstStyle/>
        <a:p>
          <a:r>
            <a:rPr lang="en-US" dirty="0" smtClean="0">
              <a:latin typeface="+mj-lt"/>
            </a:rPr>
            <a:t>Design</a:t>
          </a:r>
          <a:endParaRPr lang="en-US" dirty="0">
            <a:latin typeface="+mj-lt"/>
          </a:endParaRPr>
        </a:p>
      </dgm:t>
    </dgm:pt>
    <dgm:pt modelId="{0C6AE0A8-E094-6947-B942-B34FEA79DE87}" type="parTrans" cxnId="{8BF76F9F-FF1D-A542-B282-75B053F21235}">
      <dgm:prSet/>
      <dgm:spPr/>
      <dgm:t>
        <a:bodyPr/>
        <a:lstStyle/>
        <a:p>
          <a:endParaRPr lang="en-US">
            <a:latin typeface="+mj-lt"/>
          </a:endParaRPr>
        </a:p>
      </dgm:t>
    </dgm:pt>
    <dgm:pt modelId="{0EA34819-AB63-FD47-AA2A-8DF7C80A33E6}" type="sibTrans" cxnId="{8BF76F9F-FF1D-A542-B282-75B053F21235}">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B201FAB-E5FD-A445-8134-A9B1F1278570}" type="parTrans" cxnId="{E82865B2-E96A-1246-98B6-8DE6C8C832FD}">
      <dgm:prSet/>
      <dgm:spPr/>
      <dgm:t>
        <a:bodyPr/>
        <a:lstStyle/>
        <a:p>
          <a:endParaRPr lang="en-US">
            <a:latin typeface="+mj-lt"/>
          </a:endParaRPr>
        </a:p>
      </dgm:t>
    </dgm:pt>
    <dgm:pt modelId="{D99B41EF-EE46-C849-81A0-8A7547B51999}" type="sibTrans" cxnId="{E82865B2-E96A-1246-98B6-8DE6C8C832FD}">
      <dgm:prSet/>
      <dgm:spPr/>
      <dgm:t>
        <a:bodyPr/>
        <a:lstStyle/>
        <a:p>
          <a:endParaRPr lang="en-US">
            <a:latin typeface="+mj-lt"/>
          </a:endParaRPr>
        </a:p>
      </dgm:t>
    </dgm:pt>
    <dgm:pt modelId="{4499E38B-9966-401E-BC86-DE6F1CD671EC}">
      <dgm:prSet phldrT="[Text]"/>
      <dgm:spPr>
        <a:solidFill>
          <a:schemeClr val="accent1"/>
        </a:solidFill>
      </dgm:spPr>
      <dgm:t>
        <a:bodyPr/>
        <a:lstStyle/>
        <a:p>
          <a:r>
            <a:rPr lang="en-US" b="1" dirty="0" smtClean="0">
              <a:latin typeface="+mj-lt"/>
            </a:rPr>
            <a:t>Evaluation</a:t>
          </a:r>
          <a:endParaRPr lang="en-US" b="1" dirty="0">
            <a:latin typeface="+mj-lt"/>
          </a:endParaRPr>
        </a:p>
      </dgm:t>
    </dgm:pt>
    <dgm:pt modelId="{301A7013-64C9-4E0B-82B2-CACCF2493895}" type="parTrans" cxnId="{66114556-F8D7-4AAD-A493-206A0BC00AA1}">
      <dgm:prSet/>
      <dgm:spPr/>
      <dgm:t>
        <a:bodyPr/>
        <a:lstStyle/>
        <a:p>
          <a:endParaRPr lang="en-US"/>
        </a:p>
      </dgm:t>
    </dgm:pt>
    <dgm:pt modelId="{F5DDAAA1-5C0B-4AAC-A3BE-B779BE6B734B}" type="sibTrans" cxnId="{66114556-F8D7-4AAD-A493-206A0BC00AA1}">
      <dgm:prSet/>
      <dgm:spPr/>
      <dgm:t>
        <a:bodyPr/>
        <a:lstStyle/>
        <a:p>
          <a:endParaRPr lang="en-US"/>
        </a:p>
      </dgm:t>
    </dgm:pt>
    <dgm:pt modelId="{D761D0DA-2DC1-5644-99BC-4A0182AE53BD}" type="pres">
      <dgm:prSet presAssocID="{8254B634-E7A0-EC4F-89F3-B3E9463F7939}" presName="Name0" presStyleCnt="0">
        <dgm:presLayoutVars>
          <dgm:dir/>
          <dgm:resizeHandles val="exact"/>
        </dgm:presLayoutVars>
      </dgm:prSet>
      <dgm:spPr/>
      <dgm:t>
        <a:bodyPr/>
        <a:lstStyle/>
        <a:p>
          <a:endParaRPr lang="en-US"/>
        </a:p>
      </dgm:t>
    </dgm:pt>
    <dgm:pt modelId="{38E07313-51F5-8142-A6C7-A9F6B3618736}" type="pres">
      <dgm:prSet presAssocID="{28D512CC-05BE-E044-8C26-09CD29B2AAB0}" presName="node" presStyleLbl="node1" presStyleIdx="0"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0" presStyleCnt="4"/>
      <dgm:spPr/>
      <dgm:t>
        <a:bodyPr/>
        <a:lstStyle/>
        <a:p>
          <a:endParaRPr lang="en-US"/>
        </a:p>
      </dgm:t>
    </dgm:pt>
    <dgm:pt modelId="{C81E686A-1377-1243-8C24-AFF6039A8049}" type="pres">
      <dgm:prSet presAssocID="{E04175F1-0C92-8541-854B-2E1312EE0784}" presName="connectorText" presStyleLbl="sibTrans2D1" presStyleIdx="0" presStyleCnt="4"/>
      <dgm:spPr/>
      <dgm:t>
        <a:bodyPr/>
        <a:lstStyle/>
        <a:p>
          <a:endParaRPr lang="en-US"/>
        </a:p>
      </dgm:t>
    </dgm:pt>
    <dgm:pt modelId="{F754AB20-C932-C34F-9FB1-9305DF5F73A9}" type="pres">
      <dgm:prSet presAssocID="{5054FA11-A990-5A47-B1B4-225D0EF003A8}" presName="node" presStyleLbl="node1" presStyleIdx="1"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1" presStyleCnt="4"/>
      <dgm:spPr/>
      <dgm:t>
        <a:bodyPr/>
        <a:lstStyle/>
        <a:p>
          <a:endParaRPr lang="en-US"/>
        </a:p>
      </dgm:t>
    </dgm:pt>
    <dgm:pt modelId="{7E9B7F6D-DFCC-3D41-B524-2A7754351B9A}" type="pres">
      <dgm:prSet presAssocID="{C361CE96-BF91-914A-8D61-640FB202B874}" presName="connectorText" presStyleLbl="sibTrans2D1" presStyleIdx="1" presStyleCnt="4"/>
      <dgm:spPr/>
      <dgm:t>
        <a:bodyPr/>
        <a:lstStyle/>
        <a:p>
          <a:endParaRPr lang="en-US"/>
        </a:p>
      </dgm:t>
    </dgm:pt>
    <dgm:pt modelId="{92251872-FDE4-AC49-8F14-4382C001D483}" type="pres">
      <dgm:prSet presAssocID="{772C0A53-F088-324A-97AA-A574F3B3A0D9}" presName="node" presStyleLbl="node1" presStyleIdx="2"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2" presStyleCnt="4"/>
      <dgm:spPr/>
      <dgm:t>
        <a:bodyPr/>
        <a:lstStyle/>
        <a:p>
          <a:endParaRPr lang="en-US"/>
        </a:p>
      </dgm:t>
    </dgm:pt>
    <dgm:pt modelId="{19B58260-F587-3C4B-B2C0-B51B9C72A0D4}" type="pres">
      <dgm:prSet presAssocID="{0EA34819-AB63-FD47-AA2A-8DF7C80A33E6}" presName="connectorText" presStyleLbl="sibTrans2D1" presStyleIdx="2" presStyleCnt="4"/>
      <dgm:spPr/>
      <dgm:t>
        <a:bodyPr/>
        <a:lstStyle/>
        <a:p>
          <a:endParaRPr lang="en-US"/>
        </a:p>
      </dgm:t>
    </dgm:pt>
    <dgm:pt modelId="{35FB0068-C774-4639-A5C3-4C9D5771BA6D}" type="pres">
      <dgm:prSet presAssocID="{4499E38B-9966-401E-BC86-DE6F1CD671EC}" presName="node" presStyleLbl="node1" presStyleIdx="3" presStyleCnt="5">
        <dgm:presLayoutVars>
          <dgm:bulletEnabled val="1"/>
        </dgm:presLayoutVars>
      </dgm:prSet>
      <dgm:spPr/>
      <dgm:t>
        <a:bodyPr/>
        <a:lstStyle/>
        <a:p>
          <a:endParaRPr lang="en-US"/>
        </a:p>
      </dgm:t>
    </dgm:pt>
    <dgm:pt modelId="{64C4243C-EF26-4C3F-94B1-4898844274FB}" type="pres">
      <dgm:prSet presAssocID="{F5DDAAA1-5C0B-4AAC-A3BE-B779BE6B734B}" presName="sibTrans" presStyleLbl="sibTrans2D1" presStyleIdx="3" presStyleCnt="4"/>
      <dgm:spPr/>
      <dgm:t>
        <a:bodyPr/>
        <a:lstStyle/>
        <a:p>
          <a:endParaRPr lang="en-US"/>
        </a:p>
      </dgm:t>
    </dgm:pt>
    <dgm:pt modelId="{1A128700-B856-4627-A56E-06E33A322B70}" type="pres">
      <dgm:prSet presAssocID="{F5DDAAA1-5C0B-4AAC-A3BE-B779BE6B734B}"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E82865B2-E96A-1246-98B6-8DE6C8C832FD}" srcId="{8254B634-E7A0-EC4F-89F3-B3E9463F7939}" destId="{3D2078ED-DCCE-644A-9E2F-201EB85586AB}" srcOrd="4" destOrd="0" parTransId="{DB201FAB-E5FD-A445-8134-A9B1F1278570}" sibTransId="{D99B41EF-EE46-C849-81A0-8A7547B51999}"/>
    <dgm:cxn modelId="{8F83D439-3A3D-804F-AC18-9EF5EC8C84F8}" srcId="{8254B634-E7A0-EC4F-89F3-B3E9463F7939}" destId="{28D512CC-05BE-E044-8C26-09CD29B2AAB0}" srcOrd="0" destOrd="0" parTransId="{F9C2487A-57F8-2C4E-903F-37455B796056}" sibTransId="{E04175F1-0C92-8541-854B-2E1312EE0784}"/>
    <dgm:cxn modelId="{F54FF722-1DA8-4428-929E-DE1AC7FB2384}" type="presOf" srcId="{C361CE96-BF91-914A-8D61-640FB202B874}" destId="{68D9566B-4B99-7246-9501-633B435CA56F}" srcOrd="0" destOrd="0" presId="urn:microsoft.com/office/officeart/2005/8/layout/process1"/>
    <dgm:cxn modelId="{286649CA-827D-4BB6-B2AC-A390C7B8C13D}" type="presOf" srcId="{F5DDAAA1-5C0B-4AAC-A3BE-B779BE6B734B}" destId="{1A128700-B856-4627-A56E-06E33A322B70}" srcOrd="1" destOrd="0" presId="urn:microsoft.com/office/officeart/2005/8/layout/process1"/>
    <dgm:cxn modelId="{66114556-F8D7-4AAD-A493-206A0BC00AA1}" srcId="{8254B634-E7A0-EC4F-89F3-B3E9463F7939}" destId="{4499E38B-9966-401E-BC86-DE6F1CD671EC}" srcOrd="3" destOrd="0" parTransId="{301A7013-64C9-4E0B-82B2-CACCF2493895}" sibTransId="{F5DDAAA1-5C0B-4AAC-A3BE-B779BE6B734B}"/>
    <dgm:cxn modelId="{35853F7B-534A-4BD9-A146-4EC2F02A3339}" type="presOf" srcId="{0EA34819-AB63-FD47-AA2A-8DF7C80A33E6}" destId="{47CDE8AF-ED2F-0D40-AB59-228BFC6ABB4B}" srcOrd="0" destOrd="0" presId="urn:microsoft.com/office/officeart/2005/8/layout/process1"/>
    <dgm:cxn modelId="{A2F68D69-7C18-4849-B3CE-BD1BB14B5865}" type="presOf" srcId="{772C0A53-F088-324A-97AA-A574F3B3A0D9}" destId="{92251872-FDE4-AC49-8F14-4382C001D483}" srcOrd="0" destOrd="0" presId="urn:microsoft.com/office/officeart/2005/8/layout/process1"/>
    <dgm:cxn modelId="{8BF76F9F-FF1D-A542-B282-75B053F21235}" srcId="{8254B634-E7A0-EC4F-89F3-B3E9463F7939}" destId="{772C0A53-F088-324A-97AA-A574F3B3A0D9}" srcOrd="2" destOrd="0" parTransId="{0C6AE0A8-E094-6947-B942-B34FEA79DE87}" sibTransId="{0EA34819-AB63-FD47-AA2A-8DF7C80A33E6}"/>
    <dgm:cxn modelId="{8B94D2EE-8B1C-3C49-8AD2-8928D81AA86E}" srcId="{8254B634-E7A0-EC4F-89F3-B3E9463F7939}" destId="{5054FA11-A990-5A47-B1B4-225D0EF003A8}" srcOrd="1" destOrd="0" parTransId="{1384B49E-3E45-A243-835B-408111074686}" sibTransId="{C361CE96-BF91-914A-8D61-640FB202B874}"/>
    <dgm:cxn modelId="{DCF417D6-A3CA-4E35-AE43-CAF0D5208FE2}" type="presOf" srcId="{5054FA11-A990-5A47-B1B4-225D0EF003A8}" destId="{F754AB20-C932-C34F-9FB1-9305DF5F73A9}" srcOrd="0" destOrd="0" presId="urn:microsoft.com/office/officeart/2005/8/layout/process1"/>
    <dgm:cxn modelId="{DE48FEDD-1A3E-4F7A-90FA-6EAFD286ACA8}" type="presOf" srcId="{0EA34819-AB63-FD47-AA2A-8DF7C80A33E6}" destId="{19B58260-F587-3C4B-B2C0-B51B9C72A0D4}" srcOrd="1" destOrd="0" presId="urn:microsoft.com/office/officeart/2005/8/layout/process1"/>
    <dgm:cxn modelId="{EE5A2189-CF97-47DC-864F-A1CD22981F03}" type="presOf" srcId="{E04175F1-0C92-8541-854B-2E1312EE0784}" destId="{C81E686A-1377-1243-8C24-AFF6039A8049}" srcOrd="1" destOrd="0" presId="urn:microsoft.com/office/officeart/2005/8/layout/process1"/>
    <dgm:cxn modelId="{94B87F86-5069-4E07-A212-CAC00E639C51}" type="presOf" srcId="{F5DDAAA1-5C0B-4AAC-A3BE-B779BE6B734B}" destId="{64C4243C-EF26-4C3F-94B1-4898844274FB}" srcOrd="0" destOrd="0" presId="urn:microsoft.com/office/officeart/2005/8/layout/process1"/>
    <dgm:cxn modelId="{53CC1663-CA03-4FDE-B766-5A3BEC2F6E5A}" type="presOf" srcId="{C361CE96-BF91-914A-8D61-640FB202B874}" destId="{7E9B7F6D-DFCC-3D41-B524-2A7754351B9A}" srcOrd="1" destOrd="0" presId="urn:microsoft.com/office/officeart/2005/8/layout/process1"/>
    <dgm:cxn modelId="{14EC8EB4-BE5D-4224-BA91-8A6431355887}" type="presOf" srcId="{28D512CC-05BE-E044-8C26-09CD29B2AAB0}" destId="{38E07313-51F5-8142-A6C7-A9F6B3618736}" srcOrd="0" destOrd="0" presId="urn:microsoft.com/office/officeart/2005/8/layout/process1"/>
    <dgm:cxn modelId="{245BB138-599D-4FD5-83D8-812054FDD055}" type="presOf" srcId="{E04175F1-0C92-8541-854B-2E1312EE0784}" destId="{8615F0E3-1FA6-214B-A5BE-124BF46C7A2D}" srcOrd="0" destOrd="0" presId="urn:microsoft.com/office/officeart/2005/8/layout/process1"/>
    <dgm:cxn modelId="{13407220-0935-45CC-9FD2-6C0A9294040A}" type="presOf" srcId="{8254B634-E7A0-EC4F-89F3-B3E9463F7939}" destId="{D761D0DA-2DC1-5644-99BC-4A0182AE53BD}" srcOrd="0" destOrd="0" presId="urn:microsoft.com/office/officeart/2005/8/layout/process1"/>
    <dgm:cxn modelId="{E3683654-1C54-4E79-8C73-6B6324E3A487}" type="presOf" srcId="{3D2078ED-DCCE-644A-9E2F-201EB85586AB}" destId="{C62C1A73-6D55-E842-9FA4-26749F2D258D}" srcOrd="0" destOrd="0" presId="urn:microsoft.com/office/officeart/2005/8/layout/process1"/>
    <dgm:cxn modelId="{EA15E3B1-E1BA-4A25-B81A-5620DD69E694}" type="presOf" srcId="{4499E38B-9966-401E-BC86-DE6F1CD671EC}" destId="{35FB0068-C774-4639-A5C3-4C9D5771BA6D}" srcOrd="0" destOrd="0" presId="urn:microsoft.com/office/officeart/2005/8/layout/process1"/>
    <dgm:cxn modelId="{D7BCA308-436F-4852-BBF6-92A347B8EDE5}" type="presParOf" srcId="{D761D0DA-2DC1-5644-99BC-4A0182AE53BD}" destId="{38E07313-51F5-8142-A6C7-A9F6B3618736}" srcOrd="0" destOrd="0" presId="urn:microsoft.com/office/officeart/2005/8/layout/process1"/>
    <dgm:cxn modelId="{CF45F36F-A15A-41C7-8FD8-F8AB1CD8E43B}" type="presParOf" srcId="{D761D0DA-2DC1-5644-99BC-4A0182AE53BD}" destId="{8615F0E3-1FA6-214B-A5BE-124BF46C7A2D}" srcOrd="1" destOrd="0" presId="urn:microsoft.com/office/officeart/2005/8/layout/process1"/>
    <dgm:cxn modelId="{3C49C861-54FB-4BF0-B79A-131B9F23BFA1}" type="presParOf" srcId="{8615F0E3-1FA6-214B-A5BE-124BF46C7A2D}" destId="{C81E686A-1377-1243-8C24-AFF6039A8049}" srcOrd="0" destOrd="0" presId="urn:microsoft.com/office/officeart/2005/8/layout/process1"/>
    <dgm:cxn modelId="{8B475309-B1AB-4A27-8A63-475FD1678FF6}" type="presParOf" srcId="{D761D0DA-2DC1-5644-99BC-4A0182AE53BD}" destId="{F754AB20-C932-C34F-9FB1-9305DF5F73A9}" srcOrd="2" destOrd="0" presId="urn:microsoft.com/office/officeart/2005/8/layout/process1"/>
    <dgm:cxn modelId="{DC61F10B-330A-419B-842C-3ECB0B992EE2}" type="presParOf" srcId="{D761D0DA-2DC1-5644-99BC-4A0182AE53BD}" destId="{68D9566B-4B99-7246-9501-633B435CA56F}" srcOrd="3" destOrd="0" presId="urn:microsoft.com/office/officeart/2005/8/layout/process1"/>
    <dgm:cxn modelId="{6FD76B57-E3DB-4E3F-800B-C252C8D1A2E3}" type="presParOf" srcId="{68D9566B-4B99-7246-9501-633B435CA56F}" destId="{7E9B7F6D-DFCC-3D41-B524-2A7754351B9A}" srcOrd="0" destOrd="0" presId="urn:microsoft.com/office/officeart/2005/8/layout/process1"/>
    <dgm:cxn modelId="{99ECC4F4-1646-48FF-82F6-61726E0806A7}" type="presParOf" srcId="{D761D0DA-2DC1-5644-99BC-4A0182AE53BD}" destId="{92251872-FDE4-AC49-8F14-4382C001D483}" srcOrd="4" destOrd="0" presId="urn:microsoft.com/office/officeart/2005/8/layout/process1"/>
    <dgm:cxn modelId="{F260E45F-F2E7-4B21-BB6F-B663C1C2FC5A}" type="presParOf" srcId="{D761D0DA-2DC1-5644-99BC-4A0182AE53BD}" destId="{47CDE8AF-ED2F-0D40-AB59-228BFC6ABB4B}" srcOrd="5" destOrd="0" presId="urn:microsoft.com/office/officeart/2005/8/layout/process1"/>
    <dgm:cxn modelId="{F793987B-AE4D-4F83-A7AC-2FAAB0C7245B}" type="presParOf" srcId="{47CDE8AF-ED2F-0D40-AB59-228BFC6ABB4B}" destId="{19B58260-F587-3C4B-B2C0-B51B9C72A0D4}" srcOrd="0" destOrd="0" presId="urn:microsoft.com/office/officeart/2005/8/layout/process1"/>
    <dgm:cxn modelId="{C96A82FF-6F9B-44C0-891F-9F4112C9BD4B}" type="presParOf" srcId="{D761D0DA-2DC1-5644-99BC-4A0182AE53BD}" destId="{35FB0068-C774-4639-A5C3-4C9D5771BA6D}" srcOrd="6" destOrd="0" presId="urn:microsoft.com/office/officeart/2005/8/layout/process1"/>
    <dgm:cxn modelId="{7F208B8A-585C-4924-A013-D1173AB7C3A9}" type="presParOf" srcId="{D761D0DA-2DC1-5644-99BC-4A0182AE53BD}" destId="{64C4243C-EF26-4C3F-94B1-4898844274FB}" srcOrd="7" destOrd="0" presId="urn:microsoft.com/office/officeart/2005/8/layout/process1"/>
    <dgm:cxn modelId="{0AB99DFF-7786-4021-8239-282918C09199}" type="presParOf" srcId="{64C4243C-EF26-4C3F-94B1-4898844274FB}" destId="{1A128700-B856-4627-A56E-06E33A322B70}" srcOrd="0" destOrd="0" presId="urn:microsoft.com/office/officeart/2005/8/layout/process1"/>
    <dgm:cxn modelId="{6F9B1A1B-C0E4-4D09-BBFD-F2E6BCF5AF33}"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55"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CDD1D809-3843-4DFC-A9A4-0D050E1CD7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DF3235F-171D-4526-B82D-19F3F6958BBD}">
      <dgm:prSet custT="1"/>
      <dgm:spPr/>
      <dgm:t>
        <a:bodyPr/>
        <a:lstStyle/>
        <a:p>
          <a:r>
            <a:rPr lang="en-US" sz="2000" dirty="0" smtClean="0">
              <a:solidFill>
                <a:schemeClr val="tx1"/>
              </a:solidFill>
            </a:rPr>
            <a:t>detect events in </a:t>
          </a:r>
          <a:r>
            <a:rPr lang="en-US" sz="2000" b="1" dirty="0" smtClean="0">
              <a:solidFill>
                <a:schemeClr val="tx1"/>
              </a:solidFill>
            </a:rPr>
            <a:t>near real-time </a:t>
          </a:r>
          <a:r>
            <a:rPr lang="en-US" sz="2000" b="0" dirty="0" smtClean="0">
              <a:solidFill>
                <a:schemeClr val="tx1"/>
              </a:solidFill>
            </a:rPr>
            <a:t>for </a:t>
          </a:r>
          <a:r>
            <a:rPr lang="en-US" sz="2000" dirty="0" smtClean="0">
              <a:solidFill>
                <a:schemeClr val="tx1"/>
              </a:solidFill>
            </a:rPr>
            <a:t>automotive apps</a:t>
          </a:r>
          <a:endParaRPr lang="en-US" sz="2000" b="1" dirty="0" smtClean="0">
            <a:solidFill>
              <a:schemeClr val="tx1"/>
            </a:solidFill>
          </a:endParaRPr>
        </a:p>
      </dgm:t>
    </dgm:pt>
    <dgm:pt modelId="{3E03FC76-FD6B-4EE4-8261-00AEE93EA69F}" type="parTrans" cxnId="{ED5C55A8-4B2A-447F-84B0-893854288842}">
      <dgm:prSet/>
      <dgm:spPr/>
      <dgm:t>
        <a:bodyPr/>
        <a:lstStyle/>
        <a:p>
          <a:endParaRPr lang="en-US" sz="2000"/>
        </a:p>
      </dgm:t>
    </dgm:pt>
    <dgm:pt modelId="{200C4709-940A-4121-B816-BDE154B4FAEB}" type="sibTrans" cxnId="{ED5C55A8-4B2A-447F-84B0-893854288842}">
      <dgm:prSet/>
      <dgm:spPr/>
      <dgm:t>
        <a:bodyPr/>
        <a:lstStyle/>
        <a:p>
          <a:endParaRPr lang="en-US" sz="2000"/>
        </a:p>
      </dgm:t>
    </dgm:pt>
    <dgm:pt modelId="{0E974D55-653C-4E28-A28D-0C2F09A163B6}">
      <dgm:prSet custT="1"/>
      <dgm:spPr/>
      <dgm:t>
        <a:bodyPr/>
        <a:lstStyle/>
        <a:p>
          <a:r>
            <a:rPr lang="en-US" sz="2000" b="0" dirty="0" smtClean="0">
              <a:solidFill>
                <a:schemeClr val="tx1"/>
              </a:solidFill>
            </a:rPr>
            <a:t>adopt </a:t>
          </a:r>
          <a:r>
            <a:rPr lang="en-US" sz="2000" b="1" dirty="0" smtClean="0">
              <a:solidFill>
                <a:schemeClr val="tx1"/>
              </a:solidFill>
            </a:rPr>
            <a:t>novel</a:t>
          </a:r>
          <a:r>
            <a:rPr lang="en-US" sz="2000" dirty="0" smtClean="0">
              <a:solidFill>
                <a:schemeClr val="tx1"/>
              </a:solidFill>
            </a:rPr>
            <a:t> optimization algorithms for </a:t>
          </a:r>
          <a:r>
            <a:rPr lang="en-US" sz="2000" b="1" dirty="0" smtClean="0">
              <a:solidFill>
                <a:schemeClr val="tx1"/>
              </a:solidFill>
            </a:rPr>
            <a:t>minimiz</a:t>
          </a:r>
          <a:r>
            <a:rPr lang="en-US" altLang="zh-CN" sz="2000" b="1" dirty="0" smtClean="0">
              <a:solidFill>
                <a:schemeClr val="tx1"/>
              </a:solidFill>
            </a:rPr>
            <a:t>ing</a:t>
          </a:r>
          <a:r>
            <a:rPr lang="en-US" sz="2000" dirty="0" smtClean="0">
              <a:solidFill>
                <a:schemeClr val="tx1"/>
              </a:solidFill>
            </a:rPr>
            <a:t> the predicate acquisition cost</a:t>
          </a:r>
        </a:p>
      </dgm:t>
    </dgm:pt>
    <dgm:pt modelId="{A0620C7A-1247-42C8-8385-87C4F7E64C87}" type="parTrans" cxnId="{9DC25ADC-35BA-497C-B091-FF51D30CC3D2}">
      <dgm:prSet/>
      <dgm:spPr/>
      <dgm:t>
        <a:bodyPr/>
        <a:lstStyle/>
        <a:p>
          <a:endParaRPr lang="en-US" sz="2000"/>
        </a:p>
      </dgm:t>
    </dgm:pt>
    <dgm:pt modelId="{41628339-E6E5-4B8F-AA28-6B9127429986}" type="sibTrans" cxnId="{9DC25ADC-35BA-497C-B091-FF51D30CC3D2}">
      <dgm:prSet/>
      <dgm:spPr/>
      <dgm:t>
        <a:bodyPr/>
        <a:lstStyle/>
        <a:p>
          <a:endParaRPr lang="en-US" sz="2000"/>
        </a:p>
      </dgm:t>
    </dgm:pt>
    <dgm:pt modelId="{8CB92E94-CDE7-4761-9EA5-A4646153632F}">
      <dgm:prSet custT="1"/>
      <dgm:spPr/>
      <dgm:t>
        <a:bodyPr/>
        <a:lstStyle/>
        <a:p>
          <a:endParaRPr lang="en-US" sz="2000" b="0" dirty="0" smtClean="0">
            <a:solidFill>
              <a:schemeClr val="tx1"/>
            </a:solidFill>
          </a:endParaRPr>
        </a:p>
      </dgm:t>
    </dgm:pt>
    <dgm:pt modelId="{12A2DBFA-BD6E-4620-86B6-25C11612CC83}" type="parTrans" cxnId="{C2CB3CBD-31C8-4655-BF75-8F17ACD33614}">
      <dgm:prSet/>
      <dgm:spPr/>
      <dgm:t>
        <a:bodyPr/>
        <a:lstStyle/>
        <a:p>
          <a:endParaRPr lang="en-US" sz="2000"/>
        </a:p>
      </dgm:t>
    </dgm:pt>
    <dgm:pt modelId="{D453A80C-4BA8-4134-9EAD-1555887A6B3F}" type="sibTrans" cxnId="{C2CB3CBD-31C8-4655-BF75-8F17ACD33614}">
      <dgm:prSet/>
      <dgm:spPr/>
      <dgm:t>
        <a:bodyPr/>
        <a:lstStyle/>
        <a:p>
          <a:endParaRPr lang="en-US" sz="2000"/>
        </a:p>
      </dgm:t>
    </dgm:pt>
    <dgm:pt modelId="{3AA8A704-37A5-4F38-9C4C-5D996FAE5F7D}">
      <dgm:prSet custT="1"/>
      <dgm:spPr/>
      <dgm:t>
        <a:bodyPr/>
        <a:lstStyle/>
        <a:p>
          <a:endParaRPr lang="en-US" sz="2000" dirty="0" smtClean="0">
            <a:solidFill>
              <a:schemeClr val="tx1"/>
            </a:solidFill>
          </a:endParaRPr>
        </a:p>
      </dgm:t>
    </dgm:pt>
    <dgm:pt modelId="{53C863F9-416A-4FA7-900A-55391C82F756}" type="parTrans" cxnId="{D321D318-ABE9-42FC-BA71-27B12FEED0BE}">
      <dgm:prSet/>
      <dgm:spPr/>
      <dgm:t>
        <a:bodyPr/>
        <a:lstStyle/>
        <a:p>
          <a:endParaRPr lang="en-US" sz="2000"/>
        </a:p>
      </dgm:t>
    </dgm:pt>
    <dgm:pt modelId="{B874201D-C9F3-44EF-AD0A-DEDE29C40A56}" type="sibTrans" cxnId="{D321D318-ABE9-42FC-BA71-27B12FEED0BE}">
      <dgm:prSet/>
      <dgm:spPr/>
      <dgm:t>
        <a:bodyPr/>
        <a:lstStyle/>
        <a:p>
          <a:endParaRPr lang="en-US" sz="2000"/>
        </a:p>
      </dgm:t>
    </dgm:pt>
    <dgm:pt modelId="{537BE005-3C54-4C9A-8685-EE5ECBA82F48}">
      <dgm:prSet custT="1"/>
      <dgm:spPr/>
      <dgm:t>
        <a:bodyPr/>
        <a:lstStyle/>
        <a:p>
          <a:endParaRPr lang="en-US" sz="2000" dirty="0" smtClean="0">
            <a:solidFill>
              <a:schemeClr val="tx1"/>
            </a:solidFill>
          </a:endParaRPr>
        </a:p>
      </dgm:t>
    </dgm:pt>
    <dgm:pt modelId="{4A9FE56E-82EA-4A60-A848-14014B298DEC}" type="sibTrans" cxnId="{620DA633-8998-42B6-BC39-0DD34E8F4E53}">
      <dgm:prSet/>
      <dgm:spPr/>
      <dgm:t>
        <a:bodyPr/>
        <a:lstStyle/>
        <a:p>
          <a:endParaRPr lang="en-US" sz="2000"/>
        </a:p>
      </dgm:t>
    </dgm:pt>
    <dgm:pt modelId="{2BD12F3A-25C5-4764-A2F1-7ED154C6E5E4}" type="parTrans" cxnId="{620DA633-8998-42B6-BC39-0DD34E8F4E53}">
      <dgm:prSet/>
      <dgm:spPr/>
      <dgm:t>
        <a:bodyPr/>
        <a:lstStyle/>
        <a:p>
          <a:endParaRPr lang="en-US" sz="2000"/>
        </a:p>
      </dgm:t>
    </dgm:pt>
    <dgm:pt modelId="{E0D7E364-07AD-44AC-B890-2BC1215E23BA}">
      <dgm:prSet custT="1"/>
      <dgm:spPr/>
      <dgm:t>
        <a:bodyPr/>
        <a:lstStyle/>
        <a:p>
          <a:r>
            <a:rPr lang="en-US" sz="2000" b="1" dirty="0" smtClean="0">
              <a:solidFill>
                <a:schemeClr val="tx1"/>
              </a:solidFill>
            </a:rPr>
            <a:t>succinctly</a:t>
          </a:r>
          <a:r>
            <a:rPr lang="en-US" sz="2000" b="0" dirty="0" smtClean="0">
              <a:solidFill>
                <a:schemeClr val="tx1"/>
              </a:solidFill>
            </a:rPr>
            <a:t> express fusion of vehicle sensor and cloud information </a:t>
          </a:r>
        </a:p>
      </dgm:t>
    </dgm:pt>
    <dgm:pt modelId="{F7DD3B6E-CC1B-41A2-8740-2C11656DA90F}" type="parTrans" cxnId="{4210D23D-4C22-466E-9748-4C15CBFF7895}">
      <dgm:prSet/>
      <dgm:spPr/>
      <dgm:t>
        <a:bodyPr/>
        <a:lstStyle/>
        <a:p>
          <a:endParaRPr lang="en-US"/>
        </a:p>
      </dgm:t>
    </dgm:pt>
    <dgm:pt modelId="{188D3BC0-9328-4B72-8272-23B9255C1A02}" type="sibTrans" cxnId="{4210D23D-4C22-466E-9748-4C15CBFF7895}">
      <dgm:prSet/>
      <dgm:spPr/>
      <dgm:t>
        <a:bodyPr/>
        <a:lstStyle/>
        <a:p>
          <a:endParaRPr lang="en-US"/>
        </a:p>
      </dgm:t>
    </dgm:pt>
    <dgm:pt modelId="{3A7C52AF-6F85-4670-A8CA-3F14BB2729A5}">
      <dgm:prSet custT="1"/>
      <dgm:spPr/>
      <dgm:t>
        <a:bodyPr/>
        <a:lstStyle/>
        <a:p>
          <a:r>
            <a:rPr lang="en-US" sz="2000" b="1" dirty="0" smtClean="0">
              <a:solidFill>
                <a:schemeClr val="tx1"/>
              </a:solidFill>
            </a:rPr>
            <a:t>CARLOG</a:t>
          </a:r>
          <a:r>
            <a:rPr lang="en-US" sz="2000" b="0" dirty="0" smtClean="0">
              <a:solidFill>
                <a:schemeClr val="tx1"/>
              </a:solidFill>
            </a:rPr>
            <a:t>: Flexible and Efficient Automotive Sensing</a:t>
          </a:r>
        </a:p>
      </dgm:t>
    </dgm:pt>
    <dgm:pt modelId="{EE676021-2FCF-4EF6-83BC-7B2CD0C3A397}" type="parTrans" cxnId="{06E19A6A-ED09-4324-A5F6-12A43D29A085}">
      <dgm:prSet/>
      <dgm:spPr/>
      <dgm:t>
        <a:bodyPr/>
        <a:lstStyle/>
        <a:p>
          <a:endParaRPr lang="en-US"/>
        </a:p>
      </dgm:t>
    </dgm:pt>
    <dgm:pt modelId="{47E4C02C-55EE-4679-8245-525DA9516512}" type="sibTrans" cxnId="{06E19A6A-ED09-4324-A5F6-12A43D29A085}">
      <dgm:prSet/>
      <dgm:spPr/>
      <dgm:t>
        <a:bodyPr/>
        <a:lstStyle/>
        <a:p>
          <a:endParaRPr lang="en-US"/>
        </a:p>
      </dgm:t>
    </dgm:pt>
    <dgm:pt modelId="{6D9EC099-8A60-40A7-B367-8E35FE295DA5}">
      <dgm:prSet custT="1"/>
      <dgm:spPr/>
      <dgm:t>
        <a:bodyPr/>
        <a:lstStyle/>
        <a:p>
          <a:r>
            <a:rPr lang="en-US" sz="2000" b="0" dirty="0" smtClean="0">
              <a:solidFill>
                <a:schemeClr val="tx1"/>
              </a:solidFill>
            </a:rPr>
            <a:t>Adaptive </a:t>
          </a:r>
          <a:r>
            <a:rPr lang="en-US" sz="2000" dirty="0" smtClean="0">
              <a:solidFill>
                <a:schemeClr val="tx1"/>
              </a:solidFill>
            </a:rPr>
            <a:t>learning of probability and cost</a:t>
          </a:r>
        </a:p>
      </dgm:t>
    </dgm:pt>
    <dgm:pt modelId="{30F30458-594E-4F01-B2DE-FFB8D292F420}" type="parTrans" cxnId="{B27EC5F7-8A68-419F-94B0-CFCDF6B0C7B5}">
      <dgm:prSet/>
      <dgm:spPr/>
      <dgm:t>
        <a:bodyPr/>
        <a:lstStyle/>
        <a:p>
          <a:endParaRPr lang="en-US"/>
        </a:p>
      </dgm:t>
    </dgm:pt>
    <dgm:pt modelId="{0187847C-1D23-4424-8152-2D39FC2BF68F}" type="sibTrans" cxnId="{B27EC5F7-8A68-419F-94B0-CFCDF6B0C7B5}">
      <dgm:prSet/>
      <dgm:spPr/>
      <dgm:t>
        <a:bodyPr/>
        <a:lstStyle/>
        <a:p>
          <a:endParaRPr lang="en-US"/>
        </a:p>
      </dgm:t>
    </dgm:pt>
    <dgm:pt modelId="{1A3D2867-F337-4E6F-95AD-75ED9055ED98}">
      <dgm:prSet custT="1"/>
      <dgm:spPr/>
      <dgm:t>
        <a:bodyPr/>
        <a:lstStyle/>
        <a:p>
          <a:r>
            <a:rPr lang="en-US" sz="2000" b="1" dirty="0" smtClean="0">
              <a:solidFill>
                <a:schemeClr val="tx1"/>
              </a:solidFill>
            </a:rPr>
            <a:t>Future work</a:t>
          </a:r>
        </a:p>
      </dgm:t>
    </dgm:pt>
    <dgm:pt modelId="{4D037C99-DFD4-48D8-ADE1-4A63844DC23A}" type="parTrans" cxnId="{B11C5A47-6AD5-40F3-8C25-7EF6129A5C1D}">
      <dgm:prSet/>
      <dgm:spPr/>
      <dgm:t>
        <a:bodyPr/>
        <a:lstStyle/>
        <a:p>
          <a:endParaRPr lang="en-US"/>
        </a:p>
      </dgm:t>
    </dgm:pt>
    <dgm:pt modelId="{FF921C9D-5B0A-41FA-B55D-937522BBB907}" type="sibTrans" cxnId="{B11C5A47-6AD5-40F3-8C25-7EF6129A5C1D}">
      <dgm:prSet/>
      <dgm:spPr/>
      <dgm:t>
        <a:bodyPr/>
        <a:lstStyle/>
        <a:p>
          <a:endParaRPr lang="en-US"/>
        </a:p>
      </dgm:t>
    </dgm:pt>
    <dgm:pt modelId="{BAD82AD5-1A57-4432-90A8-2B0A1A167442}">
      <dgm:prSet custT="1"/>
      <dgm:spPr/>
      <dgm:t>
        <a:bodyPr/>
        <a:lstStyle/>
        <a:p>
          <a:endParaRPr lang="en-US" sz="2000" dirty="0" smtClean="0">
            <a:solidFill>
              <a:schemeClr val="tx1"/>
            </a:solidFill>
          </a:endParaRPr>
        </a:p>
      </dgm:t>
    </dgm:pt>
    <dgm:pt modelId="{8FC5F059-AEA9-45D7-BE3F-2D311929FA9A}" type="parTrans" cxnId="{5B6E7293-C599-4F85-9F75-E267DA8FA183}">
      <dgm:prSet/>
      <dgm:spPr/>
      <dgm:t>
        <a:bodyPr/>
        <a:lstStyle/>
        <a:p>
          <a:endParaRPr lang="en-US"/>
        </a:p>
      </dgm:t>
    </dgm:pt>
    <dgm:pt modelId="{1FF413FF-8C55-49F2-988E-8029E5F446A5}" type="sibTrans" cxnId="{5B6E7293-C599-4F85-9F75-E267DA8FA183}">
      <dgm:prSet/>
      <dgm:spPr/>
      <dgm:t>
        <a:bodyPr/>
        <a:lstStyle/>
        <a:p>
          <a:endParaRPr lang="en-US"/>
        </a:p>
      </dgm:t>
    </dgm:pt>
    <dgm:pt modelId="{492BCFD2-6947-4206-9181-D26AC841436C}">
      <dgm:prSet custT="1"/>
      <dgm:spPr/>
      <dgm:t>
        <a:bodyPr/>
        <a:lstStyle/>
        <a:p>
          <a:endParaRPr lang="en-US" sz="2000" dirty="0" smtClean="0">
            <a:solidFill>
              <a:schemeClr val="tx1"/>
            </a:solidFill>
          </a:endParaRPr>
        </a:p>
      </dgm:t>
    </dgm:pt>
    <dgm:pt modelId="{C67012FF-7D0A-4142-8EDB-2E4031D7D2BD}" type="parTrans" cxnId="{EF2449F2-3A0F-4C41-BCC2-AF2493C5B553}">
      <dgm:prSet/>
      <dgm:spPr/>
      <dgm:t>
        <a:bodyPr/>
        <a:lstStyle/>
        <a:p>
          <a:endParaRPr lang="en-US"/>
        </a:p>
      </dgm:t>
    </dgm:pt>
    <dgm:pt modelId="{9EE92462-92F8-4CF2-A9FC-4B4F6C7D0D22}" type="sibTrans" cxnId="{EF2449F2-3A0F-4C41-BCC2-AF2493C5B553}">
      <dgm:prSet/>
      <dgm:spPr/>
      <dgm:t>
        <a:bodyPr/>
        <a:lstStyle/>
        <a:p>
          <a:endParaRPr lang="en-US"/>
        </a:p>
      </dgm:t>
    </dgm:pt>
    <dgm:pt modelId="{FFD223B4-9B7B-45D1-8F20-9059E3B14BBD}">
      <dgm:prSet custT="1"/>
      <dgm:spPr/>
      <dgm:t>
        <a:bodyPr/>
        <a:lstStyle/>
        <a:p>
          <a:r>
            <a:rPr lang="en-US" sz="2000" dirty="0" smtClean="0">
              <a:solidFill>
                <a:schemeClr val="tx1"/>
              </a:solidFill>
            </a:rPr>
            <a:t>More problem settings, e.g. multiple queries w/ negation</a:t>
          </a:r>
        </a:p>
      </dgm:t>
    </dgm:pt>
    <dgm:pt modelId="{1DE26675-5052-49A4-B93B-EE7877B3E4C7}" type="parTrans" cxnId="{21D5A860-E3F6-4C48-851F-E70535A003B9}">
      <dgm:prSet/>
      <dgm:spPr/>
      <dgm:t>
        <a:bodyPr/>
        <a:lstStyle/>
        <a:p>
          <a:endParaRPr lang="en-US"/>
        </a:p>
      </dgm:t>
    </dgm:pt>
    <dgm:pt modelId="{4983E168-A6F7-45F3-9A12-99290C17EFF9}" type="sibTrans" cxnId="{21D5A860-E3F6-4C48-851F-E70535A003B9}">
      <dgm:prSet/>
      <dgm:spPr/>
      <dgm:t>
        <a:bodyPr/>
        <a:lstStyle/>
        <a:p>
          <a:endParaRPr lang="en-US"/>
        </a:p>
      </dgm:t>
    </dgm:pt>
    <dgm:pt modelId="{E115EE81-2EC5-48C0-AB55-3C5FD7DF6B87}">
      <dgm:prSet custT="1"/>
      <dgm:spPr/>
      <dgm:t>
        <a:bodyPr/>
        <a:lstStyle/>
        <a:p>
          <a:endParaRPr lang="en-US" sz="2000" dirty="0" smtClean="0">
            <a:solidFill>
              <a:schemeClr val="tx1"/>
            </a:solidFill>
          </a:endParaRPr>
        </a:p>
      </dgm:t>
    </dgm:pt>
    <dgm:pt modelId="{5EAE0A02-3C86-484B-BC27-833147C7008B}" type="parTrans" cxnId="{4EA2A6A7-2BEB-4DF8-895C-F48D6984F4D1}">
      <dgm:prSet/>
      <dgm:spPr/>
      <dgm:t>
        <a:bodyPr/>
        <a:lstStyle/>
        <a:p>
          <a:endParaRPr lang="en-US"/>
        </a:p>
      </dgm:t>
    </dgm:pt>
    <dgm:pt modelId="{228642AA-64F9-4755-8072-7F40CB382854}" type="sibTrans" cxnId="{4EA2A6A7-2BEB-4DF8-895C-F48D6984F4D1}">
      <dgm:prSet/>
      <dgm:spPr/>
      <dgm:t>
        <a:bodyPr/>
        <a:lstStyle/>
        <a:p>
          <a:endParaRPr lang="en-US"/>
        </a:p>
      </dgm:t>
    </dgm:pt>
    <dgm:pt modelId="{1659907A-014D-442E-97FA-8E097321B753}">
      <dgm:prSet custT="1"/>
      <dgm:spPr/>
      <dgm:t>
        <a:bodyPr/>
        <a:lstStyle/>
        <a:p>
          <a:r>
            <a:rPr lang="en-US" sz="2000" dirty="0" smtClean="0">
              <a:solidFill>
                <a:schemeClr val="tx1"/>
              </a:solidFill>
            </a:rPr>
            <a:t>Large scale deployment of CARLOG</a:t>
          </a:r>
        </a:p>
      </dgm:t>
    </dgm:pt>
    <dgm:pt modelId="{ABDAAB7A-E7FD-49F5-B33D-AFDFE26791E9}" type="parTrans" cxnId="{7E7D4FE5-F46D-4499-81FE-DFCA963A2711}">
      <dgm:prSet/>
      <dgm:spPr/>
      <dgm:t>
        <a:bodyPr/>
        <a:lstStyle/>
        <a:p>
          <a:endParaRPr lang="en-US"/>
        </a:p>
      </dgm:t>
    </dgm:pt>
    <dgm:pt modelId="{7F6EE28A-71A8-41B1-AE32-1A748A37075E}" type="sibTrans" cxnId="{7E7D4FE5-F46D-4499-81FE-DFCA963A2711}">
      <dgm:prSet/>
      <dgm:spPr/>
      <dgm:t>
        <a:bodyPr/>
        <a:lstStyle/>
        <a:p>
          <a:endParaRPr lang="en-US"/>
        </a:p>
      </dgm:t>
    </dgm:pt>
    <dgm:pt modelId="{D68D3638-A042-461A-895A-2F03B8A9FF1C}">
      <dgm:prSet custT="1"/>
      <dgm:spPr/>
      <dgm:t>
        <a:bodyPr/>
        <a:lstStyle/>
        <a:p>
          <a:endParaRPr lang="en-US" sz="2000" dirty="0" smtClean="0">
            <a:solidFill>
              <a:schemeClr val="tx1"/>
            </a:solidFill>
          </a:endParaRPr>
        </a:p>
      </dgm:t>
    </dgm:pt>
    <dgm:pt modelId="{27FF9901-6504-43A7-8D8F-87BAA93F4136}" type="parTrans" cxnId="{3C9C020B-CA76-4042-931F-ED9D4251D3E6}">
      <dgm:prSet/>
      <dgm:spPr/>
      <dgm:t>
        <a:bodyPr/>
        <a:lstStyle/>
        <a:p>
          <a:endParaRPr lang="en-US"/>
        </a:p>
      </dgm:t>
    </dgm:pt>
    <dgm:pt modelId="{016DCF96-A2B9-4871-8CD3-67DF7CA4FD06}" type="sibTrans" cxnId="{3C9C020B-CA76-4042-931F-ED9D4251D3E6}">
      <dgm:prSet/>
      <dgm:spPr/>
      <dgm:t>
        <a:bodyPr/>
        <a:lstStyle/>
        <a:p>
          <a:endParaRPr lang="en-US"/>
        </a:p>
      </dgm:t>
    </dgm:pt>
    <dgm:pt modelId="{77603170-3662-48E0-9ACB-432A01EBF504}" type="pres">
      <dgm:prSet presAssocID="{CDD1D809-3843-4DFC-A9A4-0D050E1CD76B}" presName="linear" presStyleCnt="0">
        <dgm:presLayoutVars>
          <dgm:animLvl val="lvl"/>
          <dgm:resizeHandles val="exact"/>
        </dgm:presLayoutVars>
      </dgm:prSet>
      <dgm:spPr/>
      <dgm:t>
        <a:bodyPr/>
        <a:lstStyle/>
        <a:p>
          <a:endParaRPr lang="en-US"/>
        </a:p>
      </dgm:t>
    </dgm:pt>
    <dgm:pt modelId="{0CCE80D3-AC58-42BD-B139-CA9F02530AC0}" type="pres">
      <dgm:prSet presAssocID="{3A7C52AF-6F85-4670-A8CA-3F14BB2729A5}" presName="parentText" presStyleLbl="node1" presStyleIdx="0" presStyleCnt="2" custLinFactNeighborY="5547">
        <dgm:presLayoutVars>
          <dgm:chMax val="0"/>
          <dgm:bulletEnabled val="1"/>
        </dgm:presLayoutVars>
      </dgm:prSet>
      <dgm:spPr/>
      <dgm:t>
        <a:bodyPr/>
        <a:lstStyle/>
        <a:p>
          <a:endParaRPr lang="en-US"/>
        </a:p>
      </dgm:t>
    </dgm:pt>
    <dgm:pt modelId="{AE3DBCC1-DD26-42B3-9116-05E9ECF2F7AD}" type="pres">
      <dgm:prSet presAssocID="{3A7C52AF-6F85-4670-A8CA-3F14BB2729A5}" presName="childText" presStyleLbl="revTx" presStyleIdx="0" presStyleCnt="2">
        <dgm:presLayoutVars>
          <dgm:bulletEnabled val="1"/>
        </dgm:presLayoutVars>
      </dgm:prSet>
      <dgm:spPr/>
      <dgm:t>
        <a:bodyPr/>
        <a:lstStyle/>
        <a:p>
          <a:endParaRPr lang="en-US"/>
        </a:p>
      </dgm:t>
    </dgm:pt>
    <dgm:pt modelId="{934C1572-BFCA-45CC-A47B-A2D69D16A7FB}" type="pres">
      <dgm:prSet presAssocID="{1A3D2867-F337-4E6F-95AD-75ED9055ED98}" presName="parentText" presStyleLbl="node1" presStyleIdx="1" presStyleCnt="2" custLinFactNeighborY="8858">
        <dgm:presLayoutVars>
          <dgm:chMax val="0"/>
          <dgm:bulletEnabled val="1"/>
        </dgm:presLayoutVars>
      </dgm:prSet>
      <dgm:spPr/>
      <dgm:t>
        <a:bodyPr/>
        <a:lstStyle/>
        <a:p>
          <a:endParaRPr lang="en-US"/>
        </a:p>
      </dgm:t>
    </dgm:pt>
    <dgm:pt modelId="{B86D2E78-9931-4D1F-9D48-FDFE5F61655B}" type="pres">
      <dgm:prSet presAssocID="{1A3D2867-F337-4E6F-95AD-75ED9055ED98}" presName="childText" presStyleLbl="revTx" presStyleIdx="1" presStyleCnt="2">
        <dgm:presLayoutVars>
          <dgm:bulletEnabled val="1"/>
        </dgm:presLayoutVars>
      </dgm:prSet>
      <dgm:spPr/>
      <dgm:t>
        <a:bodyPr/>
        <a:lstStyle/>
        <a:p>
          <a:endParaRPr lang="en-US"/>
        </a:p>
      </dgm:t>
    </dgm:pt>
  </dgm:ptLst>
  <dgm:cxnLst>
    <dgm:cxn modelId="{21D5A860-E3F6-4C48-851F-E70535A003B9}" srcId="{492BCFD2-6947-4206-9181-D26AC841436C}" destId="{FFD223B4-9B7B-45D1-8F20-9059E3B14BBD}" srcOrd="2" destOrd="0" parTransId="{1DE26675-5052-49A4-B93B-EE7877B3E4C7}" sibTransId="{4983E168-A6F7-45F3-9A12-99290C17EFF9}"/>
    <dgm:cxn modelId="{06E19A6A-ED09-4324-A5F6-12A43D29A085}" srcId="{CDD1D809-3843-4DFC-A9A4-0D050E1CD76B}" destId="{3A7C52AF-6F85-4670-A8CA-3F14BB2729A5}" srcOrd="0" destOrd="0" parTransId="{EE676021-2FCF-4EF6-83BC-7B2CD0C3A397}" sibTransId="{47E4C02C-55EE-4679-8245-525DA9516512}"/>
    <dgm:cxn modelId="{EF2449F2-3A0F-4C41-BCC2-AF2493C5B553}" srcId="{1A3D2867-F337-4E6F-95AD-75ED9055ED98}" destId="{492BCFD2-6947-4206-9181-D26AC841436C}" srcOrd="0" destOrd="0" parTransId="{C67012FF-7D0A-4142-8EDB-2E4031D7D2BD}" sibTransId="{9EE92462-92F8-4CF2-A9FC-4B4F6C7D0D22}"/>
    <dgm:cxn modelId="{56B79659-9CCC-4007-A798-51EAC1149B8A}" type="presOf" srcId="{492BCFD2-6947-4206-9181-D26AC841436C}" destId="{B86D2E78-9931-4D1F-9D48-FDFE5F61655B}" srcOrd="0" destOrd="0" presId="urn:microsoft.com/office/officeart/2005/8/layout/vList2"/>
    <dgm:cxn modelId="{B11C5A47-6AD5-40F3-8C25-7EF6129A5C1D}" srcId="{CDD1D809-3843-4DFC-A9A4-0D050E1CD76B}" destId="{1A3D2867-F337-4E6F-95AD-75ED9055ED98}" srcOrd="1" destOrd="0" parTransId="{4D037C99-DFD4-48D8-ADE1-4A63844DC23A}" sibTransId="{FF921C9D-5B0A-41FA-B55D-937522BBB907}"/>
    <dgm:cxn modelId="{9B14486B-BC88-46A2-8071-DBF6E3B0795E}" type="presOf" srcId="{3A7C52AF-6F85-4670-A8CA-3F14BB2729A5}" destId="{0CCE80D3-AC58-42BD-B139-CA9F02530AC0}" srcOrd="0" destOrd="0" presId="urn:microsoft.com/office/officeart/2005/8/layout/vList2"/>
    <dgm:cxn modelId="{B27EC5F7-8A68-419F-94B0-CFCDF6B0C7B5}" srcId="{492BCFD2-6947-4206-9181-D26AC841436C}" destId="{6D9EC099-8A60-40A7-B367-8E35FE295DA5}" srcOrd="0" destOrd="0" parTransId="{30F30458-594E-4F01-B2DE-FFB8D292F420}" sibTransId="{0187847C-1D23-4424-8152-2D39FC2BF68F}"/>
    <dgm:cxn modelId="{534FA351-9CA9-4E31-ACF2-F994CDC85129}" type="presOf" srcId="{E115EE81-2EC5-48C0-AB55-3C5FD7DF6B87}" destId="{B86D2E78-9931-4D1F-9D48-FDFE5F61655B}" srcOrd="0" destOrd="2" presId="urn:microsoft.com/office/officeart/2005/8/layout/vList2"/>
    <dgm:cxn modelId="{E023D81D-F4E1-4E70-9D7F-8E2EBA99B42A}" type="presOf" srcId="{0E974D55-653C-4E28-A28D-0C2F09A163B6}" destId="{AE3DBCC1-DD26-42B3-9116-05E9ECF2F7AD}" srcOrd="0" destOrd="5" presId="urn:microsoft.com/office/officeart/2005/8/layout/vList2"/>
    <dgm:cxn modelId="{2DE991F5-404F-4DD3-9EAF-36EF4D55A178}" type="presOf" srcId="{E0D7E364-07AD-44AC-B890-2BC1215E23BA}" destId="{AE3DBCC1-DD26-42B3-9116-05E9ECF2F7AD}" srcOrd="0" destOrd="1" presId="urn:microsoft.com/office/officeart/2005/8/layout/vList2"/>
    <dgm:cxn modelId="{35C89743-8BF7-43D6-AB3E-2CD6FBF0349C}" type="presOf" srcId="{1A3D2867-F337-4E6F-95AD-75ED9055ED98}" destId="{934C1572-BFCA-45CC-A47B-A2D69D16A7FB}" srcOrd="0" destOrd="0" presId="urn:microsoft.com/office/officeart/2005/8/layout/vList2"/>
    <dgm:cxn modelId="{7B5CDF82-5A97-424A-9C02-5E06A320B2F5}" type="presOf" srcId="{537BE005-3C54-4C9A-8685-EE5ECBA82F48}" destId="{AE3DBCC1-DD26-42B3-9116-05E9ECF2F7AD}" srcOrd="0" destOrd="2" presId="urn:microsoft.com/office/officeart/2005/8/layout/vList2"/>
    <dgm:cxn modelId="{5ACC002F-CAD6-4AF6-9406-8DC32B4A0D05}" type="presOf" srcId="{D68D3638-A042-461A-895A-2F03B8A9FF1C}" destId="{B86D2E78-9931-4D1F-9D48-FDFE5F61655B}" srcOrd="0" destOrd="4" presId="urn:microsoft.com/office/officeart/2005/8/layout/vList2"/>
    <dgm:cxn modelId="{C2CB3CBD-31C8-4655-BF75-8F17ACD33614}" srcId="{3A7C52AF-6F85-4670-A8CA-3F14BB2729A5}" destId="{8CB92E94-CDE7-4761-9EA5-A4646153632F}" srcOrd="0" destOrd="0" parTransId="{12A2DBFA-BD6E-4620-86B6-25C11612CC83}" sibTransId="{D453A80C-4BA8-4134-9EAD-1555887A6B3F}"/>
    <dgm:cxn modelId="{5B6E7293-C599-4F85-9F75-E267DA8FA183}" srcId="{8CB92E94-CDE7-4761-9EA5-A4646153632F}" destId="{BAD82AD5-1A57-4432-90A8-2B0A1A167442}" srcOrd="5" destOrd="0" parTransId="{8FC5F059-AEA9-45D7-BE3F-2D311929FA9A}" sibTransId="{1FF413FF-8C55-49F2-988E-8029E5F446A5}"/>
    <dgm:cxn modelId="{ED5C55A8-4B2A-447F-84B0-893854288842}" srcId="{8CB92E94-CDE7-4761-9EA5-A4646153632F}" destId="{3DF3235F-171D-4526-B82D-19F3F6958BBD}" srcOrd="2" destOrd="0" parTransId="{3E03FC76-FD6B-4EE4-8261-00AEE93EA69F}" sibTransId="{200C4709-940A-4121-B816-BDE154B4FAEB}"/>
    <dgm:cxn modelId="{620DA633-8998-42B6-BC39-0DD34E8F4E53}" srcId="{8CB92E94-CDE7-4761-9EA5-A4646153632F}" destId="{537BE005-3C54-4C9A-8685-EE5ECBA82F48}" srcOrd="1" destOrd="0" parTransId="{2BD12F3A-25C5-4764-A2F1-7ED154C6E5E4}" sibTransId="{4A9FE56E-82EA-4A60-A848-14014B298DEC}"/>
    <dgm:cxn modelId="{4B912BD4-5450-4117-8BD0-61F7406A0D8F}" type="presOf" srcId="{3DF3235F-171D-4526-B82D-19F3F6958BBD}" destId="{AE3DBCC1-DD26-42B3-9116-05E9ECF2F7AD}" srcOrd="0" destOrd="3" presId="urn:microsoft.com/office/officeart/2005/8/layout/vList2"/>
    <dgm:cxn modelId="{3C9C020B-CA76-4042-931F-ED9D4251D3E6}" srcId="{492BCFD2-6947-4206-9181-D26AC841436C}" destId="{D68D3638-A042-461A-895A-2F03B8A9FF1C}" srcOrd="3" destOrd="0" parTransId="{27FF9901-6504-43A7-8D8F-87BAA93F4136}" sibTransId="{016DCF96-A2B9-4871-8CD3-67DF7CA4FD06}"/>
    <dgm:cxn modelId="{D321D318-ABE9-42FC-BA71-27B12FEED0BE}" srcId="{8CB92E94-CDE7-4761-9EA5-A4646153632F}" destId="{3AA8A704-37A5-4F38-9C4C-5D996FAE5F7D}" srcOrd="3" destOrd="0" parTransId="{53C863F9-416A-4FA7-900A-55391C82F756}" sibTransId="{B874201D-C9F3-44EF-AD0A-DEDE29C40A56}"/>
    <dgm:cxn modelId="{4B1C8281-F802-4BC2-8882-73B517772D75}" type="presOf" srcId="{3AA8A704-37A5-4F38-9C4C-5D996FAE5F7D}" destId="{AE3DBCC1-DD26-42B3-9116-05E9ECF2F7AD}" srcOrd="0" destOrd="4" presId="urn:microsoft.com/office/officeart/2005/8/layout/vList2"/>
    <dgm:cxn modelId="{6FFBF463-CF37-4AC5-B0B2-D3BF0C0E7264}" type="presOf" srcId="{8CB92E94-CDE7-4761-9EA5-A4646153632F}" destId="{AE3DBCC1-DD26-42B3-9116-05E9ECF2F7AD}" srcOrd="0" destOrd="0" presId="urn:microsoft.com/office/officeart/2005/8/layout/vList2"/>
    <dgm:cxn modelId="{4362CA3F-6F3E-4A0D-856F-B056087B57B8}" type="presOf" srcId="{6D9EC099-8A60-40A7-B367-8E35FE295DA5}" destId="{B86D2E78-9931-4D1F-9D48-FDFE5F61655B}" srcOrd="0" destOrd="1" presId="urn:microsoft.com/office/officeart/2005/8/layout/vList2"/>
    <dgm:cxn modelId="{6BA6A627-23E0-412C-9E9C-E2EAC4155061}" type="presOf" srcId="{FFD223B4-9B7B-45D1-8F20-9059E3B14BBD}" destId="{B86D2E78-9931-4D1F-9D48-FDFE5F61655B}" srcOrd="0" destOrd="3" presId="urn:microsoft.com/office/officeart/2005/8/layout/vList2"/>
    <dgm:cxn modelId="{4EA2A6A7-2BEB-4DF8-895C-F48D6984F4D1}" srcId="{492BCFD2-6947-4206-9181-D26AC841436C}" destId="{E115EE81-2EC5-48C0-AB55-3C5FD7DF6B87}" srcOrd="1" destOrd="0" parTransId="{5EAE0A02-3C86-484B-BC27-833147C7008B}" sibTransId="{228642AA-64F9-4755-8072-7F40CB382854}"/>
    <dgm:cxn modelId="{BDF46049-8ED4-44A9-9462-B9B18C6F14B8}" type="presOf" srcId="{CDD1D809-3843-4DFC-A9A4-0D050E1CD76B}" destId="{77603170-3662-48E0-9ACB-432A01EBF504}" srcOrd="0" destOrd="0" presId="urn:microsoft.com/office/officeart/2005/8/layout/vList2"/>
    <dgm:cxn modelId="{9DC25ADC-35BA-497C-B091-FF51D30CC3D2}" srcId="{8CB92E94-CDE7-4761-9EA5-A4646153632F}" destId="{0E974D55-653C-4E28-A28D-0C2F09A163B6}" srcOrd="4" destOrd="0" parTransId="{A0620C7A-1247-42C8-8385-87C4F7E64C87}" sibTransId="{41628339-E6E5-4B8F-AA28-6B9127429986}"/>
    <dgm:cxn modelId="{7E7D4FE5-F46D-4499-81FE-DFCA963A2711}" srcId="{492BCFD2-6947-4206-9181-D26AC841436C}" destId="{1659907A-014D-442E-97FA-8E097321B753}" srcOrd="4" destOrd="0" parTransId="{ABDAAB7A-E7FD-49F5-B33D-AFDFE26791E9}" sibTransId="{7F6EE28A-71A8-41B1-AE32-1A748A37075E}"/>
    <dgm:cxn modelId="{4210D23D-4C22-466E-9748-4C15CBFF7895}" srcId="{8CB92E94-CDE7-4761-9EA5-A4646153632F}" destId="{E0D7E364-07AD-44AC-B890-2BC1215E23BA}" srcOrd="0" destOrd="0" parTransId="{F7DD3B6E-CC1B-41A2-8740-2C11656DA90F}" sibTransId="{188D3BC0-9328-4B72-8272-23B9255C1A02}"/>
    <dgm:cxn modelId="{752955A3-E5EB-4D74-BD0D-A8840FB3CEFD}" type="presOf" srcId="{1659907A-014D-442E-97FA-8E097321B753}" destId="{B86D2E78-9931-4D1F-9D48-FDFE5F61655B}" srcOrd="0" destOrd="5" presId="urn:microsoft.com/office/officeart/2005/8/layout/vList2"/>
    <dgm:cxn modelId="{6F2AEA17-621F-45A7-87B0-43E6845ABE0E}" type="presOf" srcId="{BAD82AD5-1A57-4432-90A8-2B0A1A167442}" destId="{AE3DBCC1-DD26-42B3-9116-05E9ECF2F7AD}" srcOrd="0" destOrd="6" presId="urn:microsoft.com/office/officeart/2005/8/layout/vList2"/>
    <dgm:cxn modelId="{9D496D7C-F100-4201-AEAB-427985A6AAB5}" type="presParOf" srcId="{77603170-3662-48E0-9ACB-432A01EBF504}" destId="{0CCE80D3-AC58-42BD-B139-CA9F02530AC0}" srcOrd="0" destOrd="0" presId="urn:microsoft.com/office/officeart/2005/8/layout/vList2"/>
    <dgm:cxn modelId="{63E5016B-3A68-4B80-9729-2BEECA6E1722}" type="presParOf" srcId="{77603170-3662-48E0-9ACB-432A01EBF504}" destId="{AE3DBCC1-DD26-42B3-9116-05E9ECF2F7AD}" srcOrd="1" destOrd="0" presId="urn:microsoft.com/office/officeart/2005/8/layout/vList2"/>
    <dgm:cxn modelId="{6E50E17B-9DFE-45F5-8C25-188605A32E3D}" type="presParOf" srcId="{77603170-3662-48E0-9ACB-432A01EBF504}" destId="{934C1572-BFCA-45CC-A47B-A2D69D16A7FB}" srcOrd="2" destOrd="0" presId="urn:microsoft.com/office/officeart/2005/8/layout/vList2"/>
    <dgm:cxn modelId="{885AEA11-C090-4901-A1FD-C5474C496A08}" type="presParOf" srcId="{77603170-3662-48E0-9ACB-432A01EBF504}" destId="{B86D2E78-9931-4D1F-9D48-FDFE5F61655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pt>
    <dgm:pt modelId="{15228DE0-0B99-284C-B286-E8EA12165A78}">
      <dgm:prSet phldrT="[Text]"/>
      <dgm:spPr>
        <a:solidFill>
          <a:schemeClr val="accent1"/>
        </a:solidFill>
      </dgm:spPr>
      <dgm:t>
        <a:bodyPr/>
        <a:lstStyle/>
        <a:p>
          <a:r>
            <a:rPr lang="en-US" b="1" dirty="0" smtClean="0">
              <a:latin typeface="+mj-lt"/>
            </a:rPr>
            <a:t>Motivation</a:t>
          </a:r>
          <a:endParaRPr lang="en-US" b="1" dirty="0">
            <a:latin typeface="+mj-lt"/>
          </a:endParaRPr>
        </a:p>
      </dgm:t>
    </dgm:pt>
    <dgm:pt modelId="{0544A900-4661-4C4B-8C63-32583671DBEF}" type="sibTrans" cxnId="{9D945660-91BC-834B-A02D-F64AB627A573}">
      <dgm:prSet/>
      <dgm:spPr/>
      <dgm:t>
        <a:bodyPr/>
        <a:lstStyle/>
        <a:p>
          <a:endParaRPr lang="en-US">
            <a:latin typeface="+mj-lt"/>
          </a:endParaRPr>
        </a:p>
      </dgm:t>
    </dgm:pt>
    <dgm:pt modelId="{4B0D142C-8F01-9C4A-880F-1F0074701B1C}" type="parTrans" cxnId="{9D945660-91BC-834B-A02D-F64AB627A573}">
      <dgm:prSet/>
      <dgm:spPr/>
      <dgm:t>
        <a:bodyPr/>
        <a:lstStyle/>
        <a:p>
          <a:endParaRPr lang="en-US">
            <a:latin typeface="+mj-lt"/>
          </a:endParaRPr>
        </a:p>
      </dgm:t>
    </dgm:pt>
    <dgm:pt modelId="{28D512CC-05BE-E044-8C26-09CD29B2AAB0}">
      <dgm:prSet phldrT="[Text]"/>
      <dgm:spPr/>
      <dgm:t>
        <a:bodyPr/>
        <a:lstStyle/>
        <a:p>
          <a:r>
            <a:rPr lang="en-US" dirty="0" smtClean="0">
              <a:latin typeface="+mj-lt"/>
            </a:rPr>
            <a:t>Problem</a:t>
          </a:r>
          <a:endParaRPr lang="en-US" dirty="0">
            <a:latin typeface="+mj-lt"/>
          </a:endParaRPr>
        </a:p>
      </dgm:t>
    </dgm:pt>
    <dgm:pt modelId="{E04175F1-0C92-8541-854B-2E1312EE0784}" type="sibTrans" cxnId="{8F83D439-3A3D-804F-AC18-9EF5EC8C84F8}">
      <dgm:prSet/>
      <dgm:spPr/>
      <dgm:t>
        <a:bodyPr/>
        <a:lstStyle/>
        <a:p>
          <a:endParaRPr lang="en-US">
            <a:latin typeface="+mj-lt"/>
          </a:endParaRPr>
        </a:p>
      </dgm:t>
    </dgm:pt>
    <dgm:pt modelId="{F9C2487A-57F8-2C4E-903F-37455B796056}" type="parTrans" cxnId="{8F83D439-3A3D-804F-AC18-9EF5EC8C84F8}">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99B41EF-EE46-C849-81A0-8A7547B51999}" type="sibTrans" cxnId="{E82865B2-E96A-1246-98B6-8DE6C8C832FD}">
      <dgm:prSet/>
      <dgm:spPr/>
      <dgm:t>
        <a:bodyPr/>
        <a:lstStyle/>
        <a:p>
          <a:endParaRPr lang="en-US">
            <a:latin typeface="+mj-lt"/>
          </a:endParaRPr>
        </a:p>
      </dgm:t>
    </dgm:pt>
    <dgm:pt modelId="{DB201FAB-E5FD-A445-8134-A9B1F1278570}" type="parTrans" cxnId="{E82865B2-E96A-1246-98B6-8DE6C8C832FD}">
      <dgm:prSet/>
      <dgm:spPr/>
      <dgm:t>
        <a:bodyPr/>
        <a:lstStyle/>
        <a:p>
          <a:endParaRPr lang="en-US">
            <a:latin typeface="+mj-lt"/>
          </a:endParaRPr>
        </a:p>
      </dgm:t>
    </dgm:pt>
    <dgm:pt modelId="{772C0A53-F088-324A-97AA-A574F3B3A0D9}">
      <dgm:prSet phldrT="[Text]"/>
      <dgm:spPr/>
      <dgm:t>
        <a:bodyPr/>
        <a:lstStyle/>
        <a:p>
          <a:r>
            <a:rPr lang="en-US" dirty="0" smtClean="0">
              <a:latin typeface="+mj-lt"/>
            </a:rPr>
            <a:t>Evaluation</a:t>
          </a:r>
          <a:endParaRPr lang="en-US" dirty="0">
            <a:latin typeface="+mj-lt"/>
          </a:endParaRPr>
        </a:p>
      </dgm:t>
    </dgm:pt>
    <dgm:pt modelId="{0EA34819-AB63-FD47-AA2A-8DF7C80A33E6}" type="sibTrans" cxnId="{8BF76F9F-FF1D-A542-B282-75B053F21235}">
      <dgm:prSet/>
      <dgm:spPr/>
      <dgm:t>
        <a:bodyPr/>
        <a:lstStyle/>
        <a:p>
          <a:endParaRPr lang="en-US">
            <a:latin typeface="+mj-lt"/>
          </a:endParaRPr>
        </a:p>
      </dgm:t>
    </dgm:pt>
    <dgm:pt modelId="{0C6AE0A8-E094-6947-B942-B34FEA79DE87}" type="parTrans" cxnId="{8BF76F9F-FF1D-A542-B282-75B053F21235}">
      <dgm:prSet/>
      <dgm:spPr/>
      <dgm:t>
        <a:bodyPr/>
        <a:lstStyle/>
        <a:p>
          <a:endParaRPr lang="en-US">
            <a:latin typeface="+mj-lt"/>
          </a:endParaRPr>
        </a:p>
      </dgm:t>
    </dgm:pt>
    <dgm:pt modelId="{5054FA11-A990-5A47-B1B4-225D0EF003A8}">
      <dgm:prSet phldrT="[Text]"/>
      <dgm:spPr/>
      <dgm:t>
        <a:bodyPr/>
        <a:lstStyle/>
        <a:p>
          <a:r>
            <a:rPr lang="en-US" dirty="0" smtClean="0">
              <a:latin typeface="+mj-lt"/>
            </a:rPr>
            <a:t>Design</a:t>
          </a:r>
          <a:endParaRPr lang="en-US" dirty="0">
            <a:latin typeface="+mj-lt"/>
          </a:endParaRPr>
        </a:p>
      </dgm:t>
    </dgm:pt>
    <dgm:pt modelId="{C361CE96-BF91-914A-8D61-640FB202B874}" type="sibTrans" cxnId="{8B94D2EE-8B1C-3C49-8AD2-8928D81AA86E}">
      <dgm:prSet/>
      <dgm:spPr/>
      <dgm:t>
        <a:bodyPr/>
        <a:lstStyle/>
        <a:p>
          <a:endParaRPr lang="en-US">
            <a:latin typeface="+mj-lt"/>
          </a:endParaRPr>
        </a:p>
      </dgm:t>
    </dgm:pt>
    <dgm:pt modelId="{1384B49E-3E45-A243-835B-408111074686}" type="parTrans" cxnId="{8B94D2EE-8B1C-3C49-8AD2-8928D81AA86E}">
      <dgm:prSet/>
      <dgm:spPr/>
      <dgm:t>
        <a:bodyPr/>
        <a:lstStyle/>
        <a:p>
          <a:endParaRPr lang="en-US">
            <a:latin typeface="+mj-lt"/>
          </a:endParaRPr>
        </a:p>
      </dgm:t>
    </dgm:pt>
    <dgm:pt modelId="{D761D0DA-2DC1-5644-99BC-4A0182AE53BD}" type="pres">
      <dgm:prSet presAssocID="{8254B634-E7A0-EC4F-89F3-B3E9463F7939}" presName="Name0" presStyleCnt="0">
        <dgm:presLayoutVars>
          <dgm:dir/>
          <dgm:resizeHandles val="exact"/>
        </dgm:presLayoutVars>
      </dgm:prSet>
      <dgm:spPr/>
    </dgm:pt>
    <dgm:pt modelId="{9FE21E73-64E5-B944-BAC1-F21D0C1580A8}" type="pres">
      <dgm:prSet presAssocID="{15228DE0-0B99-284C-B286-E8EA12165A78}" presName="node" presStyleLbl="node1" presStyleIdx="0" presStyleCnt="5">
        <dgm:presLayoutVars>
          <dgm:bulletEnabled val="1"/>
        </dgm:presLayoutVars>
      </dgm:prSet>
      <dgm:spPr/>
      <dgm:t>
        <a:bodyPr/>
        <a:lstStyle/>
        <a:p>
          <a:endParaRPr lang="en-US"/>
        </a:p>
      </dgm:t>
    </dgm:pt>
    <dgm:pt modelId="{9347874D-D32F-2E4D-952B-B84FCF13786D}" type="pres">
      <dgm:prSet presAssocID="{0544A900-4661-4C4B-8C63-32583671DBEF}" presName="sibTrans" presStyleLbl="sibTrans2D1" presStyleIdx="0" presStyleCnt="4"/>
      <dgm:spPr/>
      <dgm:t>
        <a:bodyPr/>
        <a:lstStyle/>
        <a:p>
          <a:endParaRPr lang="en-US"/>
        </a:p>
      </dgm:t>
    </dgm:pt>
    <dgm:pt modelId="{43BED50A-21A5-464E-B4B0-ACD136B5F42F}" type="pres">
      <dgm:prSet presAssocID="{0544A900-4661-4C4B-8C63-32583671DBEF}" presName="connectorText" presStyleLbl="sibTrans2D1" presStyleIdx="0" presStyleCnt="4"/>
      <dgm:spPr/>
      <dgm:t>
        <a:bodyPr/>
        <a:lstStyle/>
        <a:p>
          <a:endParaRPr lang="en-US"/>
        </a:p>
      </dgm:t>
    </dgm:pt>
    <dgm:pt modelId="{38E07313-51F5-8142-A6C7-A9F6B3618736}" type="pres">
      <dgm:prSet presAssocID="{28D512CC-05BE-E044-8C26-09CD29B2AAB0}" presName="node" presStyleLbl="node1" presStyleIdx="1"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1" presStyleCnt="4"/>
      <dgm:spPr/>
      <dgm:t>
        <a:bodyPr/>
        <a:lstStyle/>
        <a:p>
          <a:endParaRPr lang="en-US"/>
        </a:p>
      </dgm:t>
    </dgm:pt>
    <dgm:pt modelId="{C81E686A-1377-1243-8C24-AFF6039A8049}" type="pres">
      <dgm:prSet presAssocID="{E04175F1-0C92-8541-854B-2E1312EE0784}" presName="connectorText" presStyleLbl="sibTrans2D1" presStyleIdx="1" presStyleCnt="4"/>
      <dgm:spPr/>
      <dgm:t>
        <a:bodyPr/>
        <a:lstStyle/>
        <a:p>
          <a:endParaRPr lang="en-US"/>
        </a:p>
      </dgm:t>
    </dgm:pt>
    <dgm:pt modelId="{F754AB20-C932-C34F-9FB1-9305DF5F73A9}" type="pres">
      <dgm:prSet presAssocID="{5054FA11-A990-5A47-B1B4-225D0EF003A8}" presName="node" presStyleLbl="node1" presStyleIdx="2"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2" presStyleCnt="4"/>
      <dgm:spPr/>
      <dgm:t>
        <a:bodyPr/>
        <a:lstStyle/>
        <a:p>
          <a:endParaRPr lang="en-US"/>
        </a:p>
      </dgm:t>
    </dgm:pt>
    <dgm:pt modelId="{7E9B7F6D-DFCC-3D41-B524-2A7754351B9A}" type="pres">
      <dgm:prSet presAssocID="{C361CE96-BF91-914A-8D61-640FB202B874}" presName="connectorText" presStyleLbl="sibTrans2D1" presStyleIdx="2" presStyleCnt="4"/>
      <dgm:spPr/>
      <dgm:t>
        <a:bodyPr/>
        <a:lstStyle/>
        <a:p>
          <a:endParaRPr lang="en-US"/>
        </a:p>
      </dgm:t>
    </dgm:pt>
    <dgm:pt modelId="{92251872-FDE4-AC49-8F14-4382C001D483}" type="pres">
      <dgm:prSet presAssocID="{772C0A53-F088-324A-97AA-A574F3B3A0D9}" presName="node" presStyleLbl="node1" presStyleIdx="3"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3" presStyleCnt="4"/>
      <dgm:spPr/>
      <dgm:t>
        <a:bodyPr/>
        <a:lstStyle/>
        <a:p>
          <a:endParaRPr lang="en-US"/>
        </a:p>
      </dgm:t>
    </dgm:pt>
    <dgm:pt modelId="{19B58260-F587-3C4B-B2C0-B51B9C72A0D4}" type="pres">
      <dgm:prSet presAssocID="{0EA34819-AB63-FD47-AA2A-8DF7C80A33E6}"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E82865B2-E96A-1246-98B6-8DE6C8C832FD}" srcId="{8254B634-E7A0-EC4F-89F3-B3E9463F7939}" destId="{3D2078ED-DCCE-644A-9E2F-201EB85586AB}" srcOrd="4" destOrd="0" parTransId="{DB201FAB-E5FD-A445-8134-A9B1F1278570}" sibTransId="{D99B41EF-EE46-C849-81A0-8A7547B51999}"/>
    <dgm:cxn modelId="{8F83D439-3A3D-804F-AC18-9EF5EC8C84F8}" srcId="{8254B634-E7A0-EC4F-89F3-B3E9463F7939}" destId="{28D512CC-05BE-E044-8C26-09CD29B2AAB0}" srcOrd="1" destOrd="0" parTransId="{F9C2487A-57F8-2C4E-903F-37455B796056}" sibTransId="{E04175F1-0C92-8541-854B-2E1312EE0784}"/>
    <dgm:cxn modelId="{16F95C39-E898-4E4E-ABE5-F542570E4C95}" type="presOf" srcId="{3D2078ED-DCCE-644A-9E2F-201EB85586AB}" destId="{C62C1A73-6D55-E842-9FA4-26749F2D258D}" srcOrd="0" destOrd="0" presId="urn:microsoft.com/office/officeart/2005/8/layout/process1"/>
    <dgm:cxn modelId="{54D73E1F-9600-459E-BBDA-361E50B40D5A}" type="presOf" srcId="{E04175F1-0C92-8541-854B-2E1312EE0784}" destId="{8615F0E3-1FA6-214B-A5BE-124BF46C7A2D}" srcOrd="0" destOrd="0" presId="urn:microsoft.com/office/officeart/2005/8/layout/process1"/>
    <dgm:cxn modelId="{153F6EBD-EB4B-4105-A935-B3C8A74647F3}" type="presOf" srcId="{8254B634-E7A0-EC4F-89F3-B3E9463F7939}" destId="{D761D0DA-2DC1-5644-99BC-4A0182AE53BD}" srcOrd="0" destOrd="0" presId="urn:microsoft.com/office/officeart/2005/8/layout/process1"/>
    <dgm:cxn modelId="{FCB33B0B-9C58-482B-A037-1B34230288B8}" type="presOf" srcId="{C361CE96-BF91-914A-8D61-640FB202B874}" destId="{7E9B7F6D-DFCC-3D41-B524-2A7754351B9A}" srcOrd="1" destOrd="0" presId="urn:microsoft.com/office/officeart/2005/8/layout/process1"/>
    <dgm:cxn modelId="{A74FB0B6-8845-496C-B62D-2F6501DB3BC0}" type="presOf" srcId="{0EA34819-AB63-FD47-AA2A-8DF7C80A33E6}" destId="{19B58260-F587-3C4B-B2C0-B51B9C72A0D4}" srcOrd="1" destOrd="0" presId="urn:microsoft.com/office/officeart/2005/8/layout/process1"/>
    <dgm:cxn modelId="{D5F9407B-F937-4E73-8F87-021ACFEFE3BB}" type="presOf" srcId="{772C0A53-F088-324A-97AA-A574F3B3A0D9}" destId="{92251872-FDE4-AC49-8F14-4382C001D483}" srcOrd="0" destOrd="0" presId="urn:microsoft.com/office/officeart/2005/8/layout/process1"/>
    <dgm:cxn modelId="{EEE39F82-C910-4409-8EAA-51458A5FF7E1}" type="presOf" srcId="{0544A900-4661-4C4B-8C63-32583671DBEF}" destId="{43BED50A-21A5-464E-B4B0-ACD136B5F42F}" srcOrd="1" destOrd="0" presId="urn:microsoft.com/office/officeart/2005/8/layout/process1"/>
    <dgm:cxn modelId="{3DC2DA53-000F-40DE-9D62-046146E4D2C4}" type="presOf" srcId="{15228DE0-0B99-284C-B286-E8EA12165A78}" destId="{9FE21E73-64E5-B944-BAC1-F21D0C1580A8}" srcOrd="0" destOrd="0" presId="urn:microsoft.com/office/officeart/2005/8/layout/process1"/>
    <dgm:cxn modelId="{A24DF3F8-6B2B-48C5-9518-7C2BEE670B8F}" type="presOf" srcId="{E04175F1-0C92-8541-854B-2E1312EE0784}" destId="{C81E686A-1377-1243-8C24-AFF6039A8049}" srcOrd="1" destOrd="0" presId="urn:microsoft.com/office/officeart/2005/8/layout/process1"/>
    <dgm:cxn modelId="{121D3B55-CA5D-4D43-A3E8-1312D841C21D}" type="presOf" srcId="{0EA34819-AB63-FD47-AA2A-8DF7C80A33E6}" destId="{47CDE8AF-ED2F-0D40-AB59-228BFC6ABB4B}" srcOrd="0" destOrd="0" presId="urn:microsoft.com/office/officeart/2005/8/layout/process1"/>
    <dgm:cxn modelId="{D6B34758-64D4-4D5A-9FCF-1F16E21C58E6}" type="presOf" srcId="{0544A900-4661-4C4B-8C63-32583671DBEF}" destId="{9347874D-D32F-2E4D-952B-B84FCF13786D}" srcOrd="0" destOrd="0" presId="urn:microsoft.com/office/officeart/2005/8/layout/process1"/>
    <dgm:cxn modelId="{8BF76F9F-FF1D-A542-B282-75B053F21235}" srcId="{8254B634-E7A0-EC4F-89F3-B3E9463F7939}" destId="{772C0A53-F088-324A-97AA-A574F3B3A0D9}" srcOrd="3" destOrd="0" parTransId="{0C6AE0A8-E094-6947-B942-B34FEA79DE87}" sibTransId="{0EA34819-AB63-FD47-AA2A-8DF7C80A33E6}"/>
    <dgm:cxn modelId="{81E3CD84-14C4-4394-B8AE-E34905CBFA08}" type="presOf" srcId="{28D512CC-05BE-E044-8C26-09CD29B2AAB0}" destId="{38E07313-51F5-8142-A6C7-A9F6B3618736}" srcOrd="0" destOrd="0" presId="urn:microsoft.com/office/officeart/2005/8/layout/process1"/>
    <dgm:cxn modelId="{8B94D2EE-8B1C-3C49-8AD2-8928D81AA86E}" srcId="{8254B634-E7A0-EC4F-89F3-B3E9463F7939}" destId="{5054FA11-A990-5A47-B1B4-225D0EF003A8}" srcOrd="2" destOrd="0" parTransId="{1384B49E-3E45-A243-835B-408111074686}" sibTransId="{C361CE96-BF91-914A-8D61-640FB202B874}"/>
    <dgm:cxn modelId="{4256822B-BCFA-4510-A9D5-B648569C8E5B}" type="presOf" srcId="{C361CE96-BF91-914A-8D61-640FB202B874}" destId="{68D9566B-4B99-7246-9501-633B435CA56F}" srcOrd="0" destOrd="0" presId="urn:microsoft.com/office/officeart/2005/8/layout/process1"/>
    <dgm:cxn modelId="{9D945660-91BC-834B-A02D-F64AB627A573}" srcId="{8254B634-E7A0-EC4F-89F3-B3E9463F7939}" destId="{15228DE0-0B99-284C-B286-E8EA12165A78}" srcOrd="0" destOrd="0" parTransId="{4B0D142C-8F01-9C4A-880F-1F0074701B1C}" sibTransId="{0544A900-4661-4C4B-8C63-32583671DBEF}"/>
    <dgm:cxn modelId="{54E0B45B-96C4-4325-A63D-A535D74CB5FC}" type="presOf" srcId="{5054FA11-A990-5A47-B1B4-225D0EF003A8}" destId="{F754AB20-C932-C34F-9FB1-9305DF5F73A9}" srcOrd="0" destOrd="0" presId="urn:microsoft.com/office/officeart/2005/8/layout/process1"/>
    <dgm:cxn modelId="{D3B9FD7B-4F40-45E0-9DE3-F927065D166B}" type="presParOf" srcId="{D761D0DA-2DC1-5644-99BC-4A0182AE53BD}" destId="{9FE21E73-64E5-B944-BAC1-F21D0C1580A8}" srcOrd="0" destOrd="0" presId="urn:microsoft.com/office/officeart/2005/8/layout/process1"/>
    <dgm:cxn modelId="{6C5E3898-F963-4772-BA3A-C13C123E9DDC}" type="presParOf" srcId="{D761D0DA-2DC1-5644-99BC-4A0182AE53BD}" destId="{9347874D-D32F-2E4D-952B-B84FCF13786D}" srcOrd="1" destOrd="0" presId="urn:microsoft.com/office/officeart/2005/8/layout/process1"/>
    <dgm:cxn modelId="{764B20A7-30EB-4E5A-85FB-E079930986A8}" type="presParOf" srcId="{9347874D-D32F-2E4D-952B-B84FCF13786D}" destId="{43BED50A-21A5-464E-B4B0-ACD136B5F42F}" srcOrd="0" destOrd="0" presId="urn:microsoft.com/office/officeart/2005/8/layout/process1"/>
    <dgm:cxn modelId="{0D295E70-0E15-4988-9A9A-D3C7F8082910}" type="presParOf" srcId="{D761D0DA-2DC1-5644-99BC-4A0182AE53BD}" destId="{38E07313-51F5-8142-A6C7-A9F6B3618736}" srcOrd="2" destOrd="0" presId="urn:microsoft.com/office/officeart/2005/8/layout/process1"/>
    <dgm:cxn modelId="{0E9DA6BE-9DE7-4224-A9B3-3429154E2221}" type="presParOf" srcId="{D761D0DA-2DC1-5644-99BC-4A0182AE53BD}" destId="{8615F0E3-1FA6-214B-A5BE-124BF46C7A2D}" srcOrd="3" destOrd="0" presId="urn:microsoft.com/office/officeart/2005/8/layout/process1"/>
    <dgm:cxn modelId="{95703E2E-6931-4C89-A2E7-F85E19DC5F3A}" type="presParOf" srcId="{8615F0E3-1FA6-214B-A5BE-124BF46C7A2D}" destId="{C81E686A-1377-1243-8C24-AFF6039A8049}" srcOrd="0" destOrd="0" presId="urn:microsoft.com/office/officeart/2005/8/layout/process1"/>
    <dgm:cxn modelId="{E4B7E6C2-B181-4B18-B82D-93BEC2CBCD40}" type="presParOf" srcId="{D761D0DA-2DC1-5644-99BC-4A0182AE53BD}" destId="{F754AB20-C932-C34F-9FB1-9305DF5F73A9}" srcOrd="4" destOrd="0" presId="urn:microsoft.com/office/officeart/2005/8/layout/process1"/>
    <dgm:cxn modelId="{C1DE8B47-49DF-4CB0-92F6-CA70FCC0600A}" type="presParOf" srcId="{D761D0DA-2DC1-5644-99BC-4A0182AE53BD}" destId="{68D9566B-4B99-7246-9501-633B435CA56F}" srcOrd="5" destOrd="0" presId="urn:microsoft.com/office/officeart/2005/8/layout/process1"/>
    <dgm:cxn modelId="{98CECB5F-5E89-41FF-A2C7-9CF7884E729C}" type="presParOf" srcId="{68D9566B-4B99-7246-9501-633B435CA56F}" destId="{7E9B7F6D-DFCC-3D41-B524-2A7754351B9A}" srcOrd="0" destOrd="0" presId="urn:microsoft.com/office/officeart/2005/8/layout/process1"/>
    <dgm:cxn modelId="{DD31F13D-6042-4E77-BAAF-29E9A0F0F409}" type="presParOf" srcId="{D761D0DA-2DC1-5644-99BC-4A0182AE53BD}" destId="{92251872-FDE4-AC49-8F14-4382C001D483}" srcOrd="6" destOrd="0" presId="urn:microsoft.com/office/officeart/2005/8/layout/process1"/>
    <dgm:cxn modelId="{1C1CC583-9982-46A1-804E-244A8C817A59}" type="presParOf" srcId="{D761D0DA-2DC1-5644-99BC-4A0182AE53BD}" destId="{47CDE8AF-ED2F-0D40-AB59-228BFC6ABB4B}" srcOrd="7" destOrd="0" presId="urn:microsoft.com/office/officeart/2005/8/layout/process1"/>
    <dgm:cxn modelId="{54C16F42-EA20-4E12-9964-B55325B0873E}" type="presParOf" srcId="{47CDE8AF-ED2F-0D40-AB59-228BFC6ABB4B}" destId="{19B58260-F587-3C4B-B2C0-B51B9C72A0D4}" srcOrd="0" destOrd="0" presId="urn:microsoft.com/office/officeart/2005/8/layout/process1"/>
    <dgm:cxn modelId="{C22D507B-0EBD-4062-81DF-CADBC1D082EB}"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t>
        <a:bodyPr/>
        <a:lstStyle/>
        <a:p>
          <a:endParaRPr lang="en-US"/>
        </a:p>
      </dgm:t>
    </dgm:pt>
    <dgm:pt modelId="{28D512CC-05BE-E044-8C26-09CD29B2AAB0}">
      <dgm:prSet phldrT="[Text]"/>
      <dgm:spPr/>
      <dgm:t>
        <a:bodyPr/>
        <a:lstStyle/>
        <a:p>
          <a:r>
            <a:rPr lang="en-US" dirty="0" smtClean="0">
              <a:latin typeface="+mj-lt"/>
            </a:rPr>
            <a:t>Motivation</a:t>
          </a:r>
          <a:endParaRPr lang="en-US" dirty="0">
            <a:latin typeface="+mj-lt"/>
          </a:endParaRPr>
        </a:p>
      </dgm:t>
    </dgm:pt>
    <dgm:pt modelId="{F9C2487A-57F8-2C4E-903F-37455B796056}" type="parTrans" cxnId="{8F83D439-3A3D-804F-AC18-9EF5EC8C84F8}">
      <dgm:prSet/>
      <dgm:spPr/>
      <dgm:t>
        <a:bodyPr/>
        <a:lstStyle/>
        <a:p>
          <a:endParaRPr lang="en-US">
            <a:latin typeface="+mj-lt"/>
          </a:endParaRPr>
        </a:p>
      </dgm:t>
    </dgm:pt>
    <dgm:pt modelId="{E04175F1-0C92-8541-854B-2E1312EE0784}" type="sibTrans" cxnId="{8F83D439-3A3D-804F-AC18-9EF5EC8C84F8}">
      <dgm:prSet/>
      <dgm:spPr/>
      <dgm:t>
        <a:bodyPr/>
        <a:lstStyle/>
        <a:p>
          <a:endParaRPr lang="en-US">
            <a:latin typeface="+mj-lt"/>
          </a:endParaRPr>
        </a:p>
      </dgm:t>
    </dgm:pt>
    <dgm:pt modelId="{5054FA11-A990-5A47-B1B4-225D0EF003A8}">
      <dgm:prSet phldrT="[Text]"/>
      <dgm:spPr/>
      <dgm:t>
        <a:bodyPr/>
        <a:lstStyle/>
        <a:p>
          <a:r>
            <a:rPr lang="en-US" dirty="0" smtClean="0">
              <a:latin typeface="+mj-lt"/>
            </a:rPr>
            <a:t>Problem</a:t>
          </a:r>
          <a:endParaRPr lang="en-US" dirty="0">
            <a:latin typeface="+mj-lt"/>
          </a:endParaRPr>
        </a:p>
      </dgm:t>
    </dgm:pt>
    <dgm:pt modelId="{1384B49E-3E45-A243-835B-408111074686}" type="parTrans" cxnId="{8B94D2EE-8B1C-3C49-8AD2-8928D81AA86E}">
      <dgm:prSet/>
      <dgm:spPr/>
      <dgm:t>
        <a:bodyPr/>
        <a:lstStyle/>
        <a:p>
          <a:endParaRPr lang="en-US">
            <a:latin typeface="+mj-lt"/>
          </a:endParaRPr>
        </a:p>
      </dgm:t>
    </dgm:pt>
    <dgm:pt modelId="{C361CE96-BF91-914A-8D61-640FB202B874}" type="sibTrans" cxnId="{8B94D2EE-8B1C-3C49-8AD2-8928D81AA86E}">
      <dgm:prSet/>
      <dgm:spPr/>
      <dgm:t>
        <a:bodyPr/>
        <a:lstStyle/>
        <a:p>
          <a:endParaRPr lang="en-US">
            <a:latin typeface="+mj-lt"/>
          </a:endParaRPr>
        </a:p>
      </dgm:t>
    </dgm:pt>
    <dgm:pt modelId="{772C0A53-F088-324A-97AA-A574F3B3A0D9}">
      <dgm:prSet phldrT="[Text]"/>
      <dgm:spPr/>
      <dgm:t>
        <a:bodyPr/>
        <a:lstStyle/>
        <a:p>
          <a:r>
            <a:rPr lang="en-US" dirty="0" smtClean="0">
              <a:latin typeface="+mj-lt"/>
            </a:rPr>
            <a:t>Design</a:t>
          </a:r>
          <a:endParaRPr lang="en-US" dirty="0">
            <a:latin typeface="+mj-lt"/>
          </a:endParaRPr>
        </a:p>
      </dgm:t>
    </dgm:pt>
    <dgm:pt modelId="{0C6AE0A8-E094-6947-B942-B34FEA79DE87}" type="parTrans" cxnId="{8BF76F9F-FF1D-A542-B282-75B053F21235}">
      <dgm:prSet/>
      <dgm:spPr/>
      <dgm:t>
        <a:bodyPr/>
        <a:lstStyle/>
        <a:p>
          <a:endParaRPr lang="en-US">
            <a:latin typeface="+mj-lt"/>
          </a:endParaRPr>
        </a:p>
      </dgm:t>
    </dgm:pt>
    <dgm:pt modelId="{0EA34819-AB63-FD47-AA2A-8DF7C80A33E6}" type="sibTrans" cxnId="{8BF76F9F-FF1D-A542-B282-75B053F21235}">
      <dgm:prSet/>
      <dgm:spPr/>
      <dgm:t>
        <a:bodyPr/>
        <a:lstStyle/>
        <a:p>
          <a:endParaRPr lang="en-US">
            <a:latin typeface="+mj-lt"/>
          </a:endParaRPr>
        </a:p>
      </dgm:t>
    </dgm:pt>
    <dgm:pt modelId="{3D2078ED-DCCE-644A-9E2F-201EB85586AB}">
      <dgm:prSet phldrT="[Text]"/>
      <dgm:spPr/>
      <dgm:t>
        <a:bodyPr/>
        <a:lstStyle/>
        <a:p>
          <a:r>
            <a:rPr lang="en-US" dirty="0" smtClean="0">
              <a:latin typeface="+mj-lt"/>
            </a:rPr>
            <a:t>Evaluation</a:t>
          </a:r>
          <a:endParaRPr lang="en-US" dirty="0">
            <a:latin typeface="+mj-lt"/>
          </a:endParaRPr>
        </a:p>
      </dgm:t>
    </dgm:pt>
    <dgm:pt modelId="{DB201FAB-E5FD-A445-8134-A9B1F1278570}" type="parTrans" cxnId="{E82865B2-E96A-1246-98B6-8DE6C8C832FD}">
      <dgm:prSet/>
      <dgm:spPr/>
      <dgm:t>
        <a:bodyPr/>
        <a:lstStyle/>
        <a:p>
          <a:endParaRPr lang="en-US">
            <a:latin typeface="+mj-lt"/>
          </a:endParaRPr>
        </a:p>
      </dgm:t>
    </dgm:pt>
    <dgm:pt modelId="{D99B41EF-EE46-C849-81A0-8A7547B51999}" type="sibTrans" cxnId="{E82865B2-E96A-1246-98B6-8DE6C8C832FD}">
      <dgm:prSet/>
      <dgm:spPr/>
      <dgm:t>
        <a:bodyPr/>
        <a:lstStyle/>
        <a:p>
          <a:endParaRPr lang="en-US">
            <a:latin typeface="+mj-lt"/>
          </a:endParaRPr>
        </a:p>
      </dgm:t>
    </dgm:pt>
    <dgm:pt modelId="{8892FC05-DD1D-41AF-8914-BD4DF8D1B561}">
      <dgm:prSet phldrT="[Text]"/>
      <dgm:spPr>
        <a:solidFill>
          <a:schemeClr val="accent1"/>
        </a:solidFill>
      </dgm:spPr>
      <dgm:t>
        <a:bodyPr/>
        <a:lstStyle/>
        <a:p>
          <a:r>
            <a:rPr lang="en-US" b="1" dirty="0" smtClean="0">
              <a:latin typeface="+mj-lt"/>
            </a:rPr>
            <a:t>Conclusion</a:t>
          </a:r>
          <a:endParaRPr lang="en-US" b="1" dirty="0">
            <a:latin typeface="+mj-lt"/>
          </a:endParaRPr>
        </a:p>
      </dgm:t>
    </dgm:pt>
    <dgm:pt modelId="{2BA2BCE2-C075-4BBE-BC9C-7CB157205F9B}" type="parTrans" cxnId="{7C4D7A38-C362-4DBB-9F78-ED5CE83A3F0F}">
      <dgm:prSet/>
      <dgm:spPr/>
      <dgm:t>
        <a:bodyPr/>
        <a:lstStyle/>
        <a:p>
          <a:endParaRPr lang="en-US"/>
        </a:p>
      </dgm:t>
    </dgm:pt>
    <dgm:pt modelId="{C36035E4-767E-4BCC-A3EB-1E4CB4D223EF}" type="sibTrans" cxnId="{7C4D7A38-C362-4DBB-9F78-ED5CE83A3F0F}">
      <dgm:prSet/>
      <dgm:spPr/>
      <dgm:t>
        <a:bodyPr/>
        <a:lstStyle/>
        <a:p>
          <a:endParaRPr lang="en-US"/>
        </a:p>
      </dgm:t>
    </dgm:pt>
    <dgm:pt modelId="{D761D0DA-2DC1-5644-99BC-4A0182AE53BD}" type="pres">
      <dgm:prSet presAssocID="{8254B634-E7A0-EC4F-89F3-B3E9463F7939}" presName="Name0" presStyleCnt="0">
        <dgm:presLayoutVars>
          <dgm:dir/>
          <dgm:resizeHandles val="exact"/>
        </dgm:presLayoutVars>
      </dgm:prSet>
      <dgm:spPr/>
      <dgm:t>
        <a:bodyPr/>
        <a:lstStyle/>
        <a:p>
          <a:endParaRPr lang="en-US"/>
        </a:p>
      </dgm:t>
    </dgm:pt>
    <dgm:pt modelId="{38E07313-51F5-8142-A6C7-A9F6B3618736}" type="pres">
      <dgm:prSet presAssocID="{28D512CC-05BE-E044-8C26-09CD29B2AAB0}" presName="node" presStyleLbl="node1" presStyleIdx="0"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0" presStyleCnt="4"/>
      <dgm:spPr/>
      <dgm:t>
        <a:bodyPr/>
        <a:lstStyle/>
        <a:p>
          <a:endParaRPr lang="en-US"/>
        </a:p>
      </dgm:t>
    </dgm:pt>
    <dgm:pt modelId="{C81E686A-1377-1243-8C24-AFF6039A8049}" type="pres">
      <dgm:prSet presAssocID="{E04175F1-0C92-8541-854B-2E1312EE0784}" presName="connectorText" presStyleLbl="sibTrans2D1" presStyleIdx="0" presStyleCnt="4"/>
      <dgm:spPr/>
      <dgm:t>
        <a:bodyPr/>
        <a:lstStyle/>
        <a:p>
          <a:endParaRPr lang="en-US"/>
        </a:p>
      </dgm:t>
    </dgm:pt>
    <dgm:pt modelId="{F754AB20-C932-C34F-9FB1-9305DF5F73A9}" type="pres">
      <dgm:prSet presAssocID="{5054FA11-A990-5A47-B1B4-225D0EF003A8}" presName="node" presStyleLbl="node1" presStyleIdx="1"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1" presStyleCnt="4"/>
      <dgm:spPr/>
      <dgm:t>
        <a:bodyPr/>
        <a:lstStyle/>
        <a:p>
          <a:endParaRPr lang="en-US"/>
        </a:p>
      </dgm:t>
    </dgm:pt>
    <dgm:pt modelId="{7E9B7F6D-DFCC-3D41-B524-2A7754351B9A}" type="pres">
      <dgm:prSet presAssocID="{C361CE96-BF91-914A-8D61-640FB202B874}" presName="connectorText" presStyleLbl="sibTrans2D1" presStyleIdx="1" presStyleCnt="4"/>
      <dgm:spPr/>
      <dgm:t>
        <a:bodyPr/>
        <a:lstStyle/>
        <a:p>
          <a:endParaRPr lang="en-US"/>
        </a:p>
      </dgm:t>
    </dgm:pt>
    <dgm:pt modelId="{92251872-FDE4-AC49-8F14-4382C001D483}" type="pres">
      <dgm:prSet presAssocID="{772C0A53-F088-324A-97AA-A574F3B3A0D9}" presName="node" presStyleLbl="node1" presStyleIdx="2"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2" presStyleCnt="4"/>
      <dgm:spPr/>
      <dgm:t>
        <a:bodyPr/>
        <a:lstStyle/>
        <a:p>
          <a:endParaRPr lang="en-US"/>
        </a:p>
      </dgm:t>
    </dgm:pt>
    <dgm:pt modelId="{19B58260-F587-3C4B-B2C0-B51B9C72A0D4}" type="pres">
      <dgm:prSet presAssocID="{0EA34819-AB63-FD47-AA2A-8DF7C80A33E6}" presName="connectorText" presStyleLbl="sibTrans2D1" presStyleIdx="2" presStyleCnt="4"/>
      <dgm:spPr/>
      <dgm:t>
        <a:bodyPr/>
        <a:lstStyle/>
        <a:p>
          <a:endParaRPr lang="en-US"/>
        </a:p>
      </dgm:t>
    </dgm:pt>
    <dgm:pt modelId="{C62C1A73-6D55-E842-9FA4-26749F2D258D}" type="pres">
      <dgm:prSet presAssocID="{3D2078ED-DCCE-644A-9E2F-201EB85586AB}" presName="node" presStyleLbl="node1" presStyleIdx="3" presStyleCnt="5">
        <dgm:presLayoutVars>
          <dgm:bulletEnabled val="1"/>
        </dgm:presLayoutVars>
      </dgm:prSet>
      <dgm:spPr/>
      <dgm:t>
        <a:bodyPr/>
        <a:lstStyle/>
        <a:p>
          <a:endParaRPr lang="en-US"/>
        </a:p>
      </dgm:t>
    </dgm:pt>
    <dgm:pt modelId="{3CF2A18C-B8A2-4197-A5E9-0E768A055282}" type="pres">
      <dgm:prSet presAssocID="{D99B41EF-EE46-C849-81A0-8A7547B51999}" presName="sibTrans" presStyleLbl="sibTrans2D1" presStyleIdx="3" presStyleCnt="4"/>
      <dgm:spPr/>
      <dgm:t>
        <a:bodyPr/>
        <a:lstStyle/>
        <a:p>
          <a:endParaRPr lang="en-US"/>
        </a:p>
      </dgm:t>
    </dgm:pt>
    <dgm:pt modelId="{4E57C474-C2B5-49D6-9CB4-89987E35A97A}" type="pres">
      <dgm:prSet presAssocID="{D99B41EF-EE46-C849-81A0-8A7547B51999}" presName="connectorText" presStyleLbl="sibTrans2D1" presStyleIdx="3" presStyleCnt="4"/>
      <dgm:spPr/>
      <dgm:t>
        <a:bodyPr/>
        <a:lstStyle/>
        <a:p>
          <a:endParaRPr lang="en-US"/>
        </a:p>
      </dgm:t>
    </dgm:pt>
    <dgm:pt modelId="{2173F271-CFA2-49B9-A53B-B6ED458265C9}" type="pres">
      <dgm:prSet presAssocID="{8892FC05-DD1D-41AF-8914-BD4DF8D1B561}" presName="node" presStyleLbl="node1" presStyleIdx="4" presStyleCnt="5">
        <dgm:presLayoutVars>
          <dgm:bulletEnabled val="1"/>
        </dgm:presLayoutVars>
      </dgm:prSet>
      <dgm:spPr/>
      <dgm:t>
        <a:bodyPr/>
        <a:lstStyle/>
        <a:p>
          <a:endParaRPr lang="en-US"/>
        </a:p>
      </dgm:t>
    </dgm:pt>
  </dgm:ptLst>
  <dgm:cxnLst>
    <dgm:cxn modelId="{E82865B2-E96A-1246-98B6-8DE6C8C832FD}" srcId="{8254B634-E7A0-EC4F-89F3-B3E9463F7939}" destId="{3D2078ED-DCCE-644A-9E2F-201EB85586AB}" srcOrd="3" destOrd="0" parTransId="{DB201FAB-E5FD-A445-8134-A9B1F1278570}" sibTransId="{D99B41EF-EE46-C849-81A0-8A7547B51999}"/>
    <dgm:cxn modelId="{8F83D439-3A3D-804F-AC18-9EF5EC8C84F8}" srcId="{8254B634-E7A0-EC4F-89F3-B3E9463F7939}" destId="{28D512CC-05BE-E044-8C26-09CD29B2AAB0}" srcOrd="0" destOrd="0" parTransId="{F9C2487A-57F8-2C4E-903F-37455B796056}" sibTransId="{E04175F1-0C92-8541-854B-2E1312EE0784}"/>
    <dgm:cxn modelId="{11647087-BB72-4539-BBBA-1CE80B299C12}" type="presOf" srcId="{5054FA11-A990-5A47-B1B4-225D0EF003A8}" destId="{F754AB20-C932-C34F-9FB1-9305DF5F73A9}" srcOrd="0" destOrd="0" presId="urn:microsoft.com/office/officeart/2005/8/layout/process1"/>
    <dgm:cxn modelId="{6A0A3716-5C21-44AC-AEEB-2D00F2297DD9}" type="presOf" srcId="{0EA34819-AB63-FD47-AA2A-8DF7C80A33E6}" destId="{47CDE8AF-ED2F-0D40-AB59-228BFC6ABB4B}" srcOrd="0" destOrd="0" presId="urn:microsoft.com/office/officeart/2005/8/layout/process1"/>
    <dgm:cxn modelId="{C414E3E7-2BAD-4682-975D-DC9A3257C05F}" type="presOf" srcId="{28D512CC-05BE-E044-8C26-09CD29B2AAB0}" destId="{38E07313-51F5-8142-A6C7-A9F6B3618736}" srcOrd="0" destOrd="0" presId="urn:microsoft.com/office/officeart/2005/8/layout/process1"/>
    <dgm:cxn modelId="{4908D24F-371E-46FD-B89D-4B1716017086}" type="presOf" srcId="{0EA34819-AB63-FD47-AA2A-8DF7C80A33E6}" destId="{19B58260-F587-3C4B-B2C0-B51B9C72A0D4}" srcOrd="1" destOrd="0" presId="urn:microsoft.com/office/officeart/2005/8/layout/process1"/>
    <dgm:cxn modelId="{3EAB70AF-F82F-4D26-ABB5-1475D65E2F76}" type="presOf" srcId="{3D2078ED-DCCE-644A-9E2F-201EB85586AB}" destId="{C62C1A73-6D55-E842-9FA4-26749F2D258D}" srcOrd="0" destOrd="0" presId="urn:microsoft.com/office/officeart/2005/8/layout/process1"/>
    <dgm:cxn modelId="{574976DE-2CAF-4E29-855C-D5EA28A09808}" type="presOf" srcId="{D99B41EF-EE46-C849-81A0-8A7547B51999}" destId="{3CF2A18C-B8A2-4197-A5E9-0E768A055282}" srcOrd="0" destOrd="0" presId="urn:microsoft.com/office/officeart/2005/8/layout/process1"/>
    <dgm:cxn modelId="{F3687CC5-3B56-4969-8BDC-93D3ED119170}" type="presOf" srcId="{C361CE96-BF91-914A-8D61-640FB202B874}" destId="{68D9566B-4B99-7246-9501-633B435CA56F}" srcOrd="0" destOrd="0" presId="urn:microsoft.com/office/officeart/2005/8/layout/process1"/>
    <dgm:cxn modelId="{DFFE00C0-151A-4128-84E5-556030D6138C}" type="presOf" srcId="{E04175F1-0C92-8541-854B-2E1312EE0784}" destId="{8615F0E3-1FA6-214B-A5BE-124BF46C7A2D}" srcOrd="0" destOrd="0" presId="urn:microsoft.com/office/officeart/2005/8/layout/process1"/>
    <dgm:cxn modelId="{403BD85A-5D3E-4C4B-918C-8EB980B2DF8B}" type="presOf" srcId="{8254B634-E7A0-EC4F-89F3-B3E9463F7939}" destId="{D761D0DA-2DC1-5644-99BC-4A0182AE53BD}" srcOrd="0" destOrd="0" presId="urn:microsoft.com/office/officeart/2005/8/layout/process1"/>
    <dgm:cxn modelId="{8BF76F9F-FF1D-A542-B282-75B053F21235}" srcId="{8254B634-E7A0-EC4F-89F3-B3E9463F7939}" destId="{772C0A53-F088-324A-97AA-A574F3B3A0D9}" srcOrd="2" destOrd="0" parTransId="{0C6AE0A8-E094-6947-B942-B34FEA79DE87}" sibTransId="{0EA34819-AB63-FD47-AA2A-8DF7C80A33E6}"/>
    <dgm:cxn modelId="{4493F8B4-60C7-4FB4-AE36-A43F0E5D688F}" type="presOf" srcId="{C361CE96-BF91-914A-8D61-640FB202B874}" destId="{7E9B7F6D-DFCC-3D41-B524-2A7754351B9A}" srcOrd="1" destOrd="0" presId="urn:microsoft.com/office/officeart/2005/8/layout/process1"/>
    <dgm:cxn modelId="{8B94D2EE-8B1C-3C49-8AD2-8928D81AA86E}" srcId="{8254B634-E7A0-EC4F-89F3-B3E9463F7939}" destId="{5054FA11-A990-5A47-B1B4-225D0EF003A8}" srcOrd="1" destOrd="0" parTransId="{1384B49E-3E45-A243-835B-408111074686}" sibTransId="{C361CE96-BF91-914A-8D61-640FB202B874}"/>
    <dgm:cxn modelId="{7C4D7A38-C362-4DBB-9F78-ED5CE83A3F0F}" srcId="{8254B634-E7A0-EC4F-89F3-B3E9463F7939}" destId="{8892FC05-DD1D-41AF-8914-BD4DF8D1B561}" srcOrd="4" destOrd="0" parTransId="{2BA2BCE2-C075-4BBE-BC9C-7CB157205F9B}" sibTransId="{C36035E4-767E-4BCC-A3EB-1E4CB4D223EF}"/>
    <dgm:cxn modelId="{3B3EECAB-2699-4DEC-8370-1FC6939585CF}" type="presOf" srcId="{8892FC05-DD1D-41AF-8914-BD4DF8D1B561}" destId="{2173F271-CFA2-49B9-A53B-B6ED458265C9}" srcOrd="0" destOrd="0" presId="urn:microsoft.com/office/officeart/2005/8/layout/process1"/>
    <dgm:cxn modelId="{ED4F38DF-EE0C-4F78-BAA6-F5D6BD8F9D26}" type="presOf" srcId="{E04175F1-0C92-8541-854B-2E1312EE0784}" destId="{C81E686A-1377-1243-8C24-AFF6039A8049}" srcOrd="1" destOrd="0" presId="urn:microsoft.com/office/officeart/2005/8/layout/process1"/>
    <dgm:cxn modelId="{216C83AE-EC25-4B30-995B-6F04935FF1EC}" type="presOf" srcId="{D99B41EF-EE46-C849-81A0-8A7547B51999}" destId="{4E57C474-C2B5-49D6-9CB4-89987E35A97A}" srcOrd="1" destOrd="0" presId="urn:microsoft.com/office/officeart/2005/8/layout/process1"/>
    <dgm:cxn modelId="{03B5AA9B-1815-4EAC-B3FF-26751FFDBBD3}" type="presOf" srcId="{772C0A53-F088-324A-97AA-A574F3B3A0D9}" destId="{92251872-FDE4-AC49-8F14-4382C001D483}" srcOrd="0" destOrd="0" presId="urn:microsoft.com/office/officeart/2005/8/layout/process1"/>
    <dgm:cxn modelId="{3E3AEAB8-3815-49F1-831A-3CED97316D1D}" type="presParOf" srcId="{D761D0DA-2DC1-5644-99BC-4A0182AE53BD}" destId="{38E07313-51F5-8142-A6C7-A9F6B3618736}" srcOrd="0" destOrd="0" presId="urn:microsoft.com/office/officeart/2005/8/layout/process1"/>
    <dgm:cxn modelId="{F4489934-AC2F-4FE4-ACBB-65F976F30936}" type="presParOf" srcId="{D761D0DA-2DC1-5644-99BC-4A0182AE53BD}" destId="{8615F0E3-1FA6-214B-A5BE-124BF46C7A2D}" srcOrd="1" destOrd="0" presId="urn:microsoft.com/office/officeart/2005/8/layout/process1"/>
    <dgm:cxn modelId="{61295738-DD74-4B48-8E0E-48AB645A8864}" type="presParOf" srcId="{8615F0E3-1FA6-214B-A5BE-124BF46C7A2D}" destId="{C81E686A-1377-1243-8C24-AFF6039A8049}" srcOrd="0" destOrd="0" presId="urn:microsoft.com/office/officeart/2005/8/layout/process1"/>
    <dgm:cxn modelId="{50B01EB5-9C46-40F2-AEAD-48EE192AE7A6}" type="presParOf" srcId="{D761D0DA-2DC1-5644-99BC-4A0182AE53BD}" destId="{F754AB20-C932-C34F-9FB1-9305DF5F73A9}" srcOrd="2" destOrd="0" presId="urn:microsoft.com/office/officeart/2005/8/layout/process1"/>
    <dgm:cxn modelId="{81659678-F441-44ED-9AA0-842AD92F64E7}" type="presParOf" srcId="{D761D0DA-2DC1-5644-99BC-4A0182AE53BD}" destId="{68D9566B-4B99-7246-9501-633B435CA56F}" srcOrd="3" destOrd="0" presId="urn:microsoft.com/office/officeart/2005/8/layout/process1"/>
    <dgm:cxn modelId="{47FB044F-0E8D-4203-A306-5A1F750A8A5D}" type="presParOf" srcId="{68D9566B-4B99-7246-9501-633B435CA56F}" destId="{7E9B7F6D-DFCC-3D41-B524-2A7754351B9A}" srcOrd="0" destOrd="0" presId="urn:microsoft.com/office/officeart/2005/8/layout/process1"/>
    <dgm:cxn modelId="{2472A7B7-9499-4783-AABE-2A5E796D013A}" type="presParOf" srcId="{D761D0DA-2DC1-5644-99BC-4A0182AE53BD}" destId="{92251872-FDE4-AC49-8F14-4382C001D483}" srcOrd="4" destOrd="0" presId="urn:microsoft.com/office/officeart/2005/8/layout/process1"/>
    <dgm:cxn modelId="{5A46779E-85ED-4A99-B212-B6998779C165}" type="presParOf" srcId="{D761D0DA-2DC1-5644-99BC-4A0182AE53BD}" destId="{47CDE8AF-ED2F-0D40-AB59-228BFC6ABB4B}" srcOrd="5" destOrd="0" presId="urn:microsoft.com/office/officeart/2005/8/layout/process1"/>
    <dgm:cxn modelId="{4FBAC329-029C-4FED-813D-467383E2CCB8}" type="presParOf" srcId="{47CDE8AF-ED2F-0D40-AB59-228BFC6ABB4B}" destId="{19B58260-F587-3C4B-B2C0-B51B9C72A0D4}" srcOrd="0" destOrd="0" presId="urn:microsoft.com/office/officeart/2005/8/layout/process1"/>
    <dgm:cxn modelId="{4215F745-651E-43D5-A7EB-561CCD5F37AA}" type="presParOf" srcId="{D761D0DA-2DC1-5644-99BC-4A0182AE53BD}" destId="{C62C1A73-6D55-E842-9FA4-26749F2D258D}" srcOrd="6" destOrd="0" presId="urn:microsoft.com/office/officeart/2005/8/layout/process1"/>
    <dgm:cxn modelId="{9D2F4EC1-E656-487B-97E0-F7BBF76B65B8}" type="presParOf" srcId="{D761D0DA-2DC1-5644-99BC-4A0182AE53BD}" destId="{3CF2A18C-B8A2-4197-A5E9-0E768A055282}" srcOrd="7" destOrd="0" presId="urn:microsoft.com/office/officeart/2005/8/layout/process1"/>
    <dgm:cxn modelId="{2789FFF8-E1FA-474F-AD91-E786229C130C}" type="presParOf" srcId="{3CF2A18C-B8A2-4197-A5E9-0E768A055282}" destId="{4E57C474-C2B5-49D6-9CB4-89987E35A97A}" srcOrd="0" destOrd="0" presId="urn:microsoft.com/office/officeart/2005/8/layout/process1"/>
    <dgm:cxn modelId="{42EEA090-BA41-42B8-8D92-A3F803B1E32E}" type="presParOf" srcId="{D761D0DA-2DC1-5644-99BC-4A0182AE53BD}" destId="{2173F271-CFA2-49B9-A53B-B6ED458265C9}" srcOrd="8" destOrd="0" presId="urn:microsoft.com/office/officeart/2005/8/layout/process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pt>
    <dgm:pt modelId="{15228DE0-0B99-284C-B286-E8EA12165A78}">
      <dgm:prSet phldrT="[Text]"/>
      <dgm:spPr>
        <a:solidFill>
          <a:schemeClr val="accent1"/>
        </a:solidFill>
      </dgm:spPr>
      <dgm:t>
        <a:bodyPr/>
        <a:lstStyle/>
        <a:p>
          <a:r>
            <a:rPr lang="en-US" b="1" dirty="0" smtClean="0">
              <a:latin typeface="+mj-lt"/>
            </a:rPr>
            <a:t>Motivation</a:t>
          </a:r>
          <a:endParaRPr lang="en-US" b="1" dirty="0">
            <a:latin typeface="+mj-lt"/>
          </a:endParaRPr>
        </a:p>
      </dgm:t>
    </dgm:pt>
    <dgm:pt modelId="{0544A900-4661-4C4B-8C63-32583671DBEF}" type="sibTrans" cxnId="{9D945660-91BC-834B-A02D-F64AB627A573}">
      <dgm:prSet/>
      <dgm:spPr/>
      <dgm:t>
        <a:bodyPr/>
        <a:lstStyle/>
        <a:p>
          <a:endParaRPr lang="en-US">
            <a:latin typeface="+mj-lt"/>
          </a:endParaRPr>
        </a:p>
      </dgm:t>
    </dgm:pt>
    <dgm:pt modelId="{4B0D142C-8F01-9C4A-880F-1F0074701B1C}" type="parTrans" cxnId="{9D945660-91BC-834B-A02D-F64AB627A573}">
      <dgm:prSet/>
      <dgm:spPr/>
      <dgm:t>
        <a:bodyPr/>
        <a:lstStyle/>
        <a:p>
          <a:endParaRPr lang="en-US">
            <a:latin typeface="+mj-lt"/>
          </a:endParaRPr>
        </a:p>
      </dgm:t>
    </dgm:pt>
    <dgm:pt modelId="{28D512CC-05BE-E044-8C26-09CD29B2AAB0}">
      <dgm:prSet phldrT="[Text]"/>
      <dgm:spPr/>
      <dgm:t>
        <a:bodyPr/>
        <a:lstStyle/>
        <a:p>
          <a:r>
            <a:rPr lang="en-US" dirty="0" smtClean="0">
              <a:latin typeface="+mj-lt"/>
            </a:rPr>
            <a:t>Problem</a:t>
          </a:r>
          <a:endParaRPr lang="en-US" dirty="0">
            <a:latin typeface="+mj-lt"/>
          </a:endParaRPr>
        </a:p>
      </dgm:t>
    </dgm:pt>
    <dgm:pt modelId="{E04175F1-0C92-8541-854B-2E1312EE0784}" type="sibTrans" cxnId="{8F83D439-3A3D-804F-AC18-9EF5EC8C84F8}">
      <dgm:prSet/>
      <dgm:spPr/>
      <dgm:t>
        <a:bodyPr/>
        <a:lstStyle/>
        <a:p>
          <a:endParaRPr lang="en-US">
            <a:latin typeface="+mj-lt"/>
          </a:endParaRPr>
        </a:p>
      </dgm:t>
    </dgm:pt>
    <dgm:pt modelId="{F9C2487A-57F8-2C4E-903F-37455B796056}" type="parTrans" cxnId="{8F83D439-3A3D-804F-AC18-9EF5EC8C84F8}">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99B41EF-EE46-C849-81A0-8A7547B51999}" type="sibTrans" cxnId="{E82865B2-E96A-1246-98B6-8DE6C8C832FD}">
      <dgm:prSet/>
      <dgm:spPr/>
      <dgm:t>
        <a:bodyPr/>
        <a:lstStyle/>
        <a:p>
          <a:endParaRPr lang="en-US">
            <a:latin typeface="+mj-lt"/>
          </a:endParaRPr>
        </a:p>
      </dgm:t>
    </dgm:pt>
    <dgm:pt modelId="{DB201FAB-E5FD-A445-8134-A9B1F1278570}" type="parTrans" cxnId="{E82865B2-E96A-1246-98B6-8DE6C8C832FD}">
      <dgm:prSet/>
      <dgm:spPr/>
      <dgm:t>
        <a:bodyPr/>
        <a:lstStyle/>
        <a:p>
          <a:endParaRPr lang="en-US">
            <a:latin typeface="+mj-lt"/>
          </a:endParaRPr>
        </a:p>
      </dgm:t>
    </dgm:pt>
    <dgm:pt modelId="{772C0A53-F088-324A-97AA-A574F3B3A0D9}">
      <dgm:prSet phldrT="[Text]"/>
      <dgm:spPr/>
      <dgm:t>
        <a:bodyPr/>
        <a:lstStyle/>
        <a:p>
          <a:r>
            <a:rPr lang="en-US" dirty="0" smtClean="0">
              <a:latin typeface="+mj-lt"/>
            </a:rPr>
            <a:t>Evaluation</a:t>
          </a:r>
          <a:endParaRPr lang="en-US" dirty="0">
            <a:latin typeface="+mj-lt"/>
          </a:endParaRPr>
        </a:p>
      </dgm:t>
    </dgm:pt>
    <dgm:pt modelId="{0EA34819-AB63-FD47-AA2A-8DF7C80A33E6}" type="sibTrans" cxnId="{8BF76F9F-FF1D-A542-B282-75B053F21235}">
      <dgm:prSet/>
      <dgm:spPr/>
      <dgm:t>
        <a:bodyPr/>
        <a:lstStyle/>
        <a:p>
          <a:endParaRPr lang="en-US">
            <a:latin typeface="+mj-lt"/>
          </a:endParaRPr>
        </a:p>
      </dgm:t>
    </dgm:pt>
    <dgm:pt modelId="{0C6AE0A8-E094-6947-B942-B34FEA79DE87}" type="parTrans" cxnId="{8BF76F9F-FF1D-A542-B282-75B053F21235}">
      <dgm:prSet/>
      <dgm:spPr/>
      <dgm:t>
        <a:bodyPr/>
        <a:lstStyle/>
        <a:p>
          <a:endParaRPr lang="en-US">
            <a:latin typeface="+mj-lt"/>
          </a:endParaRPr>
        </a:p>
      </dgm:t>
    </dgm:pt>
    <dgm:pt modelId="{5054FA11-A990-5A47-B1B4-225D0EF003A8}">
      <dgm:prSet phldrT="[Text]"/>
      <dgm:spPr/>
      <dgm:t>
        <a:bodyPr/>
        <a:lstStyle/>
        <a:p>
          <a:r>
            <a:rPr lang="en-US" dirty="0" smtClean="0">
              <a:latin typeface="+mj-lt"/>
            </a:rPr>
            <a:t>Design</a:t>
          </a:r>
          <a:endParaRPr lang="en-US" dirty="0">
            <a:latin typeface="+mj-lt"/>
          </a:endParaRPr>
        </a:p>
      </dgm:t>
    </dgm:pt>
    <dgm:pt modelId="{C361CE96-BF91-914A-8D61-640FB202B874}" type="sibTrans" cxnId="{8B94D2EE-8B1C-3C49-8AD2-8928D81AA86E}">
      <dgm:prSet/>
      <dgm:spPr/>
      <dgm:t>
        <a:bodyPr/>
        <a:lstStyle/>
        <a:p>
          <a:endParaRPr lang="en-US">
            <a:latin typeface="+mj-lt"/>
          </a:endParaRPr>
        </a:p>
      </dgm:t>
    </dgm:pt>
    <dgm:pt modelId="{1384B49E-3E45-A243-835B-408111074686}" type="parTrans" cxnId="{8B94D2EE-8B1C-3C49-8AD2-8928D81AA86E}">
      <dgm:prSet/>
      <dgm:spPr/>
      <dgm:t>
        <a:bodyPr/>
        <a:lstStyle/>
        <a:p>
          <a:endParaRPr lang="en-US">
            <a:latin typeface="+mj-lt"/>
          </a:endParaRPr>
        </a:p>
      </dgm:t>
    </dgm:pt>
    <dgm:pt modelId="{D761D0DA-2DC1-5644-99BC-4A0182AE53BD}" type="pres">
      <dgm:prSet presAssocID="{8254B634-E7A0-EC4F-89F3-B3E9463F7939}" presName="Name0" presStyleCnt="0">
        <dgm:presLayoutVars>
          <dgm:dir/>
          <dgm:resizeHandles val="exact"/>
        </dgm:presLayoutVars>
      </dgm:prSet>
      <dgm:spPr/>
    </dgm:pt>
    <dgm:pt modelId="{9FE21E73-64E5-B944-BAC1-F21D0C1580A8}" type="pres">
      <dgm:prSet presAssocID="{15228DE0-0B99-284C-B286-E8EA12165A78}" presName="node" presStyleLbl="node1" presStyleIdx="0" presStyleCnt="5">
        <dgm:presLayoutVars>
          <dgm:bulletEnabled val="1"/>
        </dgm:presLayoutVars>
      </dgm:prSet>
      <dgm:spPr/>
      <dgm:t>
        <a:bodyPr/>
        <a:lstStyle/>
        <a:p>
          <a:endParaRPr lang="en-US"/>
        </a:p>
      </dgm:t>
    </dgm:pt>
    <dgm:pt modelId="{9347874D-D32F-2E4D-952B-B84FCF13786D}" type="pres">
      <dgm:prSet presAssocID="{0544A900-4661-4C4B-8C63-32583671DBEF}" presName="sibTrans" presStyleLbl="sibTrans2D1" presStyleIdx="0" presStyleCnt="4"/>
      <dgm:spPr/>
      <dgm:t>
        <a:bodyPr/>
        <a:lstStyle/>
        <a:p>
          <a:endParaRPr lang="en-US"/>
        </a:p>
      </dgm:t>
    </dgm:pt>
    <dgm:pt modelId="{43BED50A-21A5-464E-B4B0-ACD136B5F42F}" type="pres">
      <dgm:prSet presAssocID="{0544A900-4661-4C4B-8C63-32583671DBEF}" presName="connectorText" presStyleLbl="sibTrans2D1" presStyleIdx="0" presStyleCnt="4"/>
      <dgm:spPr/>
      <dgm:t>
        <a:bodyPr/>
        <a:lstStyle/>
        <a:p>
          <a:endParaRPr lang="en-US"/>
        </a:p>
      </dgm:t>
    </dgm:pt>
    <dgm:pt modelId="{38E07313-51F5-8142-A6C7-A9F6B3618736}" type="pres">
      <dgm:prSet presAssocID="{28D512CC-05BE-E044-8C26-09CD29B2AAB0}" presName="node" presStyleLbl="node1" presStyleIdx="1"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1" presStyleCnt="4"/>
      <dgm:spPr/>
      <dgm:t>
        <a:bodyPr/>
        <a:lstStyle/>
        <a:p>
          <a:endParaRPr lang="en-US"/>
        </a:p>
      </dgm:t>
    </dgm:pt>
    <dgm:pt modelId="{C81E686A-1377-1243-8C24-AFF6039A8049}" type="pres">
      <dgm:prSet presAssocID="{E04175F1-0C92-8541-854B-2E1312EE0784}" presName="connectorText" presStyleLbl="sibTrans2D1" presStyleIdx="1" presStyleCnt="4"/>
      <dgm:spPr/>
      <dgm:t>
        <a:bodyPr/>
        <a:lstStyle/>
        <a:p>
          <a:endParaRPr lang="en-US"/>
        </a:p>
      </dgm:t>
    </dgm:pt>
    <dgm:pt modelId="{F754AB20-C932-C34F-9FB1-9305DF5F73A9}" type="pres">
      <dgm:prSet presAssocID="{5054FA11-A990-5A47-B1B4-225D0EF003A8}" presName="node" presStyleLbl="node1" presStyleIdx="2"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2" presStyleCnt="4"/>
      <dgm:spPr/>
      <dgm:t>
        <a:bodyPr/>
        <a:lstStyle/>
        <a:p>
          <a:endParaRPr lang="en-US"/>
        </a:p>
      </dgm:t>
    </dgm:pt>
    <dgm:pt modelId="{7E9B7F6D-DFCC-3D41-B524-2A7754351B9A}" type="pres">
      <dgm:prSet presAssocID="{C361CE96-BF91-914A-8D61-640FB202B874}" presName="connectorText" presStyleLbl="sibTrans2D1" presStyleIdx="2" presStyleCnt="4"/>
      <dgm:spPr/>
      <dgm:t>
        <a:bodyPr/>
        <a:lstStyle/>
        <a:p>
          <a:endParaRPr lang="en-US"/>
        </a:p>
      </dgm:t>
    </dgm:pt>
    <dgm:pt modelId="{92251872-FDE4-AC49-8F14-4382C001D483}" type="pres">
      <dgm:prSet presAssocID="{772C0A53-F088-324A-97AA-A574F3B3A0D9}" presName="node" presStyleLbl="node1" presStyleIdx="3"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3" presStyleCnt="4"/>
      <dgm:spPr/>
      <dgm:t>
        <a:bodyPr/>
        <a:lstStyle/>
        <a:p>
          <a:endParaRPr lang="en-US"/>
        </a:p>
      </dgm:t>
    </dgm:pt>
    <dgm:pt modelId="{19B58260-F587-3C4B-B2C0-B51B9C72A0D4}" type="pres">
      <dgm:prSet presAssocID="{0EA34819-AB63-FD47-AA2A-8DF7C80A33E6}"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E82865B2-E96A-1246-98B6-8DE6C8C832FD}" srcId="{8254B634-E7A0-EC4F-89F3-B3E9463F7939}" destId="{3D2078ED-DCCE-644A-9E2F-201EB85586AB}" srcOrd="4" destOrd="0" parTransId="{DB201FAB-E5FD-A445-8134-A9B1F1278570}" sibTransId="{D99B41EF-EE46-C849-81A0-8A7547B51999}"/>
    <dgm:cxn modelId="{26D7713A-98FF-4629-8DE0-F213DD72F89F}" type="presOf" srcId="{15228DE0-0B99-284C-B286-E8EA12165A78}" destId="{9FE21E73-64E5-B944-BAC1-F21D0C1580A8}" srcOrd="0" destOrd="0" presId="urn:microsoft.com/office/officeart/2005/8/layout/process1"/>
    <dgm:cxn modelId="{0CEEED32-83B5-46D6-BB9A-AE3FA1F001DF}" type="presOf" srcId="{772C0A53-F088-324A-97AA-A574F3B3A0D9}" destId="{92251872-FDE4-AC49-8F14-4382C001D483}" srcOrd="0" destOrd="0" presId="urn:microsoft.com/office/officeart/2005/8/layout/process1"/>
    <dgm:cxn modelId="{8F83D439-3A3D-804F-AC18-9EF5EC8C84F8}" srcId="{8254B634-E7A0-EC4F-89F3-B3E9463F7939}" destId="{28D512CC-05BE-E044-8C26-09CD29B2AAB0}" srcOrd="1" destOrd="0" parTransId="{F9C2487A-57F8-2C4E-903F-37455B796056}" sibTransId="{E04175F1-0C92-8541-854B-2E1312EE0784}"/>
    <dgm:cxn modelId="{76FE8111-441D-486C-A2C5-1EF281A7DFAB}" type="presOf" srcId="{5054FA11-A990-5A47-B1B4-225D0EF003A8}" destId="{F754AB20-C932-C34F-9FB1-9305DF5F73A9}" srcOrd="0" destOrd="0" presId="urn:microsoft.com/office/officeart/2005/8/layout/process1"/>
    <dgm:cxn modelId="{EE0AF880-CE7B-4336-B0A7-3B0279F84B53}" type="presOf" srcId="{0544A900-4661-4C4B-8C63-32583671DBEF}" destId="{9347874D-D32F-2E4D-952B-B84FCF13786D}" srcOrd="0" destOrd="0" presId="urn:microsoft.com/office/officeart/2005/8/layout/process1"/>
    <dgm:cxn modelId="{C1C994B6-7610-44B3-B87A-A1B4A7DF39B8}" type="presOf" srcId="{0EA34819-AB63-FD47-AA2A-8DF7C80A33E6}" destId="{47CDE8AF-ED2F-0D40-AB59-228BFC6ABB4B}" srcOrd="0" destOrd="0" presId="urn:microsoft.com/office/officeart/2005/8/layout/process1"/>
    <dgm:cxn modelId="{CE3C2F5B-1884-4BB8-87C3-D02DB6D5C84F}" type="presOf" srcId="{28D512CC-05BE-E044-8C26-09CD29B2AAB0}" destId="{38E07313-51F5-8142-A6C7-A9F6B3618736}" srcOrd="0" destOrd="0" presId="urn:microsoft.com/office/officeart/2005/8/layout/process1"/>
    <dgm:cxn modelId="{2DC52C66-763E-4D7E-ABA8-814D5E426361}" type="presOf" srcId="{E04175F1-0C92-8541-854B-2E1312EE0784}" destId="{C81E686A-1377-1243-8C24-AFF6039A8049}" srcOrd="1" destOrd="0" presId="urn:microsoft.com/office/officeart/2005/8/layout/process1"/>
    <dgm:cxn modelId="{451C519A-1AFC-47D1-9705-548F3A6B702F}" type="presOf" srcId="{C361CE96-BF91-914A-8D61-640FB202B874}" destId="{68D9566B-4B99-7246-9501-633B435CA56F}" srcOrd="0" destOrd="0" presId="urn:microsoft.com/office/officeart/2005/8/layout/process1"/>
    <dgm:cxn modelId="{AB14D6C3-4F9D-4291-A4D6-58B8004E5331}" type="presOf" srcId="{8254B634-E7A0-EC4F-89F3-B3E9463F7939}" destId="{D761D0DA-2DC1-5644-99BC-4A0182AE53BD}" srcOrd="0" destOrd="0" presId="urn:microsoft.com/office/officeart/2005/8/layout/process1"/>
    <dgm:cxn modelId="{3F700FF2-F96F-455E-8CBE-5E1E11C3FD8E}" type="presOf" srcId="{C361CE96-BF91-914A-8D61-640FB202B874}" destId="{7E9B7F6D-DFCC-3D41-B524-2A7754351B9A}" srcOrd="1" destOrd="0" presId="urn:microsoft.com/office/officeart/2005/8/layout/process1"/>
    <dgm:cxn modelId="{10B9413D-3CF3-432D-B443-68A9E7067B53}" type="presOf" srcId="{E04175F1-0C92-8541-854B-2E1312EE0784}" destId="{8615F0E3-1FA6-214B-A5BE-124BF46C7A2D}" srcOrd="0" destOrd="0" presId="urn:microsoft.com/office/officeart/2005/8/layout/process1"/>
    <dgm:cxn modelId="{2484040A-F7CA-4304-BA40-1F063BE69818}" type="presOf" srcId="{0544A900-4661-4C4B-8C63-32583671DBEF}" destId="{43BED50A-21A5-464E-B4B0-ACD136B5F42F}" srcOrd="1" destOrd="0" presId="urn:microsoft.com/office/officeart/2005/8/layout/process1"/>
    <dgm:cxn modelId="{8BF76F9F-FF1D-A542-B282-75B053F21235}" srcId="{8254B634-E7A0-EC4F-89F3-B3E9463F7939}" destId="{772C0A53-F088-324A-97AA-A574F3B3A0D9}" srcOrd="3" destOrd="0" parTransId="{0C6AE0A8-E094-6947-B942-B34FEA79DE87}" sibTransId="{0EA34819-AB63-FD47-AA2A-8DF7C80A33E6}"/>
    <dgm:cxn modelId="{8B94D2EE-8B1C-3C49-8AD2-8928D81AA86E}" srcId="{8254B634-E7A0-EC4F-89F3-B3E9463F7939}" destId="{5054FA11-A990-5A47-B1B4-225D0EF003A8}" srcOrd="2" destOrd="0" parTransId="{1384B49E-3E45-A243-835B-408111074686}" sibTransId="{C361CE96-BF91-914A-8D61-640FB202B874}"/>
    <dgm:cxn modelId="{5F39CE49-E8AD-4605-B246-F1CCDB70B688}" type="presOf" srcId="{0EA34819-AB63-FD47-AA2A-8DF7C80A33E6}" destId="{19B58260-F587-3C4B-B2C0-B51B9C72A0D4}" srcOrd="1" destOrd="0" presId="urn:microsoft.com/office/officeart/2005/8/layout/process1"/>
    <dgm:cxn modelId="{9D945660-91BC-834B-A02D-F64AB627A573}" srcId="{8254B634-E7A0-EC4F-89F3-B3E9463F7939}" destId="{15228DE0-0B99-284C-B286-E8EA12165A78}" srcOrd="0" destOrd="0" parTransId="{4B0D142C-8F01-9C4A-880F-1F0074701B1C}" sibTransId="{0544A900-4661-4C4B-8C63-32583671DBEF}"/>
    <dgm:cxn modelId="{5D2D3369-5AC3-4500-A74E-B7196771ED35}" type="presOf" srcId="{3D2078ED-DCCE-644A-9E2F-201EB85586AB}" destId="{C62C1A73-6D55-E842-9FA4-26749F2D258D}" srcOrd="0" destOrd="0" presId="urn:microsoft.com/office/officeart/2005/8/layout/process1"/>
    <dgm:cxn modelId="{05049E29-69AA-49A0-8B20-EEB95EAADD21}" type="presParOf" srcId="{D761D0DA-2DC1-5644-99BC-4A0182AE53BD}" destId="{9FE21E73-64E5-B944-BAC1-F21D0C1580A8}" srcOrd="0" destOrd="0" presId="urn:microsoft.com/office/officeart/2005/8/layout/process1"/>
    <dgm:cxn modelId="{0B5C55BD-CCA7-4EE6-9C9F-AC76AAD796E3}" type="presParOf" srcId="{D761D0DA-2DC1-5644-99BC-4A0182AE53BD}" destId="{9347874D-D32F-2E4D-952B-B84FCF13786D}" srcOrd="1" destOrd="0" presId="urn:microsoft.com/office/officeart/2005/8/layout/process1"/>
    <dgm:cxn modelId="{46AA737C-1A6E-486F-B3D4-AA91B188DE60}" type="presParOf" srcId="{9347874D-D32F-2E4D-952B-B84FCF13786D}" destId="{43BED50A-21A5-464E-B4B0-ACD136B5F42F}" srcOrd="0" destOrd="0" presId="urn:microsoft.com/office/officeart/2005/8/layout/process1"/>
    <dgm:cxn modelId="{7B4F8595-29A5-41E7-B914-CC0DCB3B954C}" type="presParOf" srcId="{D761D0DA-2DC1-5644-99BC-4A0182AE53BD}" destId="{38E07313-51F5-8142-A6C7-A9F6B3618736}" srcOrd="2" destOrd="0" presId="urn:microsoft.com/office/officeart/2005/8/layout/process1"/>
    <dgm:cxn modelId="{00CEE813-8240-48C8-A993-9E9980FC71B6}" type="presParOf" srcId="{D761D0DA-2DC1-5644-99BC-4A0182AE53BD}" destId="{8615F0E3-1FA6-214B-A5BE-124BF46C7A2D}" srcOrd="3" destOrd="0" presId="urn:microsoft.com/office/officeart/2005/8/layout/process1"/>
    <dgm:cxn modelId="{25D429E6-4A84-4645-A7CD-EB9CD7EFA420}" type="presParOf" srcId="{8615F0E3-1FA6-214B-A5BE-124BF46C7A2D}" destId="{C81E686A-1377-1243-8C24-AFF6039A8049}" srcOrd="0" destOrd="0" presId="urn:microsoft.com/office/officeart/2005/8/layout/process1"/>
    <dgm:cxn modelId="{16E23F74-4855-4AAA-942F-7FCD931CB138}" type="presParOf" srcId="{D761D0DA-2DC1-5644-99BC-4A0182AE53BD}" destId="{F754AB20-C932-C34F-9FB1-9305DF5F73A9}" srcOrd="4" destOrd="0" presId="urn:microsoft.com/office/officeart/2005/8/layout/process1"/>
    <dgm:cxn modelId="{395B60D3-3A14-42E7-B938-68E90B73593E}" type="presParOf" srcId="{D761D0DA-2DC1-5644-99BC-4A0182AE53BD}" destId="{68D9566B-4B99-7246-9501-633B435CA56F}" srcOrd="5" destOrd="0" presId="urn:microsoft.com/office/officeart/2005/8/layout/process1"/>
    <dgm:cxn modelId="{20FFF821-0B9B-4D8D-851E-A03C60292DB8}" type="presParOf" srcId="{68D9566B-4B99-7246-9501-633B435CA56F}" destId="{7E9B7F6D-DFCC-3D41-B524-2A7754351B9A}" srcOrd="0" destOrd="0" presId="urn:microsoft.com/office/officeart/2005/8/layout/process1"/>
    <dgm:cxn modelId="{2376FC83-9FB3-4920-8D0B-264739BE929D}" type="presParOf" srcId="{D761D0DA-2DC1-5644-99BC-4A0182AE53BD}" destId="{92251872-FDE4-AC49-8F14-4382C001D483}" srcOrd="6" destOrd="0" presId="urn:microsoft.com/office/officeart/2005/8/layout/process1"/>
    <dgm:cxn modelId="{CE445673-7060-4F16-9C7B-3775A7D5D863}" type="presParOf" srcId="{D761D0DA-2DC1-5644-99BC-4A0182AE53BD}" destId="{47CDE8AF-ED2F-0D40-AB59-228BFC6ABB4B}" srcOrd="7" destOrd="0" presId="urn:microsoft.com/office/officeart/2005/8/layout/process1"/>
    <dgm:cxn modelId="{3CFFC86D-7E42-4487-BAA7-E4A7374E3D42}" type="presParOf" srcId="{47CDE8AF-ED2F-0D40-AB59-228BFC6ABB4B}" destId="{19B58260-F587-3C4B-B2C0-B51B9C72A0D4}" srcOrd="0" destOrd="0" presId="urn:microsoft.com/office/officeart/2005/8/layout/process1"/>
    <dgm:cxn modelId="{0E6F8904-B0B0-469D-815F-5BEC5B2FBEBE}"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pt>
    <dgm:pt modelId="{15228DE0-0B99-284C-B286-E8EA12165A78}">
      <dgm:prSet phldrT="[Text]"/>
      <dgm:spPr>
        <a:solidFill>
          <a:schemeClr val="accent1"/>
        </a:solidFill>
      </dgm:spPr>
      <dgm:t>
        <a:bodyPr/>
        <a:lstStyle/>
        <a:p>
          <a:r>
            <a:rPr lang="en-US" b="1" dirty="0" smtClean="0">
              <a:latin typeface="+mj-lt"/>
            </a:rPr>
            <a:t>Motivation</a:t>
          </a:r>
          <a:endParaRPr lang="en-US" b="1" dirty="0">
            <a:latin typeface="+mj-lt"/>
          </a:endParaRPr>
        </a:p>
      </dgm:t>
    </dgm:pt>
    <dgm:pt modelId="{0544A900-4661-4C4B-8C63-32583671DBEF}" type="sibTrans" cxnId="{9D945660-91BC-834B-A02D-F64AB627A573}">
      <dgm:prSet/>
      <dgm:spPr/>
      <dgm:t>
        <a:bodyPr/>
        <a:lstStyle/>
        <a:p>
          <a:endParaRPr lang="en-US">
            <a:latin typeface="+mj-lt"/>
          </a:endParaRPr>
        </a:p>
      </dgm:t>
    </dgm:pt>
    <dgm:pt modelId="{4B0D142C-8F01-9C4A-880F-1F0074701B1C}" type="parTrans" cxnId="{9D945660-91BC-834B-A02D-F64AB627A573}">
      <dgm:prSet/>
      <dgm:spPr/>
      <dgm:t>
        <a:bodyPr/>
        <a:lstStyle/>
        <a:p>
          <a:endParaRPr lang="en-US">
            <a:latin typeface="+mj-lt"/>
          </a:endParaRPr>
        </a:p>
      </dgm:t>
    </dgm:pt>
    <dgm:pt modelId="{28D512CC-05BE-E044-8C26-09CD29B2AAB0}">
      <dgm:prSet phldrT="[Text]"/>
      <dgm:spPr/>
      <dgm:t>
        <a:bodyPr/>
        <a:lstStyle/>
        <a:p>
          <a:r>
            <a:rPr lang="en-US" dirty="0" smtClean="0">
              <a:latin typeface="+mj-lt"/>
            </a:rPr>
            <a:t>Problem</a:t>
          </a:r>
          <a:endParaRPr lang="en-US" dirty="0">
            <a:latin typeface="+mj-lt"/>
          </a:endParaRPr>
        </a:p>
      </dgm:t>
    </dgm:pt>
    <dgm:pt modelId="{E04175F1-0C92-8541-854B-2E1312EE0784}" type="sibTrans" cxnId="{8F83D439-3A3D-804F-AC18-9EF5EC8C84F8}">
      <dgm:prSet/>
      <dgm:spPr/>
      <dgm:t>
        <a:bodyPr/>
        <a:lstStyle/>
        <a:p>
          <a:endParaRPr lang="en-US">
            <a:latin typeface="+mj-lt"/>
          </a:endParaRPr>
        </a:p>
      </dgm:t>
    </dgm:pt>
    <dgm:pt modelId="{F9C2487A-57F8-2C4E-903F-37455B796056}" type="parTrans" cxnId="{8F83D439-3A3D-804F-AC18-9EF5EC8C84F8}">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99B41EF-EE46-C849-81A0-8A7547B51999}" type="sibTrans" cxnId="{E82865B2-E96A-1246-98B6-8DE6C8C832FD}">
      <dgm:prSet/>
      <dgm:spPr/>
      <dgm:t>
        <a:bodyPr/>
        <a:lstStyle/>
        <a:p>
          <a:endParaRPr lang="en-US">
            <a:latin typeface="+mj-lt"/>
          </a:endParaRPr>
        </a:p>
      </dgm:t>
    </dgm:pt>
    <dgm:pt modelId="{DB201FAB-E5FD-A445-8134-A9B1F1278570}" type="parTrans" cxnId="{E82865B2-E96A-1246-98B6-8DE6C8C832FD}">
      <dgm:prSet/>
      <dgm:spPr/>
      <dgm:t>
        <a:bodyPr/>
        <a:lstStyle/>
        <a:p>
          <a:endParaRPr lang="en-US">
            <a:latin typeface="+mj-lt"/>
          </a:endParaRPr>
        </a:p>
      </dgm:t>
    </dgm:pt>
    <dgm:pt modelId="{772C0A53-F088-324A-97AA-A574F3B3A0D9}">
      <dgm:prSet phldrT="[Text]"/>
      <dgm:spPr/>
      <dgm:t>
        <a:bodyPr/>
        <a:lstStyle/>
        <a:p>
          <a:r>
            <a:rPr lang="en-US" dirty="0" smtClean="0">
              <a:latin typeface="+mj-lt"/>
            </a:rPr>
            <a:t>Evaluation</a:t>
          </a:r>
          <a:endParaRPr lang="en-US" dirty="0">
            <a:latin typeface="+mj-lt"/>
          </a:endParaRPr>
        </a:p>
      </dgm:t>
    </dgm:pt>
    <dgm:pt modelId="{0EA34819-AB63-FD47-AA2A-8DF7C80A33E6}" type="sibTrans" cxnId="{8BF76F9F-FF1D-A542-B282-75B053F21235}">
      <dgm:prSet/>
      <dgm:spPr/>
      <dgm:t>
        <a:bodyPr/>
        <a:lstStyle/>
        <a:p>
          <a:endParaRPr lang="en-US">
            <a:latin typeface="+mj-lt"/>
          </a:endParaRPr>
        </a:p>
      </dgm:t>
    </dgm:pt>
    <dgm:pt modelId="{0C6AE0A8-E094-6947-B942-B34FEA79DE87}" type="parTrans" cxnId="{8BF76F9F-FF1D-A542-B282-75B053F21235}">
      <dgm:prSet/>
      <dgm:spPr/>
      <dgm:t>
        <a:bodyPr/>
        <a:lstStyle/>
        <a:p>
          <a:endParaRPr lang="en-US">
            <a:latin typeface="+mj-lt"/>
          </a:endParaRPr>
        </a:p>
      </dgm:t>
    </dgm:pt>
    <dgm:pt modelId="{5054FA11-A990-5A47-B1B4-225D0EF003A8}">
      <dgm:prSet phldrT="[Text]"/>
      <dgm:spPr/>
      <dgm:t>
        <a:bodyPr/>
        <a:lstStyle/>
        <a:p>
          <a:r>
            <a:rPr lang="en-US" dirty="0" smtClean="0">
              <a:latin typeface="+mj-lt"/>
            </a:rPr>
            <a:t>Design</a:t>
          </a:r>
          <a:endParaRPr lang="en-US" dirty="0">
            <a:latin typeface="+mj-lt"/>
          </a:endParaRPr>
        </a:p>
      </dgm:t>
    </dgm:pt>
    <dgm:pt modelId="{C361CE96-BF91-914A-8D61-640FB202B874}" type="sibTrans" cxnId="{8B94D2EE-8B1C-3C49-8AD2-8928D81AA86E}">
      <dgm:prSet/>
      <dgm:spPr/>
      <dgm:t>
        <a:bodyPr/>
        <a:lstStyle/>
        <a:p>
          <a:endParaRPr lang="en-US">
            <a:latin typeface="+mj-lt"/>
          </a:endParaRPr>
        </a:p>
      </dgm:t>
    </dgm:pt>
    <dgm:pt modelId="{1384B49E-3E45-A243-835B-408111074686}" type="parTrans" cxnId="{8B94D2EE-8B1C-3C49-8AD2-8928D81AA86E}">
      <dgm:prSet/>
      <dgm:spPr/>
      <dgm:t>
        <a:bodyPr/>
        <a:lstStyle/>
        <a:p>
          <a:endParaRPr lang="en-US">
            <a:latin typeface="+mj-lt"/>
          </a:endParaRPr>
        </a:p>
      </dgm:t>
    </dgm:pt>
    <dgm:pt modelId="{D761D0DA-2DC1-5644-99BC-4A0182AE53BD}" type="pres">
      <dgm:prSet presAssocID="{8254B634-E7A0-EC4F-89F3-B3E9463F7939}" presName="Name0" presStyleCnt="0">
        <dgm:presLayoutVars>
          <dgm:dir/>
          <dgm:resizeHandles val="exact"/>
        </dgm:presLayoutVars>
      </dgm:prSet>
      <dgm:spPr/>
    </dgm:pt>
    <dgm:pt modelId="{9FE21E73-64E5-B944-BAC1-F21D0C1580A8}" type="pres">
      <dgm:prSet presAssocID="{15228DE0-0B99-284C-B286-E8EA12165A78}" presName="node" presStyleLbl="node1" presStyleIdx="0" presStyleCnt="5">
        <dgm:presLayoutVars>
          <dgm:bulletEnabled val="1"/>
        </dgm:presLayoutVars>
      </dgm:prSet>
      <dgm:spPr/>
      <dgm:t>
        <a:bodyPr/>
        <a:lstStyle/>
        <a:p>
          <a:endParaRPr lang="en-US"/>
        </a:p>
      </dgm:t>
    </dgm:pt>
    <dgm:pt modelId="{9347874D-D32F-2E4D-952B-B84FCF13786D}" type="pres">
      <dgm:prSet presAssocID="{0544A900-4661-4C4B-8C63-32583671DBEF}" presName="sibTrans" presStyleLbl="sibTrans2D1" presStyleIdx="0" presStyleCnt="4"/>
      <dgm:spPr/>
      <dgm:t>
        <a:bodyPr/>
        <a:lstStyle/>
        <a:p>
          <a:endParaRPr lang="en-US"/>
        </a:p>
      </dgm:t>
    </dgm:pt>
    <dgm:pt modelId="{43BED50A-21A5-464E-B4B0-ACD136B5F42F}" type="pres">
      <dgm:prSet presAssocID="{0544A900-4661-4C4B-8C63-32583671DBEF}" presName="connectorText" presStyleLbl="sibTrans2D1" presStyleIdx="0" presStyleCnt="4"/>
      <dgm:spPr/>
      <dgm:t>
        <a:bodyPr/>
        <a:lstStyle/>
        <a:p>
          <a:endParaRPr lang="en-US"/>
        </a:p>
      </dgm:t>
    </dgm:pt>
    <dgm:pt modelId="{38E07313-51F5-8142-A6C7-A9F6B3618736}" type="pres">
      <dgm:prSet presAssocID="{28D512CC-05BE-E044-8C26-09CD29B2AAB0}" presName="node" presStyleLbl="node1" presStyleIdx="1"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1" presStyleCnt="4"/>
      <dgm:spPr/>
      <dgm:t>
        <a:bodyPr/>
        <a:lstStyle/>
        <a:p>
          <a:endParaRPr lang="en-US"/>
        </a:p>
      </dgm:t>
    </dgm:pt>
    <dgm:pt modelId="{C81E686A-1377-1243-8C24-AFF6039A8049}" type="pres">
      <dgm:prSet presAssocID="{E04175F1-0C92-8541-854B-2E1312EE0784}" presName="connectorText" presStyleLbl="sibTrans2D1" presStyleIdx="1" presStyleCnt="4"/>
      <dgm:spPr/>
      <dgm:t>
        <a:bodyPr/>
        <a:lstStyle/>
        <a:p>
          <a:endParaRPr lang="en-US"/>
        </a:p>
      </dgm:t>
    </dgm:pt>
    <dgm:pt modelId="{F754AB20-C932-C34F-9FB1-9305DF5F73A9}" type="pres">
      <dgm:prSet presAssocID="{5054FA11-A990-5A47-B1B4-225D0EF003A8}" presName="node" presStyleLbl="node1" presStyleIdx="2"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2" presStyleCnt="4"/>
      <dgm:spPr/>
      <dgm:t>
        <a:bodyPr/>
        <a:lstStyle/>
        <a:p>
          <a:endParaRPr lang="en-US"/>
        </a:p>
      </dgm:t>
    </dgm:pt>
    <dgm:pt modelId="{7E9B7F6D-DFCC-3D41-B524-2A7754351B9A}" type="pres">
      <dgm:prSet presAssocID="{C361CE96-BF91-914A-8D61-640FB202B874}" presName="connectorText" presStyleLbl="sibTrans2D1" presStyleIdx="2" presStyleCnt="4"/>
      <dgm:spPr/>
      <dgm:t>
        <a:bodyPr/>
        <a:lstStyle/>
        <a:p>
          <a:endParaRPr lang="en-US"/>
        </a:p>
      </dgm:t>
    </dgm:pt>
    <dgm:pt modelId="{92251872-FDE4-AC49-8F14-4382C001D483}" type="pres">
      <dgm:prSet presAssocID="{772C0A53-F088-324A-97AA-A574F3B3A0D9}" presName="node" presStyleLbl="node1" presStyleIdx="3"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3" presStyleCnt="4"/>
      <dgm:spPr/>
      <dgm:t>
        <a:bodyPr/>
        <a:lstStyle/>
        <a:p>
          <a:endParaRPr lang="en-US"/>
        </a:p>
      </dgm:t>
    </dgm:pt>
    <dgm:pt modelId="{19B58260-F587-3C4B-B2C0-B51B9C72A0D4}" type="pres">
      <dgm:prSet presAssocID="{0EA34819-AB63-FD47-AA2A-8DF7C80A33E6}"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589A3F80-3E2B-4309-87BC-E3096816FE10}" type="presOf" srcId="{0544A900-4661-4C4B-8C63-32583671DBEF}" destId="{9347874D-D32F-2E4D-952B-B84FCF13786D}" srcOrd="0" destOrd="0" presId="urn:microsoft.com/office/officeart/2005/8/layout/process1"/>
    <dgm:cxn modelId="{E82865B2-E96A-1246-98B6-8DE6C8C832FD}" srcId="{8254B634-E7A0-EC4F-89F3-B3E9463F7939}" destId="{3D2078ED-DCCE-644A-9E2F-201EB85586AB}" srcOrd="4" destOrd="0" parTransId="{DB201FAB-E5FD-A445-8134-A9B1F1278570}" sibTransId="{D99B41EF-EE46-C849-81A0-8A7547B51999}"/>
    <dgm:cxn modelId="{8F83D439-3A3D-804F-AC18-9EF5EC8C84F8}" srcId="{8254B634-E7A0-EC4F-89F3-B3E9463F7939}" destId="{28D512CC-05BE-E044-8C26-09CD29B2AAB0}" srcOrd="1" destOrd="0" parTransId="{F9C2487A-57F8-2C4E-903F-37455B796056}" sibTransId="{E04175F1-0C92-8541-854B-2E1312EE0784}"/>
    <dgm:cxn modelId="{1E941B89-9812-4047-A9D9-CAB16D064F0F}" type="presOf" srcId="{772C0A53-F088-324A-97AA-A574F3B3A0D9}" destId="{92251872-FDE4-AC49-8F14-4382C001D483}" srcOrd="0" destOrd="0" presId="urn:microsoft.com/office/officeart/2005/8/layout/process1"/>
    <dgm:cxn modelId="{2CCE9732-4DAA-4C31-AFD1-5A171D97A462}" type="presOf" srcId="{E04175F1-0C92-8541-854B-2E1312EE0784}" destId="{8615F0E3-1FA6-214B-A5BE-124BF46C7A2D}" srcOrd="0" destOrd="0" presId="urn:microsoft.com/office/officeart/2005/8/layout/process1"/>
    <dgm:cxn modelId="{BEB02881-90CC-404E-BA04-FA344A899EC4}" type="presOf" srcId="{15228DE0-0B99-284C-B286-E8EA12165A78}" destId="{9FE21E73-64E5-B944-BAC1-F21D0C1580A8}" srcOrd="0" destOrd="0" presId="urn:microsoft.com/office/officeart/2005/8/layout/process1"/>
    <dgm:cxn modelId="{E52E8E8C-9727-4B8C-9F83-156EA75E1F80}" type="presOf" srcId="{0544A900-4661-4C4B-8C63-32583671DBEF}" destId="{43BED50A-21A5-464E-B4B0-ACD136B5F42F}" srcOrd="1" destOrd="0" presId="urn:microsoft.com/office/officeart/2005/8/layout/process1"/>
    <dgm:cxn modelId="{9ABDDD21-2375-4ECA-879F-C779A3C7EEAE}" type="presOf" srcId="{0EA34819-AB63-FD47-AA2A-8DF7C80A33E6}" destId="{19B58260-F587-3C4B-B2C0-B51B9C72A0D4}" srcOrd="1" destOrd="0" presId="urn:microsoft.com/office/officeart/2005/8/layout/process1"/>
    <dgm:cxn modelId="{6D5CD284-1E5A-49BB-961F-CFFAC1A11C81}" type="presOf" srcId="{C361CE96-BF91-914A-8D61-640FB202B874}" destId="{68D9566B-4B99-7246-9501-633B435CA56F}" srcOrd="0" destOrd="0" presId="urn:microsoft.com/office/officeart/2005/8/layout/process1"/>
    <dgm:cxn modelId="{E58D6AAE-33FE-4954-B497-1F7188C266FD}" type="presOf" srcId="{C361CE96-BF91-914A-8D61-640FB202B874}" destId="{7E9B7F6D-DFCC-3D41-B524-2A7754351B9A}" srcOrd="1" destOrd="0" presId="urn:microsoft.com/office/officeart/2005/8/layout/process1"/>
    <dgm:cxn modelId="{8BF76F9F-FF1D-A542-B282-75B053F21235}" srcId="{8254B634-E7A0-EC4F-89F3-B3E9463F7939}" destId="{772C0A53-F088-324A-97AA-A574F3B3A0D9}" srcOrd="3" destOrd="0" parTransId="{0C6AE0A8-E094-6947-B942-B34FEA79DE87}" sibTransId="{0EA34819-AB63-FD47-AA2A-8DF7C80A33E6}"/>
    <dgm:cxn modelId="{5A73F026-004D-4E00-8D9C-AD5472D0BFA1}" type="presOf" srcId="{8254B634-E7A0-EC4F-89F3-B3E9463F7939}" destId="{D761D0DA-2DC1-5644-99BC-4A0182AE53BD}" srcOrd="0" destOrd="0" presId="urn:microsoft.com/office/officeart/2005/8/layout/process1"/>
    <dgm:cxn modelId="{3AD875A4-80F3-478B-8E00-16E4499198AE}" type="presOf" srcId="{28D512CC-05BE-E044-8C26-09CD29B2AAB0}" destId="{38E07313-51F5-8142-A6C7-A9F6B3618736}" srcOrd="0" destOrd="0" presId="urn:microsoft.com/office/officeart/2005/8/layout/process1"/>
    <dgm:cxn modelId="{8B94D2EE-8B1C-3C49-8AD2-8928D81AA86E}" srcId="{8254B634-E7A0-EC4F-89F3-B3E9463F7939}" destId="{5054FA11-A990-5A47-B1B4-225D0EF003A8}" srcOrd="2" destOrd="0" parTransId="{1384B49E-3E45-A243-835B-408111074686}" sibTransId="{C361CE96-BF91-914A-8D61-640FB202B874}"/>
    <dgm:cxn modelId="{A3D08C08-AEAF-4602-8F63-D2ABEC636A55}" type="presOf" srcId="{0EA34819-AB63-FD47-AA2A-8DF7C80A33E6}" destId="{47CDE8AF-ED2F-0D40-AB59-228BFC6ABB4B}" srcOrd="0" destOrd="0" presId="urn:microsoft.com/office/officeart/2005/8/layout/process1"/>
    <dgm:cxn modelId="{9D945660-91BC-834B-A02D-F64AB627A573}" srcId="{8254B634-E7A0-EC4F-89F3-B3E9463F7939}" destId="{15228DE0-0B99-284C-B286-E8EA12165A78}" srcOrd="0" destOrd="0" parTransId="{4B0D142C-8F01-9C4A-880F-1F0074701B1C}" sibTransId="{0544A900-4661-4C4B-8C63-32583671DBEF}"/>
    <dgm:cxn modelId="{9D5F35C8-D479-49FC-BB10-038F34358897}" type="presOf" srcId="{E04175F1-0C92-8541-854B-2E1312EE0784}" destId="{C81E686A-1377-1243-8C24-AFF6039A8049}" srcOrd="1" destOrd="0" presId="urn:microsoft.com/office/officeart/2005/8/layout/process1"/>
    <dgm:cxn modelId="{AE6A3F61-5399-459E-963E-189C9C5E1A1F}" type="presOf" srcId="{5054FA11-A990-5A47-B1B4-225D0EF003A8}" destId="{F754AB20-C932-C34F-9FB1-9305DF5F73A9}" srcOrd="0" destOrd="0" presId="urn:microsoft.com/office/officeart/2005/8/layout/process1"/>
    <dgm:cxn modelId="{6B5C21F6-1B0F-4A32-A2FE-FB6503815C0D}" type="presOf" srcId="{3D2078ED-DCCE-644A-9E2F-201EB85586AB}" destId="{C62C1A73-6D55-E842-9FA4-26749F2D258D}" srcOrd="0" destOrd="0" presId="urn:microsoft.com/office/officeart/2005/8/layout/process1"/>
    <dgm:cxn modelId="{1FD1E176-CFF5-4724-BA7D-70608A091C2D}" type="presParOf" srcId="{D761D0DA-2DC1-5644-99BC-4A0182AE53BD}" destId="{9FE21E73-64E5-B944-BAC1-F21D0C1580A8}" srcOrd="0" destOrd="0" presId="urn:microsoft.com/office/officeart/2005/8/layout/process1"/>
    <dgm:cxn modelId="{33AED22A-260B-4685-BB6D-5C8A9ED0FC7C}" type="presParOf" srcId="{D761D0DA-2DC1-5644-99BC-4A0182AE53BD}" destId="{9347874D-D32F-2E4D-952B-B84FCF13786D}" srcOrd="1" destOrd="0" presId="urn:microsoft.com/office/officeart/2005/8/layout/process1"/>
    <dgm:cxn modelId="{D291C1D0-1D23-4EFA-A529-48A8847C8436}" type="presParOf" srcId="{9347874D-D32F-2E4D-952B-B84FCF13786D}" destId="{43BED50A-21A5-464E-B4B0-ACD136B5F42F}" srcOrd="0" destOrd="0" presId="urn:microsoft.com/office/officeart/2005/8/layout/process1"/>
    <dgm:cxn modelId="{B8193AB3-A726-42C3-81B6-292D06807BF5}" type="presParOf" srcId="{D761D0DA-2DC1-5644-99BC-4A0182AE53BD}" destId="{38E07313-51F5-8142-A6C7-A9F6B3618736}" srcOrd="2" destOrd="0" presId="urn:microsoft.com/office/officeart/2005/8/layout/process1"/>
    <dgm:cxn modelId="{AE6A2D0D-D615-4DDE-B4EF-578C47C41721}" type="presParOf" srcId="{D761D0DA-2DC1-5644-99BC-4A0182AE53BD}" destId="{8615F0E3-1FA6-214B-A5BE-124BF46C7A2D}" srcOrd="3" destOrd="0" presId="urn:microsoft.com/office/officeart/2005/8/layout/process1"/>
    <dgm:cxn modelId="{5EA5B45C-4F69-46AA-9493-1727459B2DEE}" type="presParOf" srcId="{8615F0E3-1FA6-214B-A5BE-124BF46C7A2D}" destId="{C81E686A-1377-1243-8C24-AFF6039A8049}" srcOrd="0" destOrd="0" presId="urn:microsoft.com/office/officeart/2005/8/layout/process1"/>
    <dgm:cxn modelId="{2BCA00A4-ABA3-412D-B88C-B1D451A48588}" type="presParOf" srcId="{D761D0DA-2DC1-5644-99BC-4A0182AE53BD}" destId="{F754AB20-C932-C34F-9FB1-9305DF5F73A9}" srcOrd="4" destOrd="0" presId="urn:microsoft.com/office/officeart/2005/8/layout/process1"/>
    <dgm:cxn modelId="{BE0381EF-F72F-4BDD-9C7C-FDE459D643D5}" type="presParOf" srcId="{D761D0DA-2DC1-5644-99BC-4A0182AE53BD}" destId="{68D9566B-4B99-7246-9501-633B435CA56F}" srcOrd="5" destOrd="0" presId="urn:microsoft.com/office/officeart/2005/8/layout/process1"/>
    <dgm:cxn modelId="{21E6B337-883E-4C98-BD73-7987CBCA192B}" type="presParOf" srcId="{68D9566B-4B99-7246-9501-633B435CA56F}" destId="{7E9B7F6D-DFCC-3D41-B524-2A7754351B9A}" srcOrd="0" destOrd="0" presId="urn:microsoft.com/office/officeart/2005/8/layout/process1"/>
    <dgm:cxn modelId="{EB577DA5-8F54-44C0-A3AA-4A0530390E03}" type="presParOf" srcId="{D761D0DA-2DC1-5644-99BC-4A0182AE53BD}" destId="{92251872-FDE4-AC49-8F14-4382C001D483}" srcOrd="6" destOrd="0" presId="urn:microsoft.com/office/officeart/2005/8/layout/process1"/>
    <dgm:cxn modelId="{3F177D3B-4D37-4E48-9466-A058C6F4D277}" type="presParOf" srcId="{D761D0DA-2DC1-5644-99BC-4A0182AE53BD}" destId="{47CDE8AF-ED2F-0D40-AB59-228BFC6ABB4B}" srcOrd="7" destOrd="0" presId="urn:microsoft.com/office/officeart/2005/8/layout/process1"/>
    <dgm:cxn modelId="{7A6AE2B4-FF34-4741-BF8E-13C0D64AA1D0}" type="presParOf" srcId="{47CDE8AF-ED2F-0D40-AB59-228BFC6ABB4B}" destId="{19B58260-F587-3C4B-B2C0-B51B9C72A0D4}" srcOrd="0" destOrd="0" presId="urn:microsoft.com/office/officeart/2005/8/layout/process1"/>
    <dgm:cxn modelId="{D9BEDFC6-7522-4159-946B-674894AC3AB9}"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pt>
    <dgm:pt modelId="{15228DE0-0B99-284C-B286-E8EA12165A78}">
      <dgm:prSet phldrT="[Text]"/>
      <dgm:spPr>
        <a:solidFill>
          <a:schemeClr val="accent1"/>
        </a:solidFill>
      </dgm:spPr>
      <dgm:t>
        <a:bodyPr/>
        <a:lstStyle/>
        <a:p>
          <a:r>
            <a:rPr lang="en-US" b="1" dirty="0" smtClean="0">
              <a:latin typeface="+mj-lt"/>
            </a:rPr>
            <a:t>Motivation</a:t>
          </a:r>
          <a:endParaRPr lang="en-US" b="1" dirty="0">
            <a:latin typeface="+mj-lt"/>
          </a:endParaRPr>
        </a:p>
      </dgm:t>
    </dgm:pt>
    <dgm:pt modelId="{0544A900-4661-4C4B-8C63-32583671DBEF}" type="sibTrans" cxnId="{9D945660-91BC-834B-A02D-F64AB627A573}">
      <dgm:prSet/>
      <dgm:spPr/>
      <dgm:t>
        <a:bodyPr/>
        <a:lstStyle/>
        <a:p>
          <a:endParaRPr lang="en-US">
            <a:latin typeface="+mj-lt"/>
          </a:endParaRPr>
        </a:p>
      </dgm:t>
    </dgm:pt>
    <dgm:pt modelId="{4B0D142C-8F01-9C4A-880F-1F0074701B1C}" type="parTrans" cxnId="{9D945660-91BC-834B-A02D-F64AB627A573}">
      <dgm:prSet/>
      <dgm:spPr/>
      <dgm:t>
        <a:bodyPr/>
        <a:lstStyle/>
        <a:p>
          <a:endParaRPr lang="en-US">
            <a:latin typeface="+mj-lt"/>
          </a:endParaRPr>
        </a:p>
      </dgm:t>
    </dgm:pt>
    <dgm:pt modelId="{28D512CC-05BE-E044-8C26-09CD29B2AAB0}">
      <dgm:prSet phldrT="[Text]"/>
      <dgm:spPr/>
      <dgm:t>
        <a:bodyPr/>
        <a:lstStyle/>
        <a:p>
          <a:r>
            <a:rPr lang="en-US" dirty="0" smtClean="0">
              <a:latin typeface="+mj-lt"/>
            </a:rPr>
            <a:t>Problem</a:t>
          </a:r>
          <a:endParaRPr lang="en-US" dirty="0">
            <a:latin typeface="+mj-lt"/>
          </a:endParaRPr>
        </a:p>
      </dgm:t>
    </dgm:pt>
    <dgm:pt modelId="{E04175F1-0C92-8541-854B-2E1312EE0784}" type="sibTrans" cxnId="{8F83D439-3A3D-804F-AC18-9EF5EC8C84F8}">
      <dgm:prSet/>
      <dgm:spPr/>
      <dgm:t>
        <a:bodyPr/>
        <a:lstStyle/>
        <a:p>
          <a:endParaRPr lang="en-US">
            <a:latin typeface="+mj-lt"/>
          </a:endParaRPr>
        </a:p>
      </dgm:t>
    </dgm:pt>
    <dgm:pt modelId="{F9C2487A-57F8-2C4E-903F-37455B796056}" type="parTrans" cxnId="{8F83D439-3A3D-804F-AC18-9EF5EC8C84F8}">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99B41EF-EE46-C849-81A0-8A7547B51999}" type="sibTrans" cxnId="{E82865B2-E96A-1246-98B6-8DE6C8C832FD}">
      <dgm:prSet/>
      <dgm:spPr/>
      <dgm:t>
        <a:bodyPr/>
        <a:lstStyle/>
        <a:p>
          <a:endParaRPr lang="en-US">
            <a:latin typeface="+mj-lt"/>
          </a:endParaRPr>
        </a:p>
      </dgm:t>
    </dgm:pt>
    <dgm:pt modelId="{DB201FAB-E5FD-A445-8134-A9B1F1278570}" type="parTrans" cxnId="{E82865B2-E96A-1246-98B6-8DE6C8C832FD}">
      <dgm:prSet/>
      <dgm:spPr/>
      <dgm:t>
        <a:bodyPr/>
        <a:lstStyle/>
        <a:p>
          <a:endParaRPr lang="en-US">
            <a:latin typeface="+mj-lt"/>
          </a:endParaRPr>
        </a:p>
      </dgm:t>
    </dgm:pt>
    <dgm:pt modelId="{772C0A53-F088-324A-97AA-A574F3B3A0D9}">
      <dgm:prSet phldrT="[Text]"/>
      <dgm:spPr/>
      <dgm:t>
        <a:bodyPr/>
        <a:lstStyle/>
        <a:p>
          <a:r>
            <a:rPr lang="en-US" dirty="0" smtClean="0">
              <a:latin typeface="+mj-lt"/>
            </a:rPr>
            <a:t>Evaluation</a:t>
          </a:r>
          <a:endParaRPr lang="en-US" dirty="0">
            <a:latin typeface="+mj-lt"/>
          </a:endParaRPr>
        </a:p>
      </dgm:t>
    </dgm:pt>
    <dgm:pt modelId="{0EA34819-AB63-FD47-AA2A-8DF7C80A33E6}" type="sibTrans" cxnId="{8BF76F9F-FF1D-A542-B282-75B053F21235}">
      <dgm:prSet/>
      <dgm:spPr/>
      <dgm:t>
        <a:bodyPr/>
        <a:lstStyle/>
        <a:p>
          <a:endParaRPr lang="en-US">
            <a:latin typeface="+mj-lt"/>
          </a:endParaRPr>
        </a:p>
      </dgm:t>
    </dgm:pt>
    <dgm:pt modelId="{0C6AE0A8-E094-6947-B942-B34FEA79DE87}" type="parTrans" cxnId="{8BF76F9F-FF1D-A542-B282-75B053F21235}">
      <dgm:prSet/>
      <dgm:spPr/>
      <dgm:t>
        <a:bodyPr/>
        <a:lstStyle/>
        <a:p>
          <a:endParaRPr lang="en-US">
            <a:latin typeface="+mj-lt"/>
          </a:endParaRPr>
        </a:p>
      </dgm:t>
    </dgm:pt>
    <dgm:pt modelId="{5054FA11-A990-5A47-B1B4-225D0EF003A8}">
      <dgm:prSet phldrT="[Text]"/>
      <dgm:spPr/>
      <dgm:t>
        <a:bodyPr/>
        <a:lstStyle/>
        <a:p>
          <a:r>
            <a:rPr lang="en-US" dirty="0" smtClean="0">
              <a:latin typeface="+mj-lt"/>
            </a:rPr>
            <a:t>Design</a:t>
          </a:r>
          <a:endParaRPr lang="en-US" dirty="0">
            <a:latin typeface="+mj-lt"/>
          </a:endParaRPr>
        </a:p>
      </dgm:t>
    </dgm:pt>
    <dgm:pt modelId="{C361CE96-BF91-914A-8D61-640FB202B874}" type="sibTrans" cxnId="{8B94D2EE-8B1C-3C49-8AD2-8928D81AA86E}">
      <dgm:prSet/>
      <dgm:spPr/>
      <dgm:t>
        <a:bodyPr/>
        <a:lstStyle/>
        <a:p>
          <a:endParaRPr lang="en-US">
            <a:latin typeface="+mj-lt"/>
          </a:endParaRPr>
        </a:p>
      </dgm:t>
    </dgm:pt>
    <dgm:pt modelId="{1384B49E-3E45-A243-835B-408111074686}" type="parTrans" cxnId="{8B94D2EE-8B1C-3C49-8AD2-8928D81AA86E}">
      <dgm:prSet/>
      <dgm:spPr/>
      <dgm:t>
        <a:bodyPr/>
        <a:lstStyle/>
        <a:p>
          <a:endParaRPr lang="en-US">
            <a:latin typeface="+mj-lt"/>
          </a:endParaRPr>
        </a:p>
      </dgm:t>
    </dgm:pt>
    <dgm:pt modelId="{D761D0DA-2DC1-5644-99BC-4A0182AE53BD}" type="pres">
      <dgm:prSet presAssocID="{8254B634-E7A0-EC4F-89F3-B3E9463F7939}" presName="Name0" presStyleCnt="0">
        <dgm:presLayoutVars>
          <dgm:dir/>
          <dgm:resizeHandles val="exact"/>
        </dgm:presLayoutVars>
      </dgm:prSet>
      <dgm:spPr/>
    </dgm:pt>
    <dgm:pt modelId="{9FE21E73-64E5-B944-BAC1-F21D0C1580A8}" type="pres">
      <dgm:prSet presAssocID="{15228DE0-0B99-284C-B286-E8EA12165A78}" presName="node" presStyleLbl="node1" presStyleIdx="0" presStyleCnt="5">
        <dgm:presLayoutVars>
          <dgm:bulletEnabled val="1"/>
        </dgm:presLayoutVars>
      </dgm:prSet>
      <dgm:spPr/>
      <dgm:t>
        <a:bodyPr/>
        <a:lstStyle/>
        <a:p>
          <a:endParaRPr lang="en-US"/>
        </a:p>
      </dgm:t>
    </dgm:pt>
    <dgm:pt modelId="{9347874D-D32F-2E4D-952B-B84FCF13786D}" type="pres">
      <dgm:prSet presAssocID="{0544A900-4661-4C4B-8C63-32583671DBEF}" presName="sibTrans" presStyleLbl="sibTrans2D1" presStyleIdx="0" presStyleCnt="4"/>
      <dgm:spPr/>
      <dgm:t>
        <a:bodyPr/>
        <a:lstStyle/>
        <a:p>
          <a:endParaRPr lang="en-US"/>
        </a:p>
      </dgm:t>
    </dgm:pt>
    <dgm:pt modelId="{43BED50A-21A5-464E-B4B0-ACD136B5F42F}" type="pres">
      <dgm:prSet presAssocID="{0544A900-4661-4C4B-8C63-32583671DBEF}" presName="connectorText" presStyleLbl="sibTrans2D1" presStyleIdx="0" presStyleCnt="4"/>
      <dgm:spPr/>
      <dgm:t>
        <a:bodyPr/>
        <a:lstStyle/>
        <a:p>
          <a:endParaRPr lang="en-US"/>
        </a:p>
      </dgm:t>
    </dgm:pt>
    <dgm:pt modelId="{38E07313-51F5-8142-A6C7-A9F6B3618736}" type="pres">
      <dgm:prSet presAssocID="{28D512CC-05BE-E044-8C26-09CD29B2AAB0}" presName="node" presStyleLbl="node1" presStyleIdx="1"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1" presStyleCnt="4"/>
      <dgm:spPr/>
      <dgm:t>
        <a:bodyPr/>
        <a:lstStyle/>
        <a:p>
          <a:endParaRPr lang="en-US"/>
        </a:p>
      </dgm:t>
    </dgm:pt>
    <dgm:pt modelId="{C81E686A-1377-1243-8C24-AFF6039A8049}" type="pres">
      <dgm:prSet presAssocID="{E04175F1-0C92-8541-854B-2E1312EE0784}" presName="connectorText" presStyleLbl="sibTrans2D1" presStyleIdx="1" presStyleCnt="4"/>
      <dgm:spPr/>
      <dgm:t>
        <a:bodyPr/>
        <a:lstStyle/>
        <a:p>
          <a:endParaRPr lang="en-US"/>
        </a:p>
      </dgm:t>
    </dgm:pt>
    <dgm:pt modelId="{F754AB20-C932-C34F-9FB1-9305DF5F73A9}" type="pres">
      <dgm:prSet presAssocID="{5054FA11-A990-5A47-B1B4-225D0EF003A8}" presName="node" presStyleLbl="node1" presStyleIdx="2"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2" presStyleCnt="4"/>
      <dgm:spPr/>
      <dgm:t>
        <a:bodyPr/>
        <a:lstStyle/>
        <a:p>
          <a:endParaRPr lang="en-US"/>
        </a:p>
      </dgm:t>
    </dgm:pt>
    <dgm:pt modelId="{7E9B7F6D-DFCC-3D41-B524-2A7754351B9A}" type="pres">
      <dgm:prSet presAssocID="{C361CE96-BF91-914A-8D61-640FB202B874}" presName="connectorText" presStyleLbl="sibTrans2D1" presStyleIdx="2" presStyleCnt="4"/>
      <dgm:spPr/>
      <dgm:t>
        <a:bodyPr/>
        <a:lstStyle/>
        <a:p>
          <a:endParaRPr lang="en-US"/>
        </a:p>
      </dgm:t>
    </dgm:pt>
    <dgm:pt modelId="{92251872-FDE4-AC49-8F14-4382C001D483}" type="pres">
      <dgm:prSet presAssocID="{772C0A53-F088-324A-97AA-A574F3B3A0D9}" presName="node" presStyleLbl="node1" presStyleIdx="3"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3" presStyleCnt="4"/>
      <dgm:spPr/>
      <dgm:t>
        <a:bodyPr/>
        <a:lstStyle/>
        <a:p>
          <a:endParaRPr lang="en-US"/>
        </a:p>
      </dgm:t>
    </dgm:pt>
    <dgm:pt modelId="{19B58260-F587-3C4B-B2C0-B51B9C72A0D4}" type="pres">
      <dgm:prSet presAssocID="{0EA34819-AB63-FD47-AA2A-8DF7C80A33E6}"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2A708713-DB8E-47F6-86FD-55CE736C92F7}" type="presOf" srcId="{0EA34819-AB63-FD47-AA2A-8DF7C80A33E6}" destId="{47CDE8AF-ED2F-0D40-AB59-228BFC6ABB4B}" srcOrd="0" destOrd="0" presId="urn:microsoft.com/office/officeart/2005/8/layout/process1"/>
    <dgm:cxn modelId="{5A1CB52B-A743-4C7F-A84A-7740BFB4FDC4}" type="presOf" srcId="{3D2078ED-DCCE-644A-9E2F-201EB85586AB}" destId="{C62C1A73-6D55-E842-9FA4-26749F2D258D}" srcOrd="0" destOrd="0" presId="urn:microsoft.com/office/officeart/2005/8/layout/process1"/>
    <dgm:cxn modelId="{8B94D2EE-8B1C-3C49-8AD2-8928D81AA86E}" srcId="{8254B634-E7A0-EC4F-89F3-B3E9463F7939}" destId="{5054FA11-A990-5A47-B1B4-225D0EF003A8}" srcOrd="2" destOrd="0" parTransId="{1384B49E-3E45-A243-835B-408111074686}" sibTransId="{C361CE96-BF91-914A-8D61-640FB202B874}"/>
    <dgm:cxn modelId="{20F3AC07-25F2-4306-AAA7-884B7A53C527}" type="presOf" srcId="{0544A900-4661-4C4B-8C63-32583671DBEF}" destId="{9347874D-D32F-2E4D-952B-B84FCF13786D}" srcOrd="0" destOrd="0" presId="urn:microsoft.com/office/officeart/2005/8/layout/process1"/>
    <dgm:cxn modelId="{E82865B2-E96A-1246-98B6-8DE6C8C832FD}" srcId="{8254B634-E7A0-EC4F-89F3-B3E9463F7939}" destId="{3D2078ED-DCCE-644A-9E2F-201EB85586AB}" srcOrd="4" destOrd="0" parTransId="{DB201FAB-E5FD-A445-8134-A9B1F1278570}" sibTransId="{D99B41EF-EE46-C849-81A0-8A7547B51999}"/>
    <dgm:cxn modelId="{A7F1E260-4C0C-4347-868A-7AFCEFF48EA4}" type="presOf" srcId="{C361CE96-BF91-914A-8D61-640FB202B874}" destId="{7E9B7F6D-DFCC-3D41-B524-2A7754351B9A}" srcOrd="1" destOrd="0" presId="urn:microsoft.com/office/officeart/2005/8/layout/process1"/>
    <dgm:cxn modelId="{318D3595-10DA-43C5-9B75-7E911C4C976E}" type="presOf" srcId="{E04175F1-0C92-8541-854B-2E1312EE0784}" destId="{C81E686A-1377-1243-8C24-AFF6039A8049}" srcOrd="1" destOrd="0" presId="urn:microsoft.com/office/officeart/2005/8/layout/process1"/>
    <dgm:cxn modelId="{A45B74CF-3677-42D5-84A3-EADE3CB97A0A}" type="presOf" srcId="{15228DE0-0B99-284C-B286-E8EA12165A78}" destId="{9FE21E73-64E5-B944-BAC1-F21D0C1580A8}" srcOrd="0" destOrd="0" presId="urn:microsoft.com/office/officeart/2005/8/layout/process1"/>
    <dgm:cxn modelId="{896C1012-8A58-4DC8-9F9A-7E4E249BC3E1}" type="presOf" srcId="{28D512CC-05BE-E044-8C26-09CD29B2AAB0}" destId="{38E07313-51F5-8142-A6C7-A9F6B3618736}" srcOrd="0" destOrd="0" presId="urn:microsoft.com/office/officeart/2005/8/layout/process1"/>
    <dgm:cxn modelId="{9D945660-91BC-834B-A02D-F64AB627A573}" srcId="{8254B634-E7A0-EC4F-89F3-B3E9463F7939}" destId="{15228DE0-0B99-284C-B286-E8EA12165A78}" srcOrd="0" destOrd="0" parTransId="{4B0D142C-8F01-9C4A-880F-1F0074701B1C}" sibTransId="{0544A900-4661-4C4B-8C63-32583671DBEF}"/>
    <dgm:cxn modelId="{14A441E6-7B48-4775-BB8E-131167BA96FC}" type="presOf" srcId="{8254B634-E7A0-EC4F-89F3-B3E9463F7939}" destId="{D761D0DA-2DC1-5644-99BC-4A0182AE53BD}" srcOrd="0" destOrd="0" presId="urn:microsoft.com/office/officeart/2005/8/layout/process1"/>
    <dgm:cxn modelId="{EE280B64-23BD-4132-AB05-5035AF242BE4}" type="presOf" srcId="{772C0A53-F088-324A-97AA-A574F3B3A0D9}" destId="{92251872-FDE4-AC49-8F14-4382C001D483}" srcOrd="0" destOrd="0" presId="urn:microsoft.com/office/officeart/2005/8/layout/process1"/>
    <dgm:cxn modelId="{A6D8C987-46B5-40AF-8FD1-4993009F2140}" type="presOf" srcId="{0544A900-4661-4C4B-8C63-32583671DBEF}" destId="{43BED50A-21A5-464E-B4B0-ACD136B5F42F}" srcOrd="1" destOrd="0" presId="urn:microsoft.com/office/officeart/2005/8/layout/process1"/>
    <dgm:cxn modelId="{8BF76F9F-FF1D-A542-B282-75B053F21235}" srcId="{8254B634-E7A0-EC4F-89F3-B3E9463F7939}" destId="{772C0A53-F088-324A-97AA-A574F3B3A0D9}" srcOrd="3" destOrd="0" parTransId="{0C6AE0A8-E094-6947-B942-B34FEA79DE87}" sibTransId="{0EA34819-AB63-FD47-AA2A-8DF7C80A33E6}"/>
    <dgm:cxn modelId="{D435DBC5-BB5C-445A-9492-06E4B9B28F0E}" type="presOf" srcId="{E04175F1-0C92-8541-854B-2E1312EE0784}" destId="{8615F0E3-1FA6-214B-A5BE-124BF46C7A2D}" srcOrd="0" destOrd="0" presId="urn:microsoft.com/office/officeart/2005/8/layout/process1"/>
    <dgm:cxn modelId="{E131B114-6094-475F-9F5B-901A57AC838A}" type="presOf" srcId="{0EA34819-AB63-FD47-AA2A-8DF7C80A33E6}" destId="{19B58260-F587-3C4B-B2C0-B51B9C72A0D4}" srcOrd="1" destOrd="0" presId="urn:microsoft.com/office/officeart/2005/8/layout/process1"/>
    <dgm:cxn modelId="{E015FD8C-DAFB-42A4-8256-3AA3C2EA7DCF}" type="presOf" srcId="{5054FA11-A990-5A47-B1B4-225D0EF003A8}" destId="{F754AB20-C932-C34F-9FB1-9305DF5F73A9}" srcOrd="0" destOrd="0" presId="urn:microsoft.com/office/officeart/2005/8/layout/process1"/>
    <dgm:cxn modelId="{37AD82E4-333B-4DA3-B534-56169B68B1CF}" type="presOf" srcId="{C361CE96-BF91-914A-8D61-640FB202B874}" destId="{68D9566B-4B99-7246-9501-633B435CA56F}" srcOrd="0" destOrd="0" presId="urn:microsoft.com/office/officeart/2005/8/layout/process1"/>
    <dgm:cxn modelId="{8F83D439-3A3D-804F-AC18-9EF5EC8C84F8}" srcId="{8254B634-E7A0-EC4F-89F3-B3E9463F7939}" destId="{28D512CC-05BE-E044-8C26-09CD29B2AAB0}" srcOrd="1" destOrd="0" parTransId="{F9C2487A-57F8-2C4E-903F-37455B796056}" sibTransId="{E04175F1-0C92-8541-854B-2E1312EE0784}"/>
    <dgm:cxn modelId="{452BCD9E-43ED-4E22-922C-B35A5ADC8497}" type="presParOf" srcId="{D761D0DA-2DC1-5644-99BC-4A0182AE53BD}" destId="{9FE21E73-64E5-B944-BAC1-F21D0C1580A8}" srcOrd="0" destOrd="0" presId="urn:microsoft.com/office/officeart/2005/8/layout/process1"/>
    <dgm:cxn modelId="{DA7CC74E-4AF2-4D07-9F2F-CD270626F993}" type="presParOf" srcId="{D761D0DA-2DC1-5644-99BC-4A0182AE53BD}" destId="{9347874D-D32F-2E4D-952B-B84FCF13786D}" srcOrd="1" destOrd="0" presId="urn:microsoft.com/office/officeart/2005/8/layout/process1"/>
    <dgm:cxn modelId="{503AE22D-1EF9-45C9-BABA-F81128583320}" type="presParOf" srcId="{9347874D-D32F-2E4D-952B-B84FCF13786D}" destId="{43BED50A-21A5-464E-B4B0-ACD136B5F42F}" srcOrd="0" destOrd="0" presId="urn:microsoft.com/office/officeart/2005/8/layout/process1"/>
    <dgm:cxn modelId="{7DD7052F-CC49-4FFB-B42E-1A9EE7018E3C}" type="presParOf" srcId="{D761D0DA-2DC1-5644-99BC-4A0182AE53BD}" destId="{38E07313-51F5-8142-A6C7-A9F6B3618736}" srcOrd="2" destOrd="0" presId="urn:microsoft.com/office/officeart/2005/8/layout/process1"/>
    <dgm:cxn modelId="{6380F93A-5E99-46A0-B1DB-A7729356BEB6}" type="presParOf" srcId="{D761D0DA-2DC1-5644-99BC-4A0182AE53BD}" destId="{8615F0E3-1FA6-214B-A5BE-124BF46C7A2D}" srcOrd="3" destOrd="0" presId="urn:microsoft.com/office/officeart/2005/8/layout/process1"/>
    <dgm:cxn modelId="{207DBDBE-6854-459B-B1F2-AD9F85C884B1}" type="presParOf" srcId="{8615F0E3-1FA6-214B-A5BE-124BF46C7A2D}" destId="{C81E686A-1377-1243-8C24-AFF6039A8049}" srcOrd="0" destOrd="0" presId="urn:microsoft.com/office/officeart/2005/8/layout/process1"/>
    <dgm:cxn modelId="{C4F0F9BB-ACE0-489A-A7AE-E2A2A715E00D}" type="presParOf" srcId="{D761D0DA-2DC1-5644-99BC-4A0182AE53BD}" destId="{F754AB20-C932-C34F-9FB1-9305DF5F73A9}" srcOrd="4" destOrd="0" presId="urn:microsoft.com/office/officeart/2005/8/layout/process1"/>
    <dgm:cxn modelId="{632434B8-956A-413D-9024-47AD242E9101}" type="presParOf" srcId="{D761D0DA-2DC1-5644-99BC-4A0182AE53BD}" destId="{68D9566B-4B99-7246-9501-633B435CA56F}" srcOrd="5" destOrd="0" presId="urn:microsoft.com/office/officeart/2005/8/layout/process1"/>
    <dgm:cxn modelId="{E9AD6995-D556-4837-BD48-D7AD4535408F}" type="presParOf" srcId="{68D9566B-4B99-7246-9501-633B435CA56F}" destId="{7E9B7F6D-DFCC-3D41-B524-2A7754351B9A}" srcOrd="0" destOrd="0" presId="urn:microsoft.com/office/officeart/2005/8/layout/process1"/>
    <dgm:cxn modelId="{2C4B2EE4-0688-4B8C-9F6C-238EF9DEE15C}" type="presParOf" srcId="{D761D0DA-2DC1-5644-99BC-4A0182AE53BD}" destId="{92251872-FDE4-AC49-8F14-4382C001D483}" srcOrd="6" destOrd="0" presId="urn:microsoft.com/office/officeart/2005/8/layout/process1"/>
    <dgm:cxn modelId="{015DB123-8E84-416E-AB91-FBACB9FA0ADE}" type="presParOf" srcId="{D761D0DA-2DC1-5644-99BC-4A0182AE53BD}" destId="{47CDE8AF-ED2F-0D40-AB59-228BFC6ABB4B}" srcOrd="7" destOrd="0" presId="urn:microsoft.com/office/officeart/2005/8/layout/process1"/>
    <dgm:cxn modelId="{DB6C2C5C-F12D-4BD2-8B96-B0C642ADC86A}" type="presParOf" srcId="{47CDE8AF-ED2F-0D40-AB59-228BFC6ABB4B}" destId="{19B58260-F587-3C4B-B2C0-B51B9C72A0D4}" srcOrd="0" destOrd="0" presId="urn:microsoft.com/office/officeart/2005/8/layout/process1"/>
    <dgm:cxn modelId="{B5B82121-D3E8-4F17-B374-4E9132FD0779}"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pt>
    <dgm:pt modelId="{15228DE0-0B99-284C-B286-E8EA12165A78}">
      <dgm:prSet phldrT="[Text]"/>
      <dgm:spPr>
        <a:solidFill>
          <a:schemeClr val="accent1"/>
        </a:solidFill>
      </dgm:spPr>
      <dgm:t>
        <a:bodyPr/>
        <a:lstStyle/>
        <a:p>
          <a:r>
            <a:rPr lang="en-US" b="1" dirty="0" smtClean="0">
              <a:latin typeface="+mj-lt"/>
            </a:rPr>
            <a:t>Motivation</a:t>
          </a:r>
          <a:endParaRPr lang="en-US" b="1" dirty="0">
            <a:latin typeface="+mj-lt"/>
          </a:endParaRPr>
        </a:p>
      </dgm:t>
    </dgm:pt>
    <dgm:pt modelId="{0544A900-4661-4C4B-8C63-32583671DBEF}" type="sibTrans" cxnId="{9D945660-91BC-834B-A02D-F64AB627A573}">
      <dgm:prSet/>
      <dgm:spPr/>
      <dgm:t>
        <a:bodyPr/>
        <a:lstStyle/>
        <a:p>
          <a:endParaRPr lang="en-US">
            <a:latin typeface="+mj-lt"/>
          </a:endParaRPr>
        </a:p>
      </dgm:t>
    </dgm:pt>
    <dgm:pt modelId="{4B0D142C-8F01-9C4A-880F-1F0074701B1C}" type="parTrans" cxnId="{9D945660-91BC-834B-A02D-F64AB627A573}">
      <dgm:prSet/>
      <dgm:spPr/>
      <dgm:t>
        <a:bodyPr/>
        <a:lstStyle/>
        <a:p>
          <a:endParaRPr lang="en-US">
            <a:latin typeface="+mj-lt"/>
          </a:endParaRPr>
        </a:p>
      </dgm:t>
    </dgm:pt>
    <dgm:pt modelId="{28D512CC-05BE-E044-8C26-09CD29B2AAB0}">
      <dgm:prSet phldrT="[Text]"/>
      <dgm:spPr/>
      <dgm:t>
        <a:bodyPr/>
        <a:lstStyle/>
        <a:p>
          <a:r>
            <a:rPr lang="en-US" dirty="0" smtClean="0">
              <a:latin typeface="+mj-lt"/>
            </a:rPr>
            <a:t>Problem</a:t>
          </a:r>
          <a:endParaRPr lang="en-US" dirty="0">
            <a:latin typeface="+mj-lt"/>
          </a:endParaRPr>
        </a:p>
      </dgm:t>
    </dgm:pt>
    <dgm:pt modelId="{E04175F1-0C92-8541-854B-2E1312EE0784}" type="sibTrans" cxnId="{8F83D439-3A3D-804F-AC18-9EF5EC8C84F8}">
      <dgm:prSet/>
      <dgm:spPr/>
      <dgm:t>
        <a:bodyPr/>
        <a:lstStyle/>
        <a:p>
          <a:endParaRPr lang="en-US">
            <a:latin typeface="+mj-lt"/>
          </a:endParaRPr>
        </a:p>
      </dgm:t>
    </dgm:pt>
    <dgm:pt modelId="{F9C2487A-57F8-2C4E-903F-37455B796056}" type="parTrans" cxnId="{8F83D439-3A3D-804F-AC18-9EF5EC8C84F8}">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99B41EF-EE46-C849-81A0-8A7547B51999}" type="sibTrans" cxnId="{E82865B2-E96A-1246-98B6-8DE6C8C832FD}">
      <dgm:prSet/>
      <dgm:spPr/>
      <dgm:t>
        <a:bodyPr/>
        <a:lstStyle/>
        <a:p>
          <a:endParaRPr lang="en-US">
            <a:latin typeface="+mj-lt"/>
          </a:endParaRPr>
        </a:p>
      </dgm:t>
    </dgm:pt>
    <dgm:pt modelId="{DB201FAB-E5FD-A445-8134-A9B1F1278570}" type="parTrans" cxnId="{E82865B2-E96A-1246-98B6-8DE6C8C832FD}">
      <dgm:prSet/>
      <dgm:spPr/>
      <dgm:t>
        <a:bodyPr/>
        <a:lstStyle/>
        <a:p>
          <a:endParaRPr lang="en-US">
            <a:latin typeface="+mj-lt"/>
          </a:endParaRPr>
        </a:p>
      </dgm:t>
    </dgm:pt>
    <dgm:pt modelId="{772C0A53-F088-324A-97AA-A574F3B3A0D9}">
      <dgm:prSet phldrT="[Text]"/>
      <dgm:spPr/>
      <dgm:t>
        <a:bodyPr/>
        <a:lstStyle/>
        <a:p>
          <a:r>
            <a:rPr lang="en-US" dirty="0" smtClean="0">
              <a:latin typeface="+mj-lt"/>
            </a:rPr>
            <a:t>Evaluation</a:t>
          </a:r>
          <a:endParaRPr lang="en-US" dirty="0">
            <a:latin typeface="+mj-lt"/>
          </a:endParaRPr>
        </a:p>
      </dgm:t>
    </dgm:pt>
    <dgm:pt modelId="{0EA34819-AB63-FD47-AA2A-8DF7C80A33E6}" type="sibTrans" cxnId="{8BF76F9F-FF1D-A542-B282-75B053F21235}">
      <dgm:prSet/>
      <dgm:spPr/>
      <dgm:t>
        <a:bodyPr/>
        <a:lstStyle/>
        <a:p>
          <a:endParaRPr lang="en-US">
            <a:latin typeface="+mj-lt"/>
          </a:endParaRPr>
        </a:p>
      </dgm:t>
    </dgm:pt>
    <dgm:pt modelId="{0C6AE0A8-E094-6947-B942-B34FEA79DE87}" type="parTrans" cxnId="{8BF76F9F-FF1D-A542-B282-75B053F21235}">
      <dgm:prSet/>
      <dgm:spPr/>
      <dgm:t>
        <a:bodyPr/>
        <a:lstStyle/>
        <a:p>
          <a:endParaRPr lang="en-US">
            <a:latin typeface="+mj-lt"/>
          </a:endParaRPr>
        </a:p>
      </dgm:t>
    </dgm:pt>
    <dgm:pt modelId="{5054FA11-A990-5A47-B1B4-225D0EF003A8}">
      <dgm:prSet phldrT="[Text]"/>
      <dgm:spPr/>
      <dgm:t>
        <a:bodyPr/>
        <a:lstStyle/>
        <a:p>
          <a:r>
            <a:rPr lang="en-US" dirty="0" smtClean="0">
              <a:latin typeface="+mj-lt"/>
            </a:rPr>
            <a:t>Design</a:t>
          </a:r>
          <a:endParaRPr lang="en-US" dirty="0">
            <a:latin typeface="+mj-lt"/>
          </a:endParaRPr>
        </a:p>
      </dgm:t>
    </dgm:pt>
    <dgm:pt modelId="{C361CE96-BF91-914A-8D61-640FB202B874}" type="sibTrans" cxnId="{8B94D2EE-8B1C-3C49-8AD2-8928D81AA86E}">
      <dgm:prSet/>
      <dgm:spPr/>
      <dgm:t>
        <a:bodyPr/>
        <a:lstStyle/>
        <a:p>
          <a:endParaRPr lang="en-US">
            <a:latin typeface="+mj-lt"/>
          </a:endParaRPr>
        </a:p>
      </dgm:t>
    </dgm:pt>
    <dgm:pt modelId="{1384B49E-3E45-A243-835B-408111074686}" type="parTrans" cxnId="{8B94D2EE-8B1C-3C49-8AD2-8928D81AA86E}">
      <dgm:prSet/>
      <dgm:spPr/>
      <dgm:t>
        <a:bodyPr/>
        <a:lstStyle/>
        <a:p>
          <a:endParaRPr lang="en-US">
            <a:latin typeface="+mj-lt"/>
          </a:endParaRPr>
        </a:p>
      </dgm:t>
    </dgm:pt>
    <dgm:pt modelId="{D761D0DA-2DC1-5644-99BC-4A0182AE53BD}" type="pres">
      <dgm:prSet presAssocID="{8254B634-E7A0-EC4F-89F3-B3E9463F7939}" presName="Name0" presStyleCnt="0">
        <dgm:presLayoutVars>
          <dgm:dir/>
          <dgm:resizeHandles val="exact"/>
        </dgm:presLayoutVars>
      </dgm:prSet>
      <dgm:spPr/>
    </dgm:pt>
    <dgm:pt modelId="{9FE21E73-64E5-B944-BAC1-F21D0C1580A8}" type="pres">
      <dgm:prSet presAssocID="{15228DE0-0B99-284C-B286-E8EA12165A78}" presName="node" presStyleLbl="node1" presStyleIdx="0" presStyleCnt="5">
        <dgm:presLayoutVars>
          <dgm:bulletEnabled val="1"/>
        </dgm:presLayoutVars>
      </dgm:prSet>
      <dgm:spPr/>
      <dgm:t>
        <a:bodyPr/>
        <a:lstStyle/>
        <a:p>
          <a:endParaRPr lang="en-US"/>
        </a:p>
      </dgm:t>
    </dgm:pt>
    <dgm:pt modelId="{9347874D-D32F-2E4D-952B-B84FCF13786D}" type="pres">
      <dgm:prSet presAssocID="{0544A900-4661-4C4B-8C63-32583671DBEF}" presName="sibTrans" presStyleLbl="sibTrans2D1" presStyleIdx="0" presStyleCnt="4"/>
      <dgm:spPr/>
      <dgm:t>
        <a:bodyPr/>
        <a:lstStyle/>
        <a:p>
          <a:endParaRPr lang="en-US"/>
        </a:p>
      </dgm:t>
    </dgm:pt>
    <dgm:pt modelId="{43BED50A-21A5-464E-B4B0-ACD136B5F42F}" type="pres">
      <dgm:prSet presAssocID="{0544A900-4661-4C4B-8C63-32583671DBEF}" presName="connectorText" presStyleLbl="sibTrans2D1" presStyleIdx="0" presStyleCnt="4"/>
      <dgm:spPr/>
      <dgm:t>
        <a:bodyPr/>
        <a:lstStyle/>
        <a:p>
          <a:endParaRPr lang="en-US"/>
        </a:p>
      </dgm:t>
    </dgm:pt>
    <dgm:pt modelId="{38E07313-51F5-8142-A6C7-A9F6B3618736}" type="pres">
      <dgm:prSet presAssocID="{28D512CC-05BE-E044-8C26-09CD29B2AAB0}" presName="node" presStyleLbl="node1" presStyleIdx="1"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1" presStyleCnt="4"/>
      <dgm:spPr/>
      <dgm:t>
        <a:bodyPr/>
        <a:lstStyle/>
        <a:p>
          <a:endParaRPr lang="en-US"/>
        </a:p>
      </dgm:t>
    </dgm:pt>
    <dgm:pt modelId="{C81E686A-1377-1243-8C24-AFF6039A8049}" type="pres">
      <dgm:prSet presAssocID="{E04175F1-0C92-8541-854B-2E1312EE0784}" presName="connectorText" presStyleLbl="sibTrans2D1" presStyleIdx="1" presStyleCnt="4"/>
      <dgm:spPr/>
      <dgm:t>
        <a:bodyPr/>
        <a:lstStyle/>
        <a:p>
          <a:endParaRPr lang="en-US"/>
        </a:p>
      </dgm:t>
    </dgm:pt>
    <dgm:pt modelId="{F754AB20-C932-C34F-9FB1-9305DF5F73A9}" type="pres">
      <dgm:prSet presAssocID="{5054FA11-A990-5A47-B1B4-225D0EF003A8}" presName="node" presStyleLbl="node1" presStyleIdx="2"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2" presStyleCnt="4"/>
      <dgm:spPr/>
      <dgm:t>
        <a:bodyPr/>
        <a:lstStyle/>
        <a:p>
          <a:endParaRPr lang="en-US"/>
        </a:p>
      </dgm:t>
    </dgm:pt>
    <dgm:pt modelId="{7E9B7F6D-DFCC-3D41-B524-2A7754351B9A}" type="pres">
      <dgm:prSet presAssocID="{C361CE96-BF91-914A-8D61-640FB202B874}" presName="connectorText" presStyleLbl="sibTrans2D1" presStyleIdx="2" presStyleCnt="4"/>
      <dgm:spPr/>
      <dgm:t>
        <a:bodyPr/>
        <a:lstStyle/>
        <a:p>
          <a:endParaRPr lang="en-US"/>
        </a:p>
      </dgm:t>
    </dgm:pt>
    <dgm:pt modelId="{92251872-FDE4-AC49-8F14-4382C001D483}" type="pres">
      <dgm:prSet presAssocID="{772C0A53-F088-324A-97AA-A574F3B3A0D9}" presName="node" presStyleLbl="node1" presStyleIdx="3"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3" presStyleCnt="4"/>
      <dgm:spPr/>
      <dgm:t>
        <a:bodyPr/>
        <a:lstStyle/>
        <a:p>
          <a:endParaRPr lang="en-US"/>
        </a:p>
      </dgm:t>
    </dgm:pt>
    <dgm:pt modelId="{19B58260-F587-3C4B-B2C0-B51B9C72A0D4}" type="pres">
      <dgm:prSet presAssocID="{0EA34819-AB63-FD47-AA2A-8DF7C80A33E6}"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E82865B2-E96A-1246-98B6-8DE6C8C832FD}" srcId="{8254B634-E7A0-EC4F-89F3-B3E9463F7939}" destId="{3D2078ED-DCCE-644A-9E2F-201EB85586AB}" srcOrd="4" destOrd="0" parTransId="{DB201FAB-E5FD-A445-8134-A9B1F1278570}" sibTransId="{D99B41EF-EE46-C849-81A0-8A7547B51999}"/>
    <dgm:cxn modelId="{00777566-121E-4BEF-B5D3-A453541CAED6}" type="presOf" srcId="{15228DE0-0B99-284C-B286-E8EA12165A78}" destId="{9FE21E73-64E5-B944-BAC1-F21D0C1580A8}" srcOrd="0" destOrd="0" presId="urn:microsoft.com/office/officeart/2005/8/layout/process1"/>
    <dgm:cxn modelId="{8F83D439-3A3D-804F-AC18-9EF5EC8C84F8}" srcId="{8254B634-E7A0-EC4F-89F3-B3E9463F7939}" destId="{28D512CC-05BE-E044-8C26-09CD29B2AAB0}" srcOrd="1" destOrd="0" parTransId="{F9C2487A-57F8-2C4E-903F-37455B796056}" sibTransId="{E04175F1-0C92-8541-854B-2E1312EE0784}"/>
    <dgm:cxn modelId="{E4D8ED16-FEF6-4C2D-AD02-29969B7D9820}" type="presOf" srcId="{5054FA11-A990-5A47-B1B4-225D0EF003A8}" destId="{F754AB20-C932-C34F-9FB1-9305DF5F73A9}" srcOrd="0" destOrd="0" presId="urn:microsoft.com/office/officeart/2005/8/layout/process1"/>
    <dgm:cxn modelId="{DF107D81-73E1-459F-949B-4B7F0F33E835}" type="presOf" srcId="{28D512CC-05BE-E044-8C26-09CD29B2AAB0}" destId="{38E07313-51F5-8142-A6C7-A9F6B3618736}" srcOrd="0" destOrd="0" presId="urn:microsoft.com/office/officeart/2005/8/layout/process1"/>
    <dgm:cxn modelId="{D8201FD2-3191-4507-BA52-72DE598C4B02}" type="presOf" srcId="{E04175F1-0C92-8541-854B-2E1312EE0784}" destId="{C81E686A-1377-1243-8C24-AFF6039A8049}" srcOrd="1" destOrd="0" presId="urn:microsoft.com/office/officeart/2005/8/layout/process1"/>
    <dgm:cxn modelId="{FC1C1FD9-45EF-4626-95A4-B590A382B022}" type="presOf" srcId="{0544A900-4661-4C4B-8C63-32583671DBEF}" destId="{43BED50A-21A5-464E-B4B0-ACD136B5F42F}" srcOrd="1" destOrd="0" presId="urn:microsoft.com/office/officeart/2005/8/layout/process1"/>
    <dgm:cxn modelId="{F1E24942-7CB4-4CF1-9139-8D95C57B48EF}" type="presOf" srcId="{0EA34819-AB63-FD47-AA2A-8DF7C80A33E6}" destId="{47CDE8AF-ED2F-0D40-AB59-228BFC6ABB4B}" srcOrd="0" destOrd="0" presId="urn:microsoft.com/office/officeart/2005/8/layout/process1"/>
    <dgm:cxn modelId="{F6FDC4A1-AAB1-450C-A0BA-DEE9A53B54E5}" type="presOf" srcId="{772C0A53-F088-324A-97AA-A574F3B3A0D9}" destId="{92251872-FDE4-AC49-8F14-4382C001D483}" srcOrd="0" destOrd="0" presId="urn:microsoft.com/office/officeart/2005/8/layout/process1"/>
    <dgm:cxn modelId="{A447D057-E900-4E47-964F-FFB8A65A98CE}" type="presOf" srcId="{E04175F1-0C92-8541-854B-2E1312EE0784}" destId="{8615F0E3-1FA6-214B-A5BE-124BF46C7A2D}" srcOrd="0" destOrd="0" presId="urn:microsoft.com/office/officeart/2005/8/layout/process1"/>
    <dgm:cxn modelId="{CF48B3A1-B9CE-40D5-8B0A-3E5719160896}" type="presOf" srcId="{8254B634-E7A0-EC4F-89F3-B3E9463F7939}" destId="{D761D0DA-2DC1-5644-99BC-4A0182AE53BD}" srcOrd="0" destOrd="0" presId="urn:microsoft.com/office/officeart/2005/8/layout/process1"/>
    <dgm:cxn modelId="{8BF76F9F-FF1D-A542-B282-75B053F21235}" srcId="{8254B634-E7A0-EC4F-89F3-B3E9463F7939}" destId="{772C0A53-F088-324A-97AA-A574F3B3A0D9}" srcOrd="3" destOrd="0" parTransId="{0C6AE0A8-E094-6947-B942-B34FEA79DE87}" sibTransId="{0EA34819-AB63-FD47-AA2A-8DF7C80A33E6}"/>
    <dgm:cxn modelId="{8B94D2EE-8B1C-3C49-8AD2-8928D81AA86E}" srcId="{8254B634-E7A0-EC4F-89F3-B3E9463F7939}" destId="{5054FA11-A990-5A47-B1B4-225D0EF003A8}" srcOrd="2" destOrd="0" parTransId="{1384B49E-3E45-A243-835B-408111074686}" sibTransId="{C361CE96-BF91-914A-8D61-640FB202B874}"/>
    <dgm:cxn modelId="{7F4770D6-FBC1-44EE-9915-50BEEF3D0A44}" type="presOf" srcId="{C361CE96-BF91-914A-8D61-640FB202B874}" destId="{7E9B7F6D-DFCC-3D41-B524-2A7754351B9A}" srcOrd="1" destOrd="0" presId="urn:microsoft.com/office/officeart/2005/8/layout/process1"/>
    <dgm:cxn modelId="{9D945660-91BC-834B-A02D-F64AB627A573}" srcId="{8254B634-E7A0-EC4F-89F3-B3E9463F7939}" destId="{15228DE0-0B99-284C-B286-E8EA12165A78}" srcOrd="0" destOrd="0" parTransId="{4B0D142C-8F01-9C4A-880F-1F0074701B1C}" sibTransId="{0544A900-4661-4C4B-8C63-32583671DBEF}"/>
    <dgm:cxn modelId="{009A0FB3-5DF4-4333-B827-7B30D3A786BB}" type="presOf" srcId="{C361CE96-BF91-914A-8D61-640FB202B874}" destId="{68D9566B-4B99-7246-9501-633B435CA56F}" srcOrd="0" destOrd="0" presId="urn:microsoft.com/office/officeart/2005/8/layout/process1"/>
    <dgm:cxn modelId="{E05077F3-75B6-4441-94F2-A39BEEA65859}" type="presOf" srcId="{0544A900-4661-4C4B-8C63-32583671DBEF}" destId="{9347874D-D32F-2E4D-952B-B84FCF13786D}" srcOrd="0" destOrd="0" presId="urn:microsoft.com/office/officeart/2005/8/layout/process1"/>
    <dgm:cxn modelId="{C4F9E1C8-8E0C-4CD3-8FAE-ACEB1F751586}" type="presOf" srcId="{3D2078ED-DCCE-644A-9E2F-201EB85586AB}" destId="{C62C1A73-6D55-E842-9FA4-26749F2D258D}" srcOrd="0" destOrd="0" presId="urn:microsoft.com/office/officeart/2005/8/layout/process1"/>
    <dgm:cxn modelId="{0DFD256E-47FE-4F34-9F57-C79803D3B9A2}" type="presOf" srcId="{0EA34819-AB63-FD47-AA2A-8DF7C80A33E6}" destId="{19B58260-F587-3C4B-B2C0-B51B9C72A0D4}" srcOrd="1" destOrd="0" presId="urn:microsoft.com/office/officeart/2005/8/layout/process1"/>
    <dgm:cxn modelId="{DFE4DCA8-5246-4301-9483-B02827614222}" type="presParOf" srcId="{D761D0DA-2DC1-5644-99BC-4A0182AE53BD}" destId="{9FE21E73-64E5-B944-BAC1-F21D0C1580A8}" srcOrd="0" destOrd="0" presId="urn:microsoft.com/office/officeart/2005/8/layout/process1"/>
    <dgm:cxn modelId="{4EC44D63-D7E1-427A-ABB8-E87F63377B64}" type="presParOf" srcId="{D761D0DA-2DC1-5644-99BC-4A0182AE53BD}" destId="{9347874D-D32F-2E4D-952B-B84FCF13786D}" srcOrd="1" destOrd="0" presId="urn:microsoft.com/office/officeart/2005/8/layout/process1"/>
    <dgm:cxn modelId="{9935A8CA-B8EA-4D98-8001-BF330DE04A7D}" type="presParOf" srcId="{9347874D-D32F-2E4D-952B-B84FCF13786D}" destId="{43BED50A-21A5-464E-B4B0-ACD136B5F42F}" srcOrd="0" destOrd="0" presId="urn:microsoft.com/office/officeart/2005/8/layout/process1"/>
    <dgm:cxn modelId="{156EBBC9-C3AB-42F6-B108-5A5E45076617}" type="presParOf" srcId="{D761D0DA-2DC1-5644-99BC-4A0182AE53BD}" destId="{38E07313-51F5-8142-A6C7-A9F6B3618736}" srcOrd="2" destOrd="0" presId="urn:microsoft.com/office/officeart/2005/8/layout/process1"/>
    <dgm:cxn modelId="{1398518A-CA86-4A8F-8E56-22C32F9EEABC}" type="presParOf" srcId="{D761D0DA-2DC1-5644-99BC-4A0182AE53BD}" destId="{8615F0E3-1FA6-214B-A5BE-124BF46C7A2D}" srcOrd="3" destOrd="0" presId="urn:microsoft.com/office/officeart/2005/8/layout/process1"/>
    <dgm:cxn modelId="{7032C270-8F4C-4431-83C6-F8EAC6BE5A0C}" type="presParOf" srcId="{8615F0E3-1FA6-214B-A5BE-124BF46C7A2D}" destId="{C81E686A-1377-1243-8C24-AFF6039A8049}" srcOrd="0" destOrd="0" presId="urn:microsoft.com/office/officeart/2005/8/layout/process1"/>
    <dgm:cxn modelId="{C80CDCB4-6089-4CDF-AAB9-03245DD5D8DA}" type="presParOf" srcId="{D761D0DA-2DC1-5644-99BC-4A0182AE53BD}" destId="{F754AB20-C932-C34F-9FB1-9305DF5F73A9}" srcOrd="4" destOrd="0" presId="urn:microsoft.com/office/officeart/2005/8/layout/process1"/>
    <dgm:cxn modelId="{3761F107-DC07-4767-BB8B-7843551D7186}" type="presParOf" srcId="{D761D0DA-2DC1-5644-99BC-4A0182AE53BD}" destId="{68D9566B-4B99-7246-9501-633B435CA56F}" srcOrd="5" destOrd="0" presId="urn:microsoft.com/office/officeart/2005/8/layout/process1"/>
    <dgm:cxn modelId="{E016EA62-0139-40B3-8257-ACCA176F0EFB}" type="presParOf" srcId="{68D9566B-4B99-7246-9501-633B435CA56F}" destId="{7E9B7F6D-DFCC-3D41-B524-2A7754351B9A}" srcOrd="0" destOrd="0" presId="urn:microsoft.com/office/officeart/2005/8/layout/process1"/>
    <dgm:cxn modelId="{18439080-B3F1-45D4-92E7-C0EC5951083A}" type="presParOf" srcId="{D761D0DA-2DC1-5644-99BC-4A0182AE53BD}" destId="{92251872-FDE4-AC49-8F14-4382C001D483}" srcOrd="6" destOrd="0" presId="urn:microsoft.com/office/officeart/2005/8/layout/process1"/>
    <dgm:cxn modelId="{DCA51DB9-709A-4517-9DA4-B95D4EC6D3A8}" type="presParOf" srcId="{D761D0DA-2DC1-5644-99BC-4A0182AE53BD}" destId="{47CDE8AF-ED2F-0D40-AB59-228BFC6ABB4B}" srcOrd="7" destOrd="0" presId="urn:microsoft.com/office/officeart/2005/8/layout/process1"/>
    <dgm:cxn modelId="{61F17B3B-ABCB-4924-9D37-00F1BCC6241A}" type="presParOf" srcId="{47CDE8AF-ED2F-0D40-AB59-228BFC6ABB4B}" destId="{19B58260-F587-3C4B-B2C0-B51B9C72A0D4}" srcOrd="0" destOrd="0" presId="urn:microsoft.com/office/officeart/2005/8/layout/process1"/>
    <dgm:cxn modelId="{B22E55E6-FCCA-4B95-A664-26990B975854}"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t>
        <a:bodyPr/>
        <a:lstStyle/>
        <a:p>
          <a:endParaRPr lang="en-US"/>
        </a:p>
      </dgm:t>
    </dgm:pt>
    <dgm:pt modelId="{28D512CC-05BE-E044-8C26-09CD29B2AAB0}">
      <dgm:prSet phldrT="[Text]"/>
      <dgm:spPr/>
      <dgm:t>
        <a:bodyPr/>
        <a:lstStyle/>
        <a:p>
          <a:r>
            <a:rPr lang="en-US" dirty="0" smtClean="0">
              <a:latin typeface="+mj-lt"/>
            </a:rPr>
            <a:t>Motivation</a:t>
          </a:r>
          <a:endParaRPr lang="en-US" dirty="0">
            <a:latin typeface="+mj-lt"/>
          </a:endParaRPr>
        </a:p>
      </dgm:t>
    </dgm:pt>
    <dgm:pt modelId="{F9C2487A-57F8-2C4E-903F-37455B796056}" type="parTrans" cxnId="{8F83D439-3A3D-804F-AC18-9EF5EC8C84F8}">
      <dgm:prSet/>
      <dgm:spPr/>
      <dgm:t>
        <a:bodyPr/>
        <a:lstStyle/>
        <a:p>
          <a:endParaRPr lang="en-US">
            <a:latin typeface="+mj-lt"/>
          </a:endParaRPr>
        </a:p>
      </dgm:t>
    </dgm:pt>
    <dgm:pt modelId="{E04175F1-0C92-8541-854B-2E1312EE0784}" type="sibTrans" cxnId="{8F83D439-3A3D-804F-AC18-9EF5EC8C84F8}">
      <dgm:prSet/>
      <dgm:spPr/>
      <dgm:t>
        <a:bodyPr/>
        <a:lstStyle/>
        <a:p>
          <a:endParaRPr lang="en-US">
            <a:latin typeface="+mj-lt"/>
          </a:endParaRPr>
        </a:p>
      </dgm:t>
    </dgm:pt>
    <dgm:pt modelId="{5054FA11-A990-5A47-B1B4-225D0EF003A8}">
      <dgm:prSet phldrT="[Text]"/>
      <dgm:spPr/>
      <dgm:t>
        <a:bodyPr/>
        <a:lstStyle/>
        <a:p>
          <a:r>
            <a:rPr lang="en-US" dirty="0" smtClean="0">
              <a:latin typeface="+mj-lt"/>
            </a:rPr>
            <a:t>Problem</a:t>
          </a:r>
          <a:endParaRPr lang="en-US" dirty="0">
            <a:latin typeface="+mj-lt"/>
          </a:endParaRPr>
        </a:p>
      </dgm:t>
    </dgm:pt>
    <dgm:pt modelId="{1384B49E-3E45-A243-835B-408111074686}" type="parTrans" cxnId="{8B94D2EE-8B1C-3C49-8AD2-8928D81AA86E}">
      <dgm:prSet/>
      <dgm:spPr/>
      <dgm:t>
        <a:bodyPr/>
        <a:lstStyle/>
        <a:p>
          <a:endParaRPr lang="en-US">
            <a:latin typeface="+mj-lt"/>
          </a:endParaRPr>
        </a:p>
      </dgm:t>
    </dgm:pt>
    <dgm:pt modelId="{C361CE96-BF91-914A-8D61-640FB202B874}" type="sibTrans" cxnId="{8B94D2EE-8B1C-3C49-8AD2-8928D81AA86E}">
      <dgm:prSet/>
      <dgm:spPr/>
      <dgm:t>
        <a:bodyPr/>
        <a:lstStyle/>
        <a:p>
          <a:endParaRPr lang="en-US">
            <a:latin typeface="+mj-lt"/>
          </a:endParaRPr>
        </a:p>
      </dgm:t>
    </dgm:pt>
    <dgm:pt modelId="{772C0A53-F088-324A-97AA-A574F3B3A0D9}">
      <dgm:prSet phldrT="[Text]"/>
      <dgm:spPr/>
      <dgm:t>
        <a:bodyPr/>
        <a:lstStyle/>
        <a:p>
          <a:r>
            <a:rPr lang="en-US" dirty="0" smtClean="0">
              <a:latin typeface="+mj-lt"/>
            </a:rPr>
            <a:t>Evaluation</a:t>
          </a:r>
          <a:endParaRPr lang="en-US" dirty="0">
            <a:latin typeface="+mj-lt"/>
          </a:endParaRPr>
        </a:p>
      </dgm:t>
    </dgm:pt>
    <dgm:pt modelId="{0C6AE0A8-E094-6947-B942-B34FEA79DE87}" type="parTrans" cxnId="{8BF76F9F-FF1D-A542-B282-75B053F21235}">
      <dgm:prSet/>
      <dgm:spPr/>
      <dgm:t>
        <a:bodyPr/>
        <a:lstStyle/>
        <a:p>
          <a:endParaRPr lang="en-US">
            <a:latin typeface="+mj-lt"/>
          </a:endParaRPr>
        </a:p>
      </dgm:t>
    </dgm:pt>
    <dgm:pt modelId="{0EA34819-AB63-FD47-AA2A-8DF7C80A33E6}" type="sibTrans" cxnId="{8BF76F9F-FF1D-A542-B282-75B053F21235}">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B201FAB-E5FD-A445-8134-A9B1F1278570}" type="parTrans" cxnId="{E82865B2-E96A-1246-98B6-8DE6C8C832FD}">
      <dgm:prSet/>
      <dgm:spPr/>
      <dgm:t>
        <a:bodyPr/>
        <a:lstStyle/>
        <a:p>
          <a:endParaRPr lang="en-US">
            <a:latin typeface="+mj-lt"/>
          </a:endParaRPr>
        </a:p>
      </dgm:t>
    </dgm:pt>
    <dgm:pt modelId="{D99B41EF-EE46-C849-81A0-8A7547B51999}" type="sibTrans" cxnId="{E82865B2-E96A-1246-98B6-8DE6C8C832FD}">
      <dgm:prSet/>
      <dgm:spPr/>
      <dgm:t>
        <a:bodyPr/>
        <a:lstStyle/>
        <a:p>
          <a:endParaRPr lang="en-US">
            <a:latin typeface="+mj-lt"/>
          </a:endParaRPr>
        </a:p>
      </dgm:t>
    </dgm:pt>
    <dgm:pt modelId="{C16031B5-D7CA-43D2-8C65-55C92DB9EB8B}">
      <dgm:prSet phldrT="[Text]"/>
      <dgm:spPr>
        <a:solidFill>
          <a:schemeClr val="accent1"/>
        </a:solidFill>
      </dgm:spPr>
      <dgm:t>
        <a:bodyPr/>
        <a:lstStyle/>
        <a:p>
          <a:r>
            <a:rPr lang="en-US" b="1" dirty="0" smtClean="0">
              <a:latin typeface="+mj-lt"/>
            </a:rPr>
            <a:t>Design</a:t>
          </a:r>
          <a:endParaRPr lang="en-US" b="1" dirty="0">
            <a:latin typeface="+mj-lt"/>
          </a:endParaRPr>
        </a:p>
      </dgm:t>
    </dgm:pt>
    <dgm:pt modelId="{DBCEA144-BF3F-4158-A095-12F7A7A85DC0}" type="parTrans" cxnId="{FF434CB0-8642-4ECB-A2B2-2CAF68F9EBF4}">
      <dgm:prSet/>
      <dgm:spPr/>
      <dgm:t>
        <a:bodyPr/>
        <a:lstStyle/>
        <a:p>
          <a:endParaRPr lang="en-US"/>
        </a:p>
      </dgm:t>
    </dgm:pt>
    <dgm:pt modelId="{1EF46CAD-2E02-4D5D-A901-A8E8072159D1}" type="sibTrans" cxnId="{FF434CB0-8642-4ECB-A2B2-2CAF68F9EBF4}">
      <dgm:prSet/>
      <dgm:spPr/>
      <dgm:t>
        <a:bodyPr/>
        <a:lstStyle/>
        <a:p>
          <a:endParaRPr lang="en-US"/>
        </a:p>
      </dgm:t>
    </dgm:pt>
    <dgm:pt modelId="{D761D0DA-2DC1-5644-99BC-4A0182AE53BD}" type="pres">
      <dgm:prSet presAssocID="{8254B634-E7A0-EC4F-89F3-B3E9463F7939}" presName="Name0" presStyleCnt="0">
        <dgm:presLayoutVars>
          <dgm:dir/>
          <dgm:resizeHandles val="exact"/>
        </dgm:presLayoutVars>
      </dgm:prSet>
      <dgm:spPr/>
      <dgm:t>
        <a:bodyPr/>
        <a:lstStyle/>
        <a:p>
          <a:endParaRPr lang="en-US"/>
        </a:p>
      </dgm:t>
    </dgm:pt>
    <dgm:pt modelId="{38E07313-51F5-8142-A6C7-A9F6B3618736}" type="pres">
      <dgm:prSet presAssocID="{28D512CC-05BE-E044-8C26-09CD29B2AAB0}" presName="node" presStyleLbl="node1" presStyleIdx="0"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0" presStyleCnt="4"/>
      <dgm:spPr/>
      <dgm:t>
        <a:bodyPr/>
        <a:lstStyle/>
        <a:p>
          <a:endParaRPr lang="en-US"/>
        </a:p>
      </dgm:t>
    </dgm:pt>
    <dgm:pt modelId="{C81E686A-1377-1243-8C24-AFF6039A8049}" type="pres">
      <dgm:prSet presAssocID="{E04175F1-0C92-8541-854B-2E1312EE0784}" presName="connectorText" presStyleLbl="sibTrans2D1" presStyleIdx="0" presStyleCnt="4"/>
      <dgm:spPr/>
      <dgm:t>
        <a:bodyPr/>
        <a:lstStyle/>
        <a:p>
          <a:endParaRPr lang="en-US"/>
        </a:p>
      </dgm:t>
    </dgm:pt>
    <dgm:pt modelId="{F754AB20-C932-C34F-9FB1-9305DF5F73A9}" type="pres">
      <dgm:prSet presAssocID="{5054FA11-A990-5A47-B1B4-225D0EF003A8}" presName="node" presStyleLbl="node1" presStyleIdx="1"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1" presStyleCnt="4"/>
      <dgm:spPr/>
      <dgm:t>
        <a:bodyPr/>
        <a:lstStyle/>
        <a:p>
          <a:endParaRPr lang="en-US"/>
        </a:p>
      </dgm:t>
    </dgm:pt>
    <dgm:pt modelId="{7E9B7F6D-DFCC-3D41-B524-2A7754351B9A}" type="pres">
      <dgm:prSet presAssocID="{C361CE96-BF91-914A-8D61-640FB202B874}" presName="connectorText" presStyleLbl="sibTrans2D1" presStyleIdx="1" presStyleCnt="4"/>
      <dgm:spPr/>
      <dgm:t>
        <a:bodyPr/>
        <a:lstStyle/>
        <a:p>
          <a:endParaRPr lang="en-US"/>
        </a:p>
      </dgm:t>
    </dgm:pt>
    <dgm:pt modelId="{71BF4B94-0313-41A3-B13C-95BE73B7EACA}" type="pres">
      <dgm:prSet presAssocID="{C16031B5-D7CA-43D2-8C65-55C92DB9EB8B}" presName="node" presStyleLbl="node1" presStyleIdx="2" presStyleCnt="5">
        <dgm:presLayoutVars>
          <dgm:bulletEnabled val="1"/>
        </dgm:presLayoutVars>
      </dgm:prSet>
      <dgm:spPr/>
      <dgm:t>
        <a:bodyPr/>
        <a:lstStyle/>
        <a:p>
          <a:endParaRPr lang="en-US"/>
        </a:p>
      </dgm:t>
    </dgm:pt>
    <dgm:pt modelId="{98A2E05D-E3A4-4353-BCB3-A78FBCDF1776}" type="pres">
      <dgm:prSet presAssocID="{1EF46CAD-2E02-4D5D-A901-A8E8072159D1}" presName="sibTrans" presStyleLbl="sibTrans2D1" presStyleIdx="2" presStyleCnt="4"/>
      <dgm:spPr/>
      <dgm:t>
        <a:bodyPr/>
        <a:lstStyle/>
        <a:p>
          <a:endParaRPr lang="en-US"/>
        </a:p>
      </dgm:t>
    </dgm:pt>
    <dgm:pt modelId="{66B915F3-A97F-495F-AD75-B65E6F650730}" type="pres">
      <dgm:prSet presAssocID="{1EF46CAD-2E02-4D5D-A901-A8E8072159D1}" presName="connectorText" presStyleLbl="sibTrans2D1" presStyleIdx="2" presStyleCnt="4"/>
      <dgm:spPr/>
      <dgm:t>
        <a:bodyPr/>
        <a:lstStyle/>
        <a:p>
          <a:endParaRPr lang="en-US"/>
        </a:p>
      </dgm:t>
    </dgm:pt>
    <dgm:pt modelId="{92251872-FDE4-AC49-8F14-4382C001D483}" type="pres">
      <dgm:prSet presAssocID="{772C0A53-F088-324A-97AA-A574F3B3A0D9}" presName="node" presStyleLbl="node1" presStyleIdx="3"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3" presStyleCnt="4"/>
      <dgm:spPr/>
      <dgm:t>
        <a:bodyPr/>
        <a:lstStyle/>
        <a:p>
          <a:endParaRPr lang="en-US"/>
        </a:p>
      </dgm:t>
    </dgm:pt>
    <dgm:pt modelId="{19B58260-F587-3C4B-B2C0-B51B9C72A0D4}" type="pres">
      <dgm:prSet presAssocID="{0EA34819-AB63-FD47-AA2A-8DF7C80A33E6}"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E82865B2-E96A-1246-98B6-8DE6C8C832FD}" srcId="{8254B634-E7A0-EC4F-89F3-B3E9463F7939}" destId="{3D2078ED-DCCE-644A-9E2F-201EB85586AB}" srcOrd="4" destOrd="0" parTransId="{DB201FAB-E5FD-A445-8134-A9B1F1278570}" sibTransId="{D99B41EF-EE46-C849-81A0-8A7547B51999}"/>
    <dgm:cxn modelId="{014B90FE-3728-4B4F-AE8F-D94FB4A8E3F0}" type="presOf" srcId="{E04175F1-0C92-8541-854B-2E1312EE0784}" destId="{C81E686A-1377-1243-8C24-AFF6039A8049}" srcOrd="1" destOrd="0" presId="urn:microsoft.com/office/officeart/2005/8/layout/process1"/>
    <dgm:cxn modelId="{C6B43396-8E44-4320-92F8-08AA4FACD509}" type="presOf" srcId="{8254B634-E7A0-EC4F-89F3-B3E9463F7939}" destId="{D761D0DA-2DC1-5644-99BC-4A0182AE53BD}" srcOrd="0" destOrd="0" presId="urn:microsoft.com/office/officeart/2005/8/layout/process1"/>
    <dgm:cxn modelId="{15A42C4B-D1E5-4A70-8653-9D0D5A9AFE27}" type="presOf" srcId="{0EA34819-AB63-FD47-AA2A-8DF7C80A33E6}" destId="{19B58260-F587-3C4B-B2C0-B51B9C72A0D4}" srcOrd="1" destOrd="0" presId="urn:microsoft.com/office/officeart/2005/8/layout/process1"/>
    <dgm:cxn modelId="{8F83D439-3A3D-804F-AC18-9EF5EC8C84F8}" srcId="{8254B634-E7A0-EC4F-89F3-B3E9463F7939}" destId="{28D512CC-05BE-E044-8C26-09CD29B2AAB0}" srcOrd="0" destOrd="0" parTransId="{F9C2487A-57F8-2C4E-903F-37455B796056}" sibTransId="{E04175F1-0C92-8541-854B-2E1312EE0784}"/>
    <dgm:cxn modelId="{8B70CC81-B7BE-4E82-A4C6-BA7F3A5725AF}" type="presOf" srcId="{3D2078ED-DCCE-644A-9E2F-201EB85586AB}" destId="{C62C1A73-6D55-E842-9FA4-26749F2D258D}" srcOrd="0" destOrd="0" presId="urn:microsoft.com/office/officeart/2005/8/layout/process1"/>
    <dgm:cxn modelId="{D0079253-FB2B-46B9-82E2-215EE85071CE}" type="presOf" srcId="{C361CE96-BF91-914A-8D61-640FB202B874}" destId="{7E9B7F6D-DFCC-3D41-B524-2A7754351B9A}" srcOrd="1" destOrd="0" presId="urn:microsoft.com/office/officeart/2005/8/layout/process1"/>
    <dgm:cxn modelId="{90FFC7C6-9E24-4EC4-B43D-82A02CC5FFCB}" type="presOf" srcId="{C16031B5-D7CA-43D2-8C65-55C92DB9EB8B}" destId="{71BF4B94-0313-41A3-B13C-95BE73B7EACA}" srcOrd="0" destOrd="0" presId="urn:microsoft.com/office/officeart/2005/8/layout/process1"/>
    <dgm:cxn modelId="{6D75C2A2-E024-4936-8C18-3F3263708631}" type="presOf" srcId="{772C0A53-F088-324A-97AA-A574F3B3A0D9}" destId="{92251872-FDE4-AC49-8F14-4382C001D483}" srcOrd="0" destOrd="0" presId="urn:microsoft.com/office/officeart/2005/8/layout/process1"/>
    <dgm:cxn modelId="{FF434CB0-8642-4ECB-A2B2-2CAF68F9EBF4}" srcId="{8254B634-E7A0-EC4F-89F3-B3E9463F7939}" destId="{C16031B5-D7CA-43D2-8C65-55C92DB9EB8B}" srcOrd="2" destOrd="0" parTransId="{DBCEA144-BF3F-4158-A095-12F7A7A85DC0}" sibTransId="{1EF46CAD-2E02-4D5D-A901-A8E8072159D1}"/>
    <dgm:cxn modelId="{D2B9E4FC-D462-4A6E-84A3-0543C88C8033}" type="presOf" srcId="{0EA34819-AB63-FD47-AA2A-8DF7C80A33E6}" destId="{47CDE8AF-ED2F-0D40-AB59-228BFC6ABB4B}" srcOrd="0" destOrd="0" presId="urn:microsoft.com/office/officeart/2005/8/layout/process1"/>
    <dgm:cxn modelId="{3F818915-396A-4FA4-9E89-729D107A6262}" type="presOf" srcId="{C361CE96-BF91-914A-8D61-640FB202B874}" destId="{68D9566B-4B99-7246-9501-633B435CA56F}" srcOrd="0" destOrd="0" presId="urn:microsoft.com/office/officeart/2005/8/layout/process1"/>
    <dgm:cxn modelId="{8031B1AA-1061-4B5B-9E14-5C38C6C08435}" type="presOf" srcId="{E04175F1-0C92-8541-854B-2E1312EE0784}" destId="{8615F0E3-1FA6-214B-A5BE-124BF46C7A2D}" srcOrd="0" destOrd="0" presId="urn:microsoft.com/office/officeart/2005/8/layout/process1"/>
    <dgm:cxn modelId="{A1DFD011-099B-4324-BB86-1DC18F562137}" type="presOf" srcId="{5054FA11-A990-5A47-B1B4-225D0EF003A8}" destId="{F754AB20-C932-C34F-9FB1-9305DF5F73A9}" srcOrd="0" destOrd="0" presId="urn:microsoft.com/office/officeart/2005/8/layout/process1"/>
    <dgm:cxn modelId="{F8AD6AF0-C1AE-41AD-B64F-4345569ED9C5}" type="presOf" srcId="{1EF46CAD-2E02-4D5D-A901-A8E8072159D1}" destId="{66B915F3-A97F-495F-AD75-B65E6F650730}" srcOrd="1" destOrd="0" presId="urn:microsoft.com/office/officeart/2005/8/layout/process1"/>
    <dgm:cxn modelId="{8BF76F9F-FF1D-A542-B282-75B053F21235}" srcId="{8254B634-E7A0-EC4F-89F3-B3E9463F7939}" destId="{772C0A53-F088-324A-97AA-A574F3B3A0D9}" srcOrd="3" destOrd="0" parTransId="{0C6AE0A8-E094-6947-B942-B34FEA79DE87}" sibTransId="{0EA34819-AB63-FD47-AA2A-8DF7C80A33E6}"/>
    <dgm:cxn modelId="{8B94D2EE-8B1C-3C49-8AD2-8928D81AA86E}" srcId="{8254B634-E7A0-EC4F-89F3-B3E9463F7939}" destId="{5054FA11-A990-5A47-B1B4-225D0EF003A8}" srcOrd="1" destOrd="0" parTransId="{1384B49E-3E45-A243-835B-408111074686}" sibTransId="{C361CE96-BF91-914A-8D61-640FB202B874}"/>
    <dgm:cxn modelId="{B084BF02-229F-472C-8AA1-81AF94F983F0}" type="presOf" srcId="{1EF46CAD-2E02-4D5D-A901-A8E8072159D1}" destId="{98A2E05D-E3A4-4353-BCB3-A78FBCDF1776}" srcOrd="0" destOrd="0" presId="urn:microsoft.com/office/officeart/2005/8/layout/process1"/>
    <dgm:cxn modelId="{F5A1AF9D-BC18-405A-A2BB-48A50B101035}" type="presOf" srcId="{28D512CC-05BE-E044-8C26-09CD29B2AAB0}" destId="{38E07313-51F5-8142-A6C7-A9F6B3618736}" srcOrd="0" destOrd="0" presId="urn:microsoft.com/office/officeart/2005/8/layout/process1"/>
    <dgm:cxn modelId="{2F14769E-B5B9-41C9-B809-59F2FC5CCEDE}" type="presParOf" srcId="{D761D0DA-2DC1-5644-99BC-4A0182AE53BD}" destId="{38E07313-51F5-8142-A6C7-A9F6B3618736}" srcOrd="0" destOrd="0" presId="urn:microsoft.com/office/officeart/2005/8/layout/process1"/>
    <dgm:cxn modelId="{BC2167B7-3408-4543-BBFD-2C9E06E2916E}" type="presParOf" srcId="{D761D0DA-2DC1-5644-99BC-4A0182AE53BD}" destId="{8615F0E3-1FA6-214B-A5BE-124BF46C7A2D}" srcOrd="1" destOrd="0" presId="urn:microsoft.com/office/officeart/2005/8/layout/process1"/>
    <dgm:cxn modelId="{81B6AAED-B6A9-4457-A116-6977683EDAB6}" type="presParOf" srcId="{8615F0E3-1FA6-214B-A5BE-124BF46C7A2D}" destId="{C81E686A-1377-1243-8C24-AFF6039A8049}" srcOrd="0" destOrd="0" presId="urn:microsoft.com/office/officeart/2005/8/layout/process1"/>
    <dgm:cxn modelId="{DEE2E34A-D631-4CE5-9AE7-6D5BC3D39ECD}" type="presParOf" srcId="{D761D0DA-2DC1-5644-99BC-4A0182AE53BD}" destId="{F754AB20-C932-C34F-9FB1-9305DF5F73A9}" srcOrd="2" destOrd="0" presId="urn:microsoft.com/office/officeart/2005/8/layout/process1"/>
    <dgm:cxn modelId="{7BEE9EC6-581C-485D-961C-0E9E32D2A9AD}" type="presParOf" srcId="{D761D0DA-2DC1-5644-99BC-4A0182AE53BD}" destId="{68D9566B-4B99-7246-9501-633B435CA56F}" srcOrd="3" destOrd="0" presId="urn:microsoft.com/office/officeart/2005/8/layout/process1"/>
    <dgm:cxn modelId="{E24A6302-AFAA-4A54-8878-CFA71FAD50BD}" type="presParOf" srcId="{68D9566B-4B99-7246-9501-633B435CA56F}" destId="{7E9B7F6D-DFCC-3D41-B524-2A7754351B9A}" srcOrd="0" destOrd="0" presId="urn:microsoft.com/office/officeart/2005/8/layout/process1"/>
    <dgm:cxn modelId="{C505F0A9-3695-419C-8AC1-2345DE243ED2}" type="presParOf" srcId="{D761D0DA-2DC1-5644-99BC-4A0182AE53BD}" destId="{71BF4B94-0313-41A3-B13C-95BE73B7EACA}" srcOrd="4" destOrd="0" presId="urn:microsoft.com/office/officeart/2005/8/layout/process1"/>
    <dgm:cxn modelId="{816031EA-C2A1-4F70-B394-9AC08AB110A2}" type="presParOf" srcId="{D761D0DA-2DC1-5644-99BC-4A0182AE53BD}" destId="{98A2E05D-E3A4-4353-BCB3-A78FBCDF1776}" srcOrd="5" destOrd="0" presId="urn:microsoft.com/office/officeart/2005/8/layout/process1"/>
    <dgm:cxn modelId="{207FBDE4-8EFE-4A5D-A98B-0370C0697D27}" type="presParOf" srcId="{98A2E05D-E3A4-4353-BCB3-A78FBCDF1776}" destId="{66B915F3-A97F-495F-AD75-B65E6F650730}" srcOrd="0" destOrd="0" presId="urn:microsoft.com/office/officeart/2005/8/layout/process1"/>
    <dgm:cxn modelId="{F98DD40B-A56C-47EE-9069-FB0D2A82CC7A}" type="presParOf" srcId="{D761D0DA-2DC1-5644-99BC-4A0182AE53BD}" destId="{92251872-FDE4-AC49-8F14-4382C001D483}" srcOrd="6" destOrd="0" presId="urn:microsoft.com/office/officeart/2005/8/layout/process1"/>
    <dgm:cxn modelId="{FA3A4AA5-1559-483D-B980-0ADA251CFCDF}" type="presParOf" srcId="{D761D0DA-2DC1-5644-99BC-4A0182AE53BD}" destId="{47CDE8AF-ED2F-0D40-AB59-228BFC6ABB4B}" srcOrd="7" destOrd="0" presId="urn:microsoft.com/office/officeart/2005/8/layout/process1"/>
    <dgm:cxn modelId="{24D0C94A-7D9F-4AA7-BE83-60DD1B19650C}" type="presParOf" srcId="{47CDE8AF-ED2F-0D40-AB59-228BFC6ABB4B}" destId="{19B58260-F587-3C4B-B2C0-B51B9C72A0D4}" srcOrd="0" destOrd="0" presId="urn:microsoft.com/office/officeart/2005/8/layout/process1"/>
    <dgm:cxn modelId="{A6D47891-7BF7-4DD9-83DA-4C6910642ABA}"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2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254B634-E7A0-EC4F-89F3-B3E9463F7939}" type="doc">
      <dgm:prSet loTypeId="urn:microsoft.com/office/officeart/2005/8/layout/process1" loCatId="process" qsTypeId="urn:microsoft.com/office/officeart/2005/8/quickstyle/simple1" qsCatId="simple" csTypeId="urn:microsoft.com/office/officeart/2005/8/colors/accent5_1" csCatId="accent5" phldr="1"/>
      <dgm:spPr/>
    </dgm:pt>
    <dgm:pt modelId="{15228DE0-0B99-284C-B286-E8EA12165A78}">
      <dgm:prSet phldrT="[Text]"/>
      <dgm:spPr>
        <a:solidFill>
          <a:schemeClr val="accent1"/>
        </a:solidFill>
      </dgm:spPr>
      <dgm:t>
        <a:bodyPr/>
        <a:lstStyle/>
        <a:p>
          <a:r>
            <a:rPr lang="en-US" b="1" dirty="0" smtClean="0">
              <a:latin typeface="+mj-lt"/>
            </a:rPr>
            <a:t>Motivation</a:t>
          </a:r>
          <a:endParaRPr lang="en-US" b="1" dirty="0">
            <a:latin typeface="+mj-lt"/>
          </a:endParaRPr>
        </a:p>
      </dgm:t>
    </dgm:pt>
    <dgm:pt modelId="{0544A900-4661-4C4B-8C63-32583671DBEF}" type="sibTrans" cxnId="{9D945660-91BC-834B-A02D-F64AB627A573}">
      <dgm:prSet/>
      <dgm:spPr/>
      <dgm:t>
        <a:bodyPr/>
        <a:lstStyle/>
        <a:p>
          <a:endParaRPr lang="en-US">
            <a:latin typeface="+mj-lt"/>
          </a:endParaRPr>
        </a:p>
      </dgm:t>
    </dgm:pt>
    <dgm:pt modelId="{4B0D142C-8F01-9C4A-880F-1F0074701B1C}" type="parTrans" cxnId="{9D945660-91BC-834B-A02D-F64AB627A573}">
      <dgm:prSet/>
      <dgm:spPr/>
      <dgm:t>
        <a:bodyPr/>
        <a:lstStyle/>
        <a:p>
          <a:endParaRPr lang="en-US">
            <a:latin typeface="+mj-lt"/>
          </a:endParaRPr>
        </a:p>
      </dgm:t>
    </dgm:pt>
    <dgm:pt modelId="{28D512CC-05BE-E044-8C26-09CD29B2AAB0}">
      <dgm:prSet phldrT="[Text]"/>
      <dgm:spPr/>
      <dgm:t>
        <a:bodyPr/>
        <a:lstStyle/>
        <a:p>
          <a:r>
            <a:rPr lang="en-US" dirty="0" smtClean="0">
              <a:latin typeface="+mj-lt"/>
            </a:rPr>
            <a:t>Problem</a:t>
          </a:r>
          <a:endParaRPr lang="en-US" dirty="0">
            <a:latin typeface="+mj-lt"/>
          </a:endParaRPr>
        </a:p>
      </dgm:t>
    </dgm:pt>
    <dgm:pt modelId="{E04175F1-0C92-8541-854B-2E1312EE0784}" type="sibTrans" cxnId="{8F83D439-3A3D-804F-AC18-9EF5EC8C84F8}">
      <dgm:prSet/>
      <dgm:spPr/>
      <dgm:t>
        <a:bodyPr/>
        <a:lstStyle/>
        <a:p>
          <a:endParaRPr lang="en-US">
            <a:latin typeface="+mj-lt"/>
          </a:endParaRPr>
        </a:p>
      </dgm:t>
    </dgm:pt>
    <dgm:pt modelId="{F9C2487A-57F8-2C4E-903F-37455B796056}" type="parTrans" cxnId="{8F83D439-3A3D-804F-AC18-9EF5EC8C84F8}">
      <dgm:prSet/>
      <dgm:spPr/>
      <dgm:t>
        <a:bodyPr/>
        <a:lstStyle/>
        <a:p>
          <a:endParaRPr lang="en-US">
            <a:latin typeface="+mj-lt"/>
          </a:endParaRPr>
        </a:p>
      </dgm:t>
    </dgm:pt>
    <dgm:pt modelId="{3D2078ED-DCCE-644A-9E2F-201EB85586AB}">
      <dgm:prSet phldrT="[Text]"/>
      <dgm:spPr/>
      <dgm:t>
        <a:bodyPr/>
        <a:lstStyle/>
        <a:p>
          <a:r>
            <a:rPr lang="en-US" dirty="0" smtClean="0">
              <a:latin typeface="+mj-lt"/>
            </a:rPr>
            <a:t>Conclusion</a:t>
          </a:r>
          <a:endParaRPr lang="en-US" dirty="0">
            <a:latin typeface="+mj-lt"/>
          </a:endParaRPr>
        </a:p>
      </dgm:t>
    </dgm:pt>
    <dgm:pt modelId="{D99B41EF-EE46-C849-81A0-8A7547B51999}" type="sibTrans" cxnId="{E82865B2-E96A-1246-98B6-8DE6C8C832FD}">
      <dgm:prSet/>
      <dgm:spPr/>
      <dgm:t>
        <a:bodyPr/>
        <a:lstStyle/>
        <a:p>
          <a:endParaRPr lang="en-US">
            <a:latin typeface="+mj-lt"/>
          </a:endParaRPr>
        </a:p>
      </dgm:t>
    </dgm:pt>
    <dgm:pt modelId="{DB201FAB-E5FD-A445-8134-A9B1F1278570}" type="parTrans" cxnId="{E82865B2-E96A-1246-98B6-8DE6C8C832FD}">
      <dgm:prSet/>
      <dgm:spPr/>
      <dgm:t>
        <a:bodyPr/>
        <a:lstStyle/>
        <a:p>
          <a:endParaRPr lang="en-US">
            <a:latin typeface="+mj-lt"/>
          </a:endParaRPr>
        </a:p>
      </dgm:t>
    </dgm:pt>
    <dgm:pt modelId="{772C0A53-F088-324A-97AA-A574F3B3A0D9}">
      <dgm:prSet phldrT="[Text]"/>
      <dgm:spPr/>
      <dgm:t>
        <a:bodyPr/>
        <a:lstStyle/>
        <a:p>
          <a:r>
            <a:rPr lang="en-US" dirty="0" smtClean="0">
              <a:latin typeface="+mj-lt"/>
            </a:rPr>
            <a:t>Evaluation</a:t>
          </a:r>
          <a:endParaRPr lang="en-US" dirty="0">
            <a:latin typeface="+mj-lt"/>
          </a:endParaRPr>
        </a:p>
      </dgm:t>
    </dgm:pt>
    <dgm:pt modelId="{0EA34819-AB63-FD47-AA2A-8DF7C80A33E6}" type="sibTrans" cxnId="{8BF76F9F-FF1D-A542-B282-75B053F21235}">
      <dgm:prSet/>
      <dgm:spPr/>
      <dgm:t>
        <a:bodyPr/>
        <a:lstStyle/>
        <a:p>
          <a:endParaRPr lang="en-US">
            <a:latin typeface="+mj-lt"/>
          </a:endParaRPr>
        </a:p>
      </dgm:t>
    </dgm:pt>
    <dgm:pt modelId="{0C6AE0A8-E094-6947-B942-B34FEA79DE87}" type="parTrans" cxnId="{8BF76F9F-FF1D-A542-B282-75B053F21235}">
      <dgm:prSet/>
      <dgm:spPr/>
      <dgm:t>
        <a:bodyPr/>
        <a:lstStyle/>
        <a:p>
          <a:endParaRPr lang="en-US">
            <a:latin typeface="+mj-lt"/>
          </a:endParaRPr>
        </a:p>
      </dgm:t>
    </dgm:pt>
    <dgm:pt modelId="{5054FA11-A990-5A47-B1B4-225D0EF003A8}">
      <dgm:prSet phldrT="[Text]"/>
      <dgm:spPr/>
      <dgm:t>
        <a:bodyPr/>
        <a:lstStyle/>
        <a:p>
          <a:r>
            <a:rPr lang="en-US" dirty="0" smtClean="0">
              <a:latin typeface="+mj-lt"/>
            </a:rPr>
            <a:t>Design</a:t>
          </a:r>
          <a:endParaRPr lang="en-US" dirty="0">
            <a:latin typeface="+mj-lt"/>
          </a:endParaRPr>
        </a:p>
      </dgm:t>
    </dgm:pt>
    <dgm:pt modelId="{C361CE96-BF91-914A-8D61-640FB202B874}" type="sibTrans" cxnId="{8B94D2EE-8B1C-3C49-8AD2-8928D81AA86E}">
      <dgm:prSet/>
      <dgm:spPr/>
      <dgm:t>
        <a:bodyPr/>
        <a:lstStyle/>
        <a:p>
          <a:endParaRPr lang="en-US">
            <a:latin typeface="+mj-lt"/>
          </a:endParaRPr>
        </a:p>
      </dgm:t>
    </dgm:pt>
    <dgm:pt modelId="{1384B49E-3E45-A243-835B-408111074686}" type="parTrans" cxnId="{8B94D2EE-8B1C-3C49-8AD2-8928D81AA86E}">
      <dgm:prSet/>
      <dgm:spPr/>
      <dgm:t>
        <a:bodyPr/>
        <a:lstStyle/>
        <a:p>
          <a:endParaRPr lang="en-US">
            <a:latin typeface="+mj-lt"/>
          </a:endParaRPr>
        </a:p>
      </dgm:t>
    </dgm:pt>
    <dgm:pt modelId="{D761D0DA-2DC1-5644-99BC-4A0182AE53BD}" type="pres">
      <dgm:prSet presAssocID="{8254B634-E7A0-EC4F-89F3-B3E9463F7939}" presName="Name0" presStyleCnt="0">
        <dgm:presLayoutVars>
          <dgm:dir/>
          <dgm:resizeHandles val="exact"/>
        </dgm:presLayoutVars>
      </dgm:prSet>
      <dgm:spPr/>
    </dgm:pt>
    <dgm:pt modelId="{9FE21E73-64E5-B944-BAC1-F21D0C1580A8}" type="pres">
      <dgm:prSet presAssocID="{15228DE0-0B99-284C-B286-E8EA12165A78}" presName="node" presStyleLbl="node1" presStyleIdx="0" presStyleCnt="5">
        <dgm:presLayoutVars>
          <dgm:bulletEnabled val="1"/>
        </dgm:presLayoutVars>
      </dgm:prSet>
      <dgm:spPr/>
      <dgm:t>
        <a:bodyPr/>
        <a:lstStyle/>
        <a:p>
          <a:endParaRPr lang="en-US"/>
        </a:p>
      </dgm:t>
    </dgm:pt>
    <dgm:pt modelId="{9347874D-D32F-2E4D-952B-B84FCF13786D}" type="pres">
      <dgm:prSet presAssocID="{0544A900-4661-4C4B-8C63-32583671DBEF}" presName="sibTrans" presStyleLbl="sibTrans2D1" presStyleIdx="0" presStyleCnt="4"/>
      <dgm:spPr/>
      <dgm:t>
        <a:bodyPr/>
        <a:lstStyle/>
        <a:p>
          <a:endParaRPr lang="en-US"/>
        </a:p>
      </dgm:t>
    </dgm:pt>
    <dgm:pt modelId="{43BED50A-21A5-464E-B4B0-ACD136B5F42F}" type="pres">
      <dgm:prSet presAssocID="{0544A900-4661-4C4B-8C63-32583671DBEF}" presName="connectorText" presStyleLbl="sibTrans2D1" presStyleIdx="0" presStyleCnt="4"/>
      <dgm:spPr/>
      <dgm:t>
        <a:bodyPr/>
        <a:lstStyle/>
        <a:p>
          <a:endParaRPr lang="en-US"/>
        </a:p>
      </dgm:t>
    </dgm:pt>
    <dgm:pt modelId="{38E07313-51F5-8142-A6C7-A9F6B3618736}" type="pres">
      <dgm:prSet presAssocID="{28D512CC-05BE-E044-8C26-09CD29B2AAB0}" presName="node" presStyleLbl="node1" presStyleIdx="1" presStyleCnt="5">
        <dgm:presLayoutVars>
          <dgm:bulletEnabled val="1"/>
        </dgm:presLayoutVars>
      </dgm:prSet>
      <dgm:spPr/>
      <dgm:t>
        <a:bodyPr/>
        <a:lstStyle/>
        <a:p>
          <a:endParaRPr lang="en-US"/>
        </a:p>
      </dgm:t>
    </dgm:pt>
    <dgm:pt modelId="{8615F0E3-1FA6-214B-A5BE-124BF46C7A2D}" type="pres">
      <dgm:prSet presAssocID="{E04175F1-0C92-8541-854B-2E1312EE0784}" presName="sibTrans" presStyleLbl="sibTrans2D1" presStyleIdx="1" presStyleCnt="4"/>
      <dgm:spPr/>
      <dgm:t>
        <a:bodyPr/>
        <a:lstStyle/>
        <a:p>
          <a:endParaRPr lang="en-US"/>
        </a:p>
      </dgm:t>
    </dgm:pt>
    <dgm:pt modelId="{C81E686A-1377-1243-8C24-AFF6039A8049}" type="pres">
      <dgm:prSet presAssocID="{E04175F1-0C92-8541-854B-2E1312EE0784}" presName="connectorText" presStyleLbl="sibTrans2D1" presStyleIdx="1" presStyleCnt="4"/>
      <dgm:spPr/>
      <dgm:t>
        <a:bodyPr/>
        <a:lstStyle/>
        <a:p>
          <a:endParaRPr lang="en-US"/>
        </a:p>
      </dgm:t>
    </dgm:pt>
    <dgm:pt modelId="{F754AB20-C932-C34F-9FB1-9305DF5F73A9}" type="pres">
      <dgm:prSet presAssocID="{5054FA11-A990-5A47-B1B4-225D0EF003A8}" presName="node" presStyleLbl="node1" presStyleIdx="2" presStyleCnt="5">
        <dgm:presLayoutVars>
          <dgm:bulletEnabled val="1"/>
        </dgm:presLayoutVars>
      </dgm:prSet>
      <dgm:spPr/>
      <dgm:t>
        <a:bodyPr/>
        <a:lstStyle/>
        <a:p>
          <a:endParaRPr lang="en-US"/>
        </a:p>
      </dgm:t>
    </dgm:pt>
    <dgm:pt modelId="{68D9566B-4B99-7246-9501-633B435CA56F}" type="pres">
      <dgm:prSet presAssocID="{C361CE96-BF91-914A-8D61-640FB202B874}" presName="sibTrans" presStyleLbl="sibTrans2D1" presStyleIdx="2" presStyleCnt="4"/>
      <dgm:spPr/>
      <dgm:t>
        <a:bodyPr/>
        <a:lstStyle/>
        <a:p>
          <a:endParaRPr lang="en-US"/>
        </a:p>
      </dgm:t>
    </dgm:pt>
    <dgm:pt modelId="{7E9B7F6D-DFCC-3D41-B524-2A7754351B9A}" type="pres">
      <dgm:prSet presAssocID="{C361CE96-BF91-914A-8D61-640FB202B874}" presName="connectorText" presStyleLbl="sibTrans2D1" presStyleIdx="2" presStyleCnt="4"/>
      <dgm:spPr/>
      <dgm:t>
        <a:bodyPr/>
        <a:lstStyle/>
        <a:p>
          <a:endParaRPr lang="en-US"/>
        </a:p>
      </dgm:t>
    </dgm:pt>
    <dgm:pt modelId="{92251872-FDE4-AC49-8F14-4382C001D483}" type="pres">
      <dgm:prSet presAssocID="{772C0A53-F088-324A-97AA-A574F3B3A0D9}" presName="node" presStyleLbl="node1" presStyleIdx="3" presStyleCnt="5">
        <dgm:presLayoutVars>
          <dgm:bulletEnabled val="1"/>
        </dgm:presLayoutVars>
      </dgm:prSet>
      <dgm:spPr/>
      <dgm:t>
        <a:bodyPr/>
        <a:lstStyle/>
        <a:p>
          <a:endParaRPr lang="en-US"/>
        </a:p>
      </dgm:t>
    </dgm:pt>
    <dgm:pt modelId="{47CDE8AF-ED2F-0D40-AB59-228BFC6ABB4B}" type="pres">
      <dgm:prSet presAssocID="{0EA34819-AB63-FD47-AA2A-8DF7C80A33E6}" presName="sibTrans" presStyleLbl="sibTrans2D1" presStyleIdx="3" presStyleCnt="4"/>
      <dgm:spPr/>
      <dgm:t>
        <a:bodyPr/>
        <a:lstStyle/>
        <a:p>
          <a:endParaRPr lang="en-US"/>
        </a:p>
      </dgm:t>
    </dgm:pt>
    <dgm:pt modelId="{19B58260-F587-3C4B-B2C0-B51B9C72A0D4}" type="pres">
      <dgm:prSet presAssocID="{0EA34819-AB63-FD47-AA2A-8DF7C80A33E6}" presName="connectorText" presStyleLbl="sibTrans2D1" presStyleIdx="3" presStyleCnt="4"/>
      <dgm:spPr/>
      <dgm:t>
        <a:bodyPr/>
        <a:lstStyle/>
        <a:p>
          <a:endParaRPr lang="en-US"/>
        </a:p>
      </dgm:t>
    </dgm:pt>
    <dgm:pt modelId="{C62C1A73-6D55-E842-9FA4-26749F2D258D}" type="pres">
      <dgm:prSet presAssocID="{3D2078ED-DCCE-644A-9E2F-201EB85586AB}" presName="node" presStyleLbl="node1" presStyleIdx="4" presStyleCnt="5">
        <dgm:presLayoutVars>
          <dgm:bulletEnabled val="1"/>
        </dgm:presLayoutVars>
      </dgm:prSet>
      <dgm:spPr/>
      <dgm:t>
        <a:bodyPr/>
        <a:lstStyle/>
        <a:p>
          <a:endParaRPr lang="en-US"/>
        </a:p>
      </dgm:t>
    </dgm:pt>
  </dgm:ptLst>
  <dgm:cxnLst>
    <dgm:cxn modelId="{E82865B2-E96A-1246-98B6-8DE6C8C832FD}" srcId="{8254B634-E7A0-EC4F-89F3-B3E9463F7939}" destId="{3D2078ED-DCCE-644A-9E2F-201EB85586AB}" srcOrd="4" destOrd="0" parTransId="{DB201FAB-E5FD-A445-8134-A9B1F1278570}" sibTransId="{D99B41EF-EE46-C849-81A0-8A7547B51999}"/>
    <dgm:cxn modelId="{315BBA64-BE4D-47C5-A4E7-C301533B4751}" type="presOf" srcId="{5054FA11-A990-5A47-B1B4-225D0EF003A8}" destId="{F754AB20-C932-C34F-9FB1-9305DF5F73A9}" srcOrd="0" destOrd="0" presId="urn:microsoft.com/office/officeart/2005/8/layout/process1"/>
    <dgm:cxn modelId="{D420AB14-2114-4D03-903F-0AE3F7F02B18}" type="presOf" srcId="{0EA34819-AB63-FD47-AA2A-8DF7C80A33E6}" destId="{19B58260-F587-3C4B-B2C0-B51B9C72A0D4}" srcOrd="1" destOrd="0" presId="urn:microsoft.com/office/officeart/2005/8/layout/process1"/>
    <dgm:cxn modelId="{8F83D439-3A3D-804F-AC18-9EF5EC8C84F8}" srcId="{8254B634-E7A0-EC4F-89F3-B3E9463F7939}" destId="{28D512CC-05BE-E044-8C26-09CD29B2AAB0}" srcOrd="1" destOrd="0" parTransId="{F9C2487A-57F8-2C4E-903F-37455B796056}" sibTransId="{E04175F1-0C92-8541-854B-2E1312EE0784}"/>
    <dgm:cxn modelId="{603CA6DD-0175-4378-A37D-B6460B585FCA}" type="presOf" srcId="{8254B634-E7A0-EC4F-89F3-B3E9463F7939}" destId="{D761D0DA-2DC1-5644-99BC-4A0182AE53BD}" srcOrd="0" destOrd="0" presId="urn:microsoft.com/office/officeart/2005/8/layout/process1"/>
    <dgm:cxn modelId="{14A89DC7-7F03-48B2-A11D-8E8251BE994D}" type="presOf" srcId="{0544A900-4661-4C4B-8C63-32583671DBEF}" destId="{9347874D-D32F-2E4D-952B-B84FCF13786D}" srcOrd="0" destOrd="0" presId="urn:microsoft.com/office/officeart/2005/8/layout/process1"/>
    <dgm:cxn modelId="{397C9B4C-D65D-4C42-9752-B6E1EFB778BC}" type="presOf" srcId="{28D512CC-05BE-E044-8C26-09CD29B2AAB0}" destId="{38E07313-51F5-8142-A6C7-A9F6B3618736}" srcOrd="0" destOrd="0" presId="urn:microsoft.com/office/officeart/2005/8/layout/process1"/>
    <dgm:cxn modelId="{332F276A-1A97-4EC6-B898-55ED8F9EB988}" type="presOf" srcId="{772C0A53-F088-324A-97AA-A574F3B3A0D9}" destId="{92251872-FDE4-AC49-8F14-4382C001D483}" srcOrd="0" destOrd="0" presId="urn:microsoft.com/office/officeart/2005/8/layout/process1"/>
    <dgm:cxn modelId="{1F55846D-A7E7-42E2-8FBA-7038863A3363}" type="presOf" srcId="{0544A900-4661-4C4B-8C63-32583671DBEF}" destId="{43BED50A-21A5-464E-B4B0-ACD136B5F42F}" srcOrd="1" destOrd="0" presId="urn:microsoft.com/office/officeart/2005/8/layout/process1"/>
    <dgm:cxn modelId="{8BF76F9F-FF1D-A542-B282-75B053F21235}" srcId="{8254B634-E7A0-EC4F-89F3-B3E9463F7939}" destId="{772C0A53-F088-324A-97AA-A574F3B3A0D9}" srcOrd="3" destOrd="0" parTransId="{0C6AE0A8-E094-6947-B942-B34FEA79DE87}" sibTransId="{0EA34819-AB63-FD47-AA2A-8DF7C80A33E6}"/>
    <dgm:cxn modelId="{6EDEE0FD-6B50-4509-8849-86EE43C3B463}" type="presOf" srcId="{0EA34819-AB63-FD47-AA2A-8DF7C80A33E6}" destId="{47CDE8AF-ED2F-0D40-AB59-228BFC6ABB4B}" srcOrd="0" destOrd="0" presId="urn:microsoft.com/office/officeart/2005/8/layout/process1"/>
    <dgm:cxn modelId="{8B94D2EE-8B1C-3C49-8AD2-8928D81AA86E}" srcId="{8254B634-E7A0-EC4F-89F3-B3E9463F7939}" destId="{5054FA11-A990-5A47-B1B4-225D0EF003A8}" srcOrd="2" destOrd="0" parTransId="{1384B49E-3E45-A243-835B-408111074686}" sibTransId="{C361CE96-BF91-914A-8D61-640FB202B874}"/>
    <dgm:cxn modelId="{907F0FE9-EA21-4F20-87E0-920F0FE3F7F4}" type="presOf" srcId="{3D2078ED-DCCE-644A-9E2F-201EB85586AB}" destId="{C62C1A73-6D55-E842-9FA4-26749F2D258D}" srcOrd="0" destOrd="0" presId="urn:microsoft.com/office/officeart/2005/8/layout/process1"/>
    <dgm:cxn modelId="{844E7541-D4FC-44B1-91E9-323FF51633F5}" type="presOf" srcId="{15228DE0-0B99-284C-B286-E8EA12165A78}" destId="{9FE21E73-64E5-B944-BAC1-F21D0C1580A8}" srcOrd="0" destOrd="0" presId="urn:microsoft.com/office/officeart/2005/8/layout/process1"/>
    <dgm:cxn modelId="{035A6343-5473-4261-9C05-64D4B9E68521}" type="presOf" srcId="{C361CE96-BF91-914A-8D61-640FB202B874}" destId="{7E9B7F6D-DFCC-3D41-B524-2A7754351B9A}" srcOrd="1" destOrd="0" presId="urn:microsoft.com/office/officeart/2005/8/layout/process1"/>
    <dgm:cxn modelId="{9D945660-91BC-834B-A02D-F64AB627A573}" srcId="{8254B634-E7A0-EC4F-89F3-B3E9463F7939}" destId="{15228DE0-0B99-284C-B286-E8EA12165A78}" srcOrd="0" destOrd="0" parTransId="{4B0D142C-8F01-9C4A-880F-1F0074701B1C}" sibTransId="{0544A900-4661-4C4B-8C63-32583671DBEF}"/>
    <dgm:cxn modelId="{CA5E136C-C465-4C3F-8D4D-C4D463BB3B88}" type="presOf" srcId="{E04175F1-0C92-8541-854B-2E1312EE0784}" destId="{C81E686A-1377-1243-8C24-AFF6039A8049}" srcOrd="1" destOrd="0" presId="urn:microsoft.com/office/officeart/2005/8/layout/process1"/>
    <dgm:cxn modelId="{4F5CE6A0-EBF3-46A1-8E8D-04AAE20E3732}" type="presOf" srcId="{C361CE96-BF91-914A-8D61-640FB202B874}" destId="{68D9566B-4B99-7246-9501-633B435CA56F}" srcOrd="0" destOrd="0" presId="urn:microsoft.com/office/officeart/2005/8/layout/process1"/>
    <dgm:cxn modelId="{480C5506-6A6E-46FE-B0EF-A77A643F3EA7}" type="presOf" srcId="{E04175F1-0C92-8541-854B-2E1312EE0784}" destId="{8615F0E3-1FA6-214B-A5BE-124BF46C7A2D}" srcOrd="0" destOrd="0" presId="urn:microsoft.com/office/officeart/2005/8/layout/process1"/>
    <dgm:cxn modelId="{FE57655F-1C5F-4E4F-B045-40AF5330E7A1}" type="presParOf" srcId="{D761D0DA-2DC1-5644-99BC-4A0182AE53BD}" destId="{9FE21E73-64E5-B944-BAC1-F21D0C1580A8}" srcOrd="0" destOrd="0" presId="urn:microsoft.com/office/officeart/2005/8/layout/process1"/>
    <dgm:cxn modelId="{EA4A4E61-0444-4C2C-9F30-5825D7998A95}" type="presParOf" srcId="{D761D0DA-2DC1-5644-99BC-4A0182AE53BD}" destId="{9347874D-D32F-2E4D-952B-B84FCF13786D}" srcOrd="1" destOrd="0" presId="urn:microsoft.com/office/officeart/2005/8/layout/process1"/>
    <dgm:cxn modelId="{789D8AFC-F7D1-4925-825E-A72F943CEB4E}" type="presParOf" srcId="{9347874D-D32F-2E4D-952B-B84FCF13786D}" destId="{43BED50A-21A5-464E-B4B0-ACD136B5F42F}" srcOrd="0" destOrd="0" presId="urn:microsoft.com/office/officeart/2005/8/layout/process1"/>
    <dgm:cxn modelId="{0A1B9F31-4953-4B45-969D-5FDC1D9998C6}" type="presParOf" srcId="{D761D0DA-2DC1-5644-99BC-4A0182AE53BD}" destId="{38E07313-51F5-8142-A6C7-A9F6B3618736}" srcOrd="2" destOrd="0" presId="urn:microsoft.com/office/officeart/2005/8/layout/process1"/>
    <dgm:cxn modelId="{25A141AE-CBD2-428C-8FFD-5260D0B8219D}" type="presParOf" srcId="{D761D0DA-2DC1-5644-99BC-4A0182AE53BD}" destId="{8615F0E3-1FA6-214B-A5BE-124BF46C7A2D}" srcOrd="3" destOrd="0" presId="urn:microsoft.com/office/officeart/2005/8/layout/process1"/>
    <dgm:cxn modelId="{DE15C3FF-CDCD-4D13-898B-8C4D468BB0BD}" type="presParOf" srcId="{8615F0E3-1FA6-214B-A5BE-124BF46C7A2D}" destId="{C81E686A-1377-1243-8C24-AFF6039A8049}" srcOrd="0" destOrd="0" presId="urn:microsoft.com/office/officeart/2005/8/layout/process1"/>
    <dgm:cxn modelId="{1C7AFE22-9CE1-4396-8FF3-95ABE76D95CE}" type="presParOf" srcId="{D761D0DA-2DC1-5644-99BC-4A0182AE53BD}" destId="{F754AB20-C932-C34F-9FB1-9305DF5F73A9}" srcOrd="4" destOrd="0" presId="urn:microsoft.com/office/officeart/2005/8/layout/process1"/>
    <dgm:cxn modelId="{1E48CF9A-8A21-4F1D-8696-4C5A037C8FDF}" type="presParOf" srcId="{D761D0DA-2DC1-5644-99BC-4A0182AE53BD}" destId="{68D9566B-4B99-7246-9501-633B435CA56F}" srcOrd="5" destOrd="0" presId="urn:microsoft.com/office/officeart/2005/8/layout/process1"/>
    <dgm:cxn modelId="{8486295A-CEB2-488A-8F9A-0F293C1D44F0}" type="presParOf" srcId="{68D9566B-4B99-7246-9501-633B435CA56F}" destId="{7E9B7F6D-DFCC-3D41-B524-2A7754351B9A}" srcOrd="0" destOrd="0" presId="urn:microsoft.com/office/officeart/2005/8/layout/process1"/>
    <dgm:cxn modelId="{CA24D9DB-E4DF-4015-B691-7BB26EFB9C16}" type="presParOf" srcId="{D761D0DA-2DC1-5644-99BC-4A0182AE53BD}" destId="{92251872-FDE4-AC49-8F14-4382C001D483}" srcOrd="6" destOrd="0" presId="urn:microsoft.com/office/officeart/2005/8/layout/process1"/>
    <dgm:cxn modelId="{3E0431D0-34EA-40EF-9FAA-0C1F596F9A1E}" type="presParOf" srcId="{D761D0DA-2DC1-5644-99BC-4A0182AE53BD}" destId="{47CDE8AF-ED2F-0D40-AB59-228BFC6ABB4B}" srcOrd="7" destOrd="0" presId="urn:microsoft.com/office/officeart/2005/8/layout/process1"/>
    <dgm:cxn modelId="{3200D7F5-5B03-46CB-8EA1-04EB4BA691D5}" type="presParOf" srcId="{47CDE8AF-ED2F-0D40-AB59-228BFC6ABB4B}" destId="{19B58260-F587-3C4B-B2C0-B51B9C72A0D4}" srcOrd="0" destOrd="0" presId="urn:microsoft.com/office/officeart/2005/8/layout/process1"/>
    <dgm:cxn modelId="{A7B0BFE2-1FCB-46C0-9EA0-4386B07E0537}" type="presParOf" srcId="{D761D0DA-2DC1-5644-99BC-4A0182AE53BD}" destId="{C62C1A73-6D55-E842-9FA4-26749F2D258D}" srcOrd="8" destOrd="0" presId="urn:microsoft.com/office/officeart/2005/8/layout/process1"/>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21E73-64E5-B944-BAC1-F21D0C1580A8}">
      <dsp:nvSpPr>
        <dsp:cNvPr id="0" name=""/>
        <dsp:cNvSpPr/>
      </dsp:nvSpPr>
      <dsp:spPr>
        <a:xfrm>
          <a:off x="4464" y="0"/>
          <a:ext cx="1384101" cy="457200"/>
        </a:xfrm>
        <a:prstGeom prst="roundRect">
          <a:avLst>
            <a:gd name="adj" fmla="val 10000"/>
          </a:avLst>
        </a:prstGeom>
        <a:solidFill>
          <a:schemeClr val="accent1"/>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mj-lt"/>
            </a:rPr>
            <a:t>Motivation</a:t>
          </a:r>
          <a:endParaRPr lang="en-US" sz="1900" b="1" kern="1200" dirty="0">
            <a:latin typeface="+mj-lt"/>
          </a:endParaRPr>
        </a:p>
      </dsp:txBody>
      <dsp:txXfrm>
        <a:off x="17855" y="13391"/>
        <a:ext cx="1357319" cy="430418"/>
      </dsp:txXfrm>
    </dsp:sp>
    <dsp:sp modelId="{9347874D-D32F-2E4D-952B-B84FCF13786D}">
      <dsp:nvSpPr>
        <dsp:cNvPr id="0" name=""/>
        <dsp:cNvSpPr/>
      </dsp:nvSpPr>
      <dsp:spPr>
        <a:xfrm>
          <a:off x="1526976"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1526976" y="125622"/>
        <a:ext cx="205400" cy="205955"/>
      </dsp:txXfrm>
    </dsp:sp>
    <dsp:sp modelId="{38E07313-51F5-8142-A6C7-A9F6B3618736}">
      <dsp:nvSpPr>
        <dsp:cNvPr id="0" name=""/>
        <dsp:cNvSpPr/>
      </dsp:nvSpPr>
      <dsp:spPr>
        <a:xfrm>
          <a:off x="1942207"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Problem</a:t>
          </a:r>
          <a:endParaRPr lang="en-US" sz="1900" kern="1200" dirty="0">
            <a:latin typeface="+mj-lt"/>
          </a:endParaRPr>
        </a:p>
      </dsp:txBody>
      <dsp:txXfrm>
        <a:off x="1955598" y="13391"/>
        <a:ext cx="1357319" cy="430418"/>
      </dsp:txXfrm>
    </dsp:sp>
    <dsp:sp modelId="{8615F0E3-1FA6-214B-A5BE-124BF46C7A2D}">
      <dsp:nvSpPr>
        <dsp:cNvPr id="0" name=""/>
        <dsp:cNvSpPr/>
      </dsp:nvSpPr>
      <dsp:spPr>
        <a:xfrm>
          <a:off x="3464718"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3464718" y="125622"/>
        <a:ext cx="205400" cy="205955"/>
      </dsp:txXfrm>
    </dsp:sp>
    <dsp:sp modelId="{F754AB20-C932-C34F-9FB1-9305DF5F73A9}">
      <dsp:nvSpPr>
        <dsp:cNvPr id="0" name=""/>
        <dsp:cNvSpPr/>
      </dsp:nvSpPr>
      <dsp:spPr>
        <a:xfrm>
          <a:off x="3879949"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Design</a:t>
          </a:r>
          <a:endParaRPr lang="en-US" sz="1900" kern="1200" dirty="0">
            <a:latin typeface="+mj-lt"/>
          </a:endParaRPr>
        </a:p>
      </dsp:txBody>
      <dsp:txXfrm>
        <a:off x="3893340" y="13391"/>
        <a:ext cx="1357319" cy="430418"/>
      </dsp:txXfrm>
    </dsp:sp>
    <dsp:sp modelId="{68D9566B-4B99-7246-9501-633B435CA56F}">
      <dsp:nvSpPr>
        <dsp:cNvPr id="0" name=""/>
        <dsp:cNvSpPr/>
      </dsp:nvSpPr>
      <dsp:spPr>
        <a:xfrm>
          <a:off x="5402460"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5402460" y="125622"/>
        <a:ext cx="205400" cy="205955"/>
      </dsp:txXfrm>
    </dsp:sp>
    <dsp:sp modelId="{92251872-FDE4-AC49-8F14-4382C001D483}">
      <dsp:nvSpPr>
        <dsp:cNvPr id="0" name=""/>
        <dsp:cNvSpPr/>
      </dsp:nvSpPr>
      <dsp:spPr>
        <a:xfrm>
          <a:off x="5817691"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Evaluation</a:t>
          </a:r>
          <a:endParaRPr lang="en-US" sz="1900" kern="1200" dirty="0">
            <a:latin typeface="+mj-lt"/>
          </a:endParaRPr>
        </a:p>
      </dsp:txBody>
      <dsp:txXfrm>
        <a:off x="5831082" y="13391"/>
        <a:ext cx="1357319" cy="430418"/>
      </dsp:txXfrm>
    </dsp:sp>
    <dsp:sp modelId="{47CDE8AF-ED2F-0D40-AB59-228BFC6ABB4B}">
      <dsp:nvSpPr>
        <dsp:cNvPr id="0" name=""/>
        <dsp:cNvSpPr/>
      </dsp:nvSpPr>
      <dsp:spPr>
        <a:xfrm>
          <a:off x="7340203"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7340203" y="125622"/>
        <a:ext cx="205400" cy="205955"/>
      </dsp:txXfrm>
    </dsp:sp>
    <dsp:sp modelId="{C62C1A73-6D55-E842-9FA4-26749F2D258D}">
      <dsp:nvSpPr>
        <dsp:cNvPr id="0" name=""/>
        <dsp:cNvSpPr/>
      </dsp:nvSpPr>
      <dsp:spPr>
        <a:xfrm>
          <a:off x="7755433"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Conclusion</a:t>
          </a:r>
          <a:endParaRPr lang="en-US" sz="1900" kern="1200" dirty="0">
            <a:latin typeface="+mj-lt"/>
          </a:endParaRPr>
        </a:p>
      </dsp:txBody>
      <dsp:txXfrm>
        <a:off x="7768824" y="13391"/>
        <a:ext cx="1357319" cy="4304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3FC86-937C-4391-8C37-9A11612E0DC6}">
      <dsp:nvSpPr>
        <dsp:cNvPr id="0" name=""/>
        <dsp:cNvSpPr/>
      </dsp:nvSpPr>
      <dsp:spPr>
        <a:xfrm>
          <a:off x="0" y="1775"/>
          <a:ext cx="7924801" cy="5534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kern="1200" dirty="0" smtClean="0">
              <a:solidFill>
                <a:schemeClr val="tx1"/>
              </a:solidFill>
            </a:rPr>
            <a:t>Highly mature logic programming language</a:t>
          </a:r>
          <a:endParaRPr lang="en-US" sz="2400" b="0" kern="1200" dirty="0">
            <a:solidFill>
              <a:schemeClr val="tx1"/>
            </a:solidFill>
          </a:endParaRPr>
        </a:p>
      </dsp:txBody>
      <dsp:txXfrm>
        <a:off x="27015" y="28790"/>
        <a:ext cx="7870771" cy="499380"/>
      </dsp:txXfrm>
    </dsp:sp>
    <dsp:sp modelId="{055C4DD7-B005-4F6D-9800-2CEE0269DE31}">
      <dsp:nvSpPr>
        <dsp:cNvPr id="0" name=""/>
        <dsp:cNvSpPr/>
      </dsp:nvSpPr>
      <dsp:spPr>
        <a:xfrm>
          <a:off x="0" y="593446"/>
          <a:ext cx="7924801" cy="5534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1"/>
              </a:solidFill>
            </a:rPr>
            <a:t>Support negation and recursion, widely used</a:t>
          </a:r>
          <a:endParaRPr lang="en-US" sz="2400" kern="1200" dirty="0">
            <a:solidFill>
              <a:schemeClr val="tx1"/>
            </a:solidFill>
          </a:endParaRPr>
        </a:p>
      </dsp:txBody>
      <dsp:txXfrm>
        <a:off x="27015" y="620461"/>
        <a:ext cx="7870771" cy="499380"/>
      </dsp:txXfrm>
    </dsp:sp>
    <dsp:sp modelId="{D5F27B19-49D6-4B72-9C57-A612C9A69509}">
      <dsp:nvSpPr>
        <dsp:cNvPr id="0" name=""/>
        <dsp:cNvSpPr/>
      </dsp:nvSpPr>
      <dsp:spPr>
        <a:xfrm>
          <a:off x="0" y="1173731"/>
          <a:ext cx="7924801" cy="5534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1"/>
              </a:solidFill>
            </a:rPr>
            <a:t>Rule re-use</a:t>
          </a:r>
          <a:endParaRPr lang="en-US" sz="2400" kern="1200" dirty="0">
            <a:solidFill>
              <a:schemeClr val="tx1"/>
            </a:solidFill>
          </a:endParaRPr>
        </a:p>
      </dsp:txBody>
      <dsp:txXfrm>
        <a:off x="27015" y="1200746"/>
        <a:ext cx="7870771" cy="4993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21E73-64E5-B944-BAC1-F21D0C1580A8}">
      <dsp:nvSpPr>
        <dsp:cNvPr id="0" name=""/>
        <dsp:cNvSpPr/>
      </dsp:nvSpPr>
      <dsp:spPr>
        <a:xfrm>
          <a:off x="4464" y="0"/>
          <a:ext cx="1384101" cy="457200"/>
        </a:xfrm>
        <a:prstGeom prst="roundRect">
          <a:avLst>
            <a:gd name="adj" fmla="val 10000"/>
          </a:avLst>
        </a:prstGeom>
        <a:solidFill>
          <a:schemeClr val="accent1"/>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mj-lt"/>
            </a:rPr>
            <a:t>Motivation</a:t>
          </a:r>
          <a:endParaRPr lang="en-US" sz="1900" b="1" kern="1200" dirty="0">
            <a:latin typeface="+mj-lt"/>
          </a:endParaRPr>
        </a:p>
      </dsp:txBody>
      <dsp:txXfrm>
        <a:off x="17855" y="13391"/>
        <a:ext cx="1357319" cy="430418"/>
      </dsp:txXfrm>
    </dsp:sp>
    <dsp:sp modelId="{9347874D-D32F-2E4D-952B-B84FCF13786D}">
      <dsp:nvSpPr>
        <dsp:cNvPr id="0" name=""/>
        <dsp:cNvSpPr/>
      </dsp:nvSpPr>
      <dsp:spPr>
        <a:xfrm>
          <a:off x="1526976"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1526976" y="125622"/>
        <a:ext cx="205400" cy="205955"/>
      </dsp:txXfrm>
    </dsp:sp>
    <dsp:sp modelId="{38E07313-51F5-8142-A6C7-A9F6B3618736}">
      <dsp:nvSpPr>
        <dsp:cNvPr id="0" name=""/>
        <dsp:cNvSpPr/>
      </dsp:nvSpPr>
      <dsp:spPr>
        <a:xfrm>
          <a:off x="1942207"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Problem</a:t>
          </a:r>
          <a:endParaRPr lang="en-US" sz="1900" kern="1200" dirty="0">
            <a:latin typeface="+mj-lt"/>
          </a:endParaRPr>
        </a:p>
      </dsp:txBody>
      <dsp:txXfrm>
        <a:off x="1955598" y="13391"/>
        <a:ext cx="1357319" cy="430418"/>
      </dsp:txXfrm>
    </dsp:sp>
    <dsp:sp modelId="{8615F0E3-1FA6-214B-A5BE-124BF46C7A2D}">
      <dsp:nvSpPr>
        <dsp:cNvPr id="0" name=""/>
        <dsp:cNvSpPr/>
      </dsp:nvSpPr>
      <dsp:spPr>
        <a:xfrm>
          <a:off x="3464718"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3464718" y="125622"/>
        <a:ext cx="205400" cy="205955"/>
      </dsp:txXfrm>
    </dsp:sp>
    <dsp:sp modelId="{F754AB20-C932-C34F-9FB1-9305DF5F73A9}">
      <dsp:nvSpPr>
        <dsp:cNvPr id="0" name=""/>
        <dsp:cNvSpPr/>
      </dsp:nvSpPr>
      <dsp:spPr>
        <a:xfrm>
          <a:off x="3879949"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Design</a:t>
          </a:r>
          <a:endParaRPr lang="en-US" sz="1900" kern="1200" dirty="0">
            <a:latin typeface="+mj-lt"/>
          </a:endParaRPr>
        </a:p>
      </dsp:txBody>
      <dsp:txXfrm>
        <a:off x="3893340" y="13391"/>
        <a:ext cx="1357319" cy="430418"/>
      </dsp:txXfrm>
    </dsp:sp>
    <dsp:sp modelId="{68D9566B-4B99-7246-9501-633B435CA56F}">
      <dsp:nvSpPr>
        <dsp:cNvPr id="0" name=""/>
        <dsp:cNvSpPr/>
      </dsp:nvSpPr>
      <dsp:spPr>
        <a:xfrm>
          <a:off x="5402460"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5402460" y="125622"/>
        <a:ext cx="205400" cy="205955"/>
      </dsp:txXfrm>
    </dsp:sp>
    <dsp:sp modelId="{92251872-FDE4-AC49-8F14-4382C001D483}">
      <dsp:nvSpPr>
        <dsp:cNvPr id="0" name=""/>
        <dsp:cNvSpPr/>
      </dsp:nvSpPr>
      <dsp:spPr>
        <a:xfrm>
          <a:off x="5817691"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Evaluation</a:t>
          </a:r>
          <a:endParaRPr lang="en-US" sz="1900" kern="1200" dirty="0">
            <a:latin typeface="+mj-lt"/>
          </a:endParaRPr>
        </a:p>
      </dsp:txBody>
      <dsp:txXfrm>
        <a:off x="5831082" y="13391"/>
        <a:ext cx="1357319" cy="430418"/>
      </dsp:txXfrm>
    </dsp:sp>
    <dsp:sp modelId="{47CDE8AF-ED2F-0D40-AB59-228BFC6ABB4B}">
      <dsp:nvSpPr>
        <dsp:cNvPr id="0" name=""/>
        <dsp:cNvSpPr/>
      </dsp:nvSpPr>
      <dsp:spPr>
        <a:xfrm>
          <a:off x="7340203"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7340203" y="125622"/>
        <a:ext cx="205400" cy="205955"/>
      </dsp:txXfrm>
    </dsp:sp>
    <dsp:sp modelId="{C62C1A73-6D55-E842-9FA4-26749F2D258D}">
      <dsp:nvSpPr>
        <dsp:cNvPr id="0" name=""/>
        <dsp:cNvSpPr/>
      </dsp:nvSpPr>
      <dsp:spPr>
        <a:xfrm>
          <a:off x="7755433"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Conclusion</a:t>
          </a:r>
          <a:endParaRPr lang="en-US" sz="1900" kern="1200" dirty="0">
            <a:latin typeface="+mj-lt"/>
          </a:endParaRPr>
        </a:p>
      </dsp:txBody>
      <dsp:txXfrm>
        <a:off x="7768824" y="13391"/>
        <a:ext cx="1357319" cy="4304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F41AA-E0C6-4882-BD23-5CF91D34A725}">
      <dsp:nvSpPr>
        <dsp:cNvPr id="0" name=""/>
        <dsp:cNvSpPr/>
      </dsp:nvSpPr>
      <dsp:spPr>
        <a:xfrm>
          <a:off x="0" y="355141"/>
          <a:ext cx="3405294" cy="76368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Study of Cloud Predicate Latency</a:t>
          </a:r>
          <a:endParaRPr lang="en-US" sz="2000" i="0" kern="1200" dirty="0">
            <a:solidFill>
              <a:schemeClr val="tx1"/>
            </a:solidFill>
          </a:endParaRPr>
        </a:p>
      </dsp:txBody>
      <dsp:txXfrm>
        <a:off x="37280" y="392421"/>
        <a:ext cx="3330734" cy="689126"/>
      </dsp:txXfrm>
    </dsp:sp>
    <dsp:sp modelId="{79ED59C3-AC33-4BB1-8592-74CE9093205A}">
      <dsp:nvSpPr>
        <dsp:cNvPr id="0" name=""/>
        <dsp:cNvSpPr/>
      </dsp:nvSpPr>
      <dsp:spPr>
        <a:xfrm>
          <a:off x="0" y="1139043"/>
          <a:ext cx="3405294"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11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err="1" smtClean="0"/>
            <a:t>Avg</a:t>
          </a:r>
          <a:r>
            <a:rPr lang="en-US" sz="2000" kern="1200" dirty="0" smtClean="0"/>
            <a:t> 30mph (max 70mph)</a:t>
          </a:r>
          <a:endParaRPr lang="en-US" sz="2000" kern="1200" dirty="0"/>
        </a:p>
        <a:p>
          <a:pPr marL="228600" lvl="1" indent="-228600" algn="l" defTabSz="889000">
            <a:lnSpc>
              <a:spcPct val="90000"/>
            </a:lnSpc>
            <a:spcBef>
              <a:spcPct val="0"/>
            </a:spcBef>
            <a:spcAft>
              <a:spcPct val="20000"/>
            </a:spcAft>
            <a:buChar char="••"/>
          </a:pPr>
          <a:r>
            <a:rPr lang="en-US" sz="2000" kern="1200" dirty="0" smtClean="0"/>
            <a:t>3 different providers</a:t>
          </a:r>
          <a:endParaRPr lang="en-US" sz="2000" kern="1200" dirty="0"/>
        </a:p>
        <a:p>
          <a:pPr marL="228600" lvl="1" indent="-228600" algn="l" defTabSz="889000">
            <a:lnSpc>
              <a:spcPct val="90000"/>
            </a:lnSpc>
            <a:spcBef>
              <a:spcPct val="0"/>
            </a:spcBef>
            <a:spcAft>
              <a:spcPct val="20000"/>
            </a:spcAft>
            <a:buChar char="••"/>
          </a:pPr>
          <a:r>
            <a:rPr lang="en-US" sz="2000" kern="1200" dirty="0" smtClean="0"/>
            <a:t>2 cellular carriers</a:t>
          </a:r>
          <a:endParaRPr lang="en-US" sz="2000" kern="1200" dirty="0"/>
        </a:p>
      </dsp:txBody>
      <dsp:txXfrm>
        <a:off x="0" y="1139043"/>
        <a:ext cx="3405294" cy="10764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F41AA-E0C6-4882-BD23-5CF91D34A725}">
      <dsp:nvSpPr>
        <dsp:cNvPr id="0" name=""/>
        <dsp:cNvSpPr/>
      </dsp:nvSpPr>
      <dsp:spPr>
        <a:xfrm>
          <a:off x="0" y="0"/>
          <a:ext cx="8991600" cy="6849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Calibri" panose="020F0502020204030204" pitchFamily="34" charset="0"/>
            </a:rPr>
            <a:t>Network latency highly variable, </a:t>
          </a:r>
          <a:r>
            <a:rPr lang="en-US" sz="2800" b="1" i="1" kern="1200" dirty="0" smtClean="0">
              <a:solidFill>
                <a:schemeClr val="tx1"/>
              </a:solidFill>
              <a:latin typeface="Calibri" panose="020F0502020204030204" pitchFamily="34" charset="0"/>
            </a:rPr>
            <a:t>seconds</a:t>
          </a:r>
          <a:r>
            <a:rPr lang="en-US" sz="2800" kern="1200" dirty="0" smtClean="0">
              <a:solidFill>
                <a:srgbClr val="FF0000"/>
              </a:solidFill>
              <a:latin typeface="Calibri" panose="020F0502020204030204" pitchFamily="34" charset="0"/>
            </a:rPr>
            <a:t> </a:t>
          </a:r>
          <a:r>
            <a:rPr lang="en-US" sz="2800" kern="1200" dirty="0" smtClean="0">
              <a:solidFill>
                <a:schemeClr val="tx1"/>
              </a:solidFill>
              <a:latin typeface="Calibri" panose="020F0502020204030204" pitchFamily="34" charset="0"/>
            </a:rPr>
            <a:t>delay in worst case</a:t>
          </a:r>
          <a:endParaRPr lang="en-US" sz="2800" i="1" kern="1200" dirty="0">
            <a:solidFill>
              <a:schemeClr val="tx1"/>
            </a:solidFill>
            <a:latin typeface="Calibri" panose="020F0502020204030204" pitchFamily="34" charset="0"/>
          </a:endParaRPr>
        </a:p>
      </dsp:txBody>
      <dsp:txXfrm>
        <a:off x="33434" y="33434"/>
        <a:ext cx="8924732" cy="6180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07313-51F5-8142-A6C7-A9F6B3618736}">
      <dsp:nvSpPr>
        <dsp:cNvPr id="0" name=""/>
        <dsp:cNvSpPr/>
      </dsp:nvSpPr>
      <dsp:spPr>
        <a:xfrm>
          <a:off x="4464"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Motivation</a:t>
          </a:r>
          <a:endParaRPr lang="en-US" sz="2000" kern="1200" dirty="0">
            <a:latin typeface="+mj-lt"/>
          </a:endParaRPr>
        </a:p>
      </dsp:txBody>
      <dsp:txXfrm>
        <a:off x="17855" y="13391"/>
        <a:ext cx="1357319" cy="430418"/>
      </dsp:txXfrm>
    </dsp:sp>
    <dsp:sp modelId="{8615F0E3-1FA6-214B-A5BE-124BF46C7A2D}">
      <dsp:nvSpPr>
        <dsp:cNvPr id="0" name=""/>
        <dsp:cNvSpPr/>
      </dsp:nvSpPr>
      <dsp:spPr>
        <a:xfrm>
          <a:off x="1526976"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1526976" y="125622"/>
        <a:ext cx="205400" cy="205955"/>
      </dsp:txXfrm>
    </dsp:sp>
    <dsp:sp modelId="{723A90F1-CAE9-4D77-B6E2-70A287B03CC5}">
      <dsp:nvSpPr>
        <dsp:cNvPr id="0" name=""/>
        <dsp:cNvSpPr/>
      </dsp:nvSpPr>
      <dsp:spPr>
        <a:xfrm>
          <a:off x="1942207" y="0"/>
          <a:ext cx="1384101" cy="457200"/>
        </a:xfrm>
        <a:prstGeom prst="roundRect">
          <a:avLst>
            <a:gd name="adj" fmla="val 10000"/>
          </a:avLst>
        </a:prstGeom>
        <a:solidFill>
          <a:schemeClr val="accent1"/>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Problem</a:t>
          </a:r>
          <a:endParaRPr lang="en-US" sz="2000" b="1" kern="1200" dirty="0">
            <a:latin typeface="+mj-lt"/>
          </a:endParaRPr>
        </a:p>
      </dsp:txBody>
      <dsp:txXfrm>
        <a:off x="1955598" y="13391"/>
        <a:ext cx="1357319" cy="430418"/>
      </dsp:txXfrm>
    </dsp:sp>
    <dsp:sp modelId="{12C3701A-5E1F-4B4C-A41A-CAA5CC88AE2D}">
      <dsp:nvSpPr>
        <dsp:cNvPr id="0" name=""/>
        <dsp:cNvSpPr/>
      </dsp:nvSpPr>
      <dsp:spPr>
        <a:xfrm>
          <a:off x="3464718"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464718" y="125622"/>
        <a:ext cx="205400" cy="205955"/>
      </dsp:txXfrm>
    </dsp:sp>
    <dsp:sp modelId="{F754AB20-C932-C34F-9FB1-9305DF5F73A9}">
      <dsp:nvSpPr>
        <dsp:cNvPr id="0" name=""/>
        <dsp:cNvSpPr/>
      </dsp:nvSpPr>
      <dsp:spPr>
        <a:xfrm>
          <a:off x="3879949"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Design</a:t>
          </a:r>
          <a:endParaRPr lang="en-US" sz="2000" kern="1200" dirty="0">
            <a:latin typeface="+mj-lt"/>
          </a:endParaRPr>
        </a:p>
      </dsp:txBody>
      <dsp:txXfrm>
        <a:off x="3893340" y="13391"/>
        <a:ext cx="1357319" cy="430418"/>
      </dsp:txXfrm>
    </dsp:sp>
    <dsp:sp modelId="{68D9566B-4B99-7246-9501-633B435CA56F}">
      <dsp:nvSpPr>
        <dsp:cNvPr id="0" name=""/>
        <dsp:cNvSpPr/>
      </dsp:nvSpPr>
      <dsp:spPr>
        <a:xfrm>
          <a:off x="5402460"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5402460" y="125622"/>
        <a:ext cx="205400" cy="205955"/>
      </dsp:txXfrm>
    </dsp:sp>
    <dsp:sp modelId="{92251872-FDE4-AC49-8F14-4382C001D483}">
      <dsp:nvSpPr>
        <dsp:cNvPr id="0" name=""/>
        <dsp:cNvSpPr/>
      </dsp:nvSpPr>
      <dsp:spPr>
        <a:xfrm>
          <a:off x="5817691"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Evaluation</a:t>
          </a:r>
          <a:endParaRPr lang="en-US" sz="2000" kern="1200" dirty="0">
            <a:latin typeface="+mj-lt"/>
          </a:endParaRPr>
        </a:p>
      </dsp:txBody>
      <dsp:txXfrm>
        <a:off x="5831082" y="13391"/>
        <a:ext cx="1357319" cy="430418"/>
      </dsp:txXfrm>
    </dsp:sp>
    <dsp:sp modelId="{47CDE8AF-ED2F-0D40-AB59-228BFC6ABB4B}">
      <dsp:nvSpPr>
        <dsp:cNvPr id="0" name=""/>
        <dsp:cNvSpPr/>
      </dsp:nvSpPr>
      <dsp:spPr>
        <a:xfrm>
          <a:off x="7340203"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7340203" y="125622"/>
        <a:ext cx="205400" cy="205955"/>
      </dsp:txXfrm>
    </dsp:sp>
    <dsp:sp modelId="{C62C1A73-6D55-E842-9FA4-26749F2D258D}">
      <dsp:nvSpPr>
        <dsp:cNvPr id="0" name=""/>
        <dsp:cNvSpPr/>
      </dsp:nvSpPr>
      <dsp:spPr>
        <a:xfrm>
          <a:off x="7755433"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Conclusion</a:t>
          </a:r>
          <a:endParaRPr lang="en-US" sz="2000" kern="1200" dirty="0">
            <a:latin typeface="+mj-lt"/>
          </a:endParaRPr>
        </a:p>
      </dsp:txBody>
      <dsp:txXfrm>
        <a:off x="7768824" y="13391"/>
        <a:ext cx="1357319" cy="43041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2B5C9-684A-45BA-AC24-B00D1C134697}">
      <dsp:nvSpPr>
        <dsp:cNvPr id="0" name=""/>
        <dsp:cNvSpPr/>
      </dsp:nvSpPr>
      <dsp:spPr>
        <a:xfrm>
          <a:off x="0" y="12581"/>
          <a:ext cx="8534400" cy="93161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0" i="0" u="none" strike="noStrike" kern="1200" dirty="0" smtClean="0">
              <a:solidFill>
                <a:schemeClr val="tx1"/>
              </a:solidFill>
              <a:effectLst/>
              <a:latin typeface="+mn-lt"/>
              <a:ea typeface="+mn-ea"/>
              <a:cs typeface="+mn-cs"/>
            </a:rPr>
            <a:t>Algorithms for optimizing predicate acquisition latency</a:t>
          </a:r>
          <a:endParaRPr lang="en-US" sz="2500" kern="1200" dirty="0">
            <a:solidFill>
              <a:schemeClr val="tx1"/>
            </a:solidFill>
          </a:endParaRPr>
        </a:p>
      </dsp:txBody>
      <dsp:txXfrm>
        <a:off x="45478" y="58059"/>
        <a:ext cx="8443444" cy="840656"/>
      </dsp:txXfrm>
    </dsp:sp>
    <dsp:sp modelId="{816F1A7C-BB2D-4C93-A358-4BAFBD740418}">
      <dsp:nvSpPr>
        <dsp:cNvPr id="0" name=""/>
        <dsp:cNvSpPr/>
      </dsp:nvSpPr>
      <dsp:spPr>
        <a:xfrm>
          <a:off x="0" y="944193"/>
          <a:ext cx="8534400"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31750" rIns="177800" bIns="31750" numCol="1" spcCol="1270" anchor="t" anchorCtr="0">
          <a:noAutofit/>
        </a:bodyPr>
        <a:lstStyle/>
        <a:p>
          <a:pPr marL="228600" lvl="1" indent="-228600" algn="l" defTabSz="1111250">
            <a:lnSpc>
              <a:spcPct val="90000"/>
            </a:lnSpc>
            <a:spcBef>
              <a:spcPct val="0"/>
            </a:spcBef>
            <a:spcAft>
              <a:spcPct val="20000"/>
            </a:spcAft>
            <a:buChar char="••"/>
          </a:pPr>
          <a:endParaRPr lang="en-US" sz="2500" kern="1200" dirty="0">
            <a:solidFill>
              <a:schemeClr val="tx1"/>
            </a:solidFill>
          </a:endParaRPr>
        </a:p>
        <a:p>
          <a:pPr marL="228600" lvl="1" indent="-228600" algn="l" defTabSz="1111250">
            <a:lnSpc>
              <a:spcPct val="90000"/>
            </a:lnSpc>
            <a:spcBef>
              <a:spcPct val="0"/>
            </a:spcBef>
            <a:spcAft>
              <a:spcPct val="20000"/>
            </a:spcAft>
            <a:buChar char="••"/>
          </a:pPr>
          <a:endParaRPr lang="en-US" sz="2500" kern="1200" dirty="0">
            <a:solidFill>
              <a:schemeClr val="tx1"/>
            </a:solidFill>
          </a:endParaRPr>
        </a:p>
      </dsp:txBody>
      <dsp:txXfrm>
        <a:off x="0" y="944193"/>
        <a:ext cx="8534400" cy="786599"/>
      </dsp:txXfrm>
    </dsp:sp>
    <dsp:sp modelId="{775C9D0D-5AC9-40C2-A771-378BBEA5C354}">
      <dsp:nvSpPr>
        <dsp:cNvPr id="0" name=""/>
        <dsp:cNvSpPr/>
      </dsp:nvSpPr>
      <dsp:spPr>
        <a:xfrm>
          <a:off x="0" y="1730793"/>
          <a:ext cx="8534400" cy="93161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0" i="0" u="none" strike="noStrike" kern="1200" dirty="0" smtClean="0">
              <a:solidFill>
                <a:schemeClr val="tx1"/>
              </a:solidFill>
              <a:effectLst/>
              <a:latin typeface="+mn-lt"/>
              <a:ea typeface="+mn-ea"/>
              <a:cs typeface="+mn-cs"/>
            </a:rPr>
            <a:t>CARLOG system design and implementation</a:t>
          </a:r>
          <a:endParaRPr lang="en-US" sz="2500" kern="1200" dirty="0">
            <a:solidFill>
              <a:schemeClr val="tx1"/>
            </a:solidFill>
          </a:endParaRPr>
        </a:p>
      </dsp:txBody>
      <dsp:txXfrm>
        <a:off x="45478" y="1776271"/>
        <a:ext cx="8443444" cy="840656"/>
      </dsp:txXfrm>
    </dsp:sp>
    <dsp:sp modelId="{3D494CF3-C283-4ABD-8E53-050117AA49B6}">
      <dsp:nvSpPr>
        <dsp:cNvPr id="0" name=""/>
        <dsp:cNvSpPr/>
      </dsp:nvSpPr>
      <dsp:spPr>
        <a:xfrm>
          <a:off x="0" y="2662406"/>
          <a:ext cx="8534400"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31750" rIns="177800" bIns="31750" numCol="1" spcCol="1270" anchor="t" anchorCtr="0">
          <a:noAutofit/>
        </a:bodyPr>
        <a:lstStyle/>
        <a:p>
          <a:pPr marL="228600" lvl="1" indent="-228600" algn="l" defTabSz="1111250">
            <a:lnSpc>
              <a:spcPct val="90000"/>
            </a:lnSpc>
            <a:spcBef>
              <a:spcPct val="0"/>
            </a:spcBef>
            <a:spcAft>
              <a:spcPct val="20000"/>
            </a:spcAft>
            <a:buChar char="••"/>
          </a:pPr>
          <a:endParaRPr lang="en-US" sz="2500" kern="1200" dirty="0">
            <a:solidFill>
              <a:schemeClr val="tx1"/>
            </a:solidFill>
          </a:endParaRPr>
        </a:p>
        <a:p>
          <a:pPr marL="228600" lvl="1" indent="-228600" algn="l" defTabSz="1111250">
            <a:lnSpc>
              <a:spcPct val="90000"/>
            </a:lnSpc>
            <a:spcBef>
              <a:spcPct val="0"/>
            </a:spcBef>
            <a:spcAft>
              <a:spcPct val="20000"/>
            </a:spcAft>
            <a:buChar char="••"/>
          </a:pPr>
          <a:endParaRPr lang="en-US" sz="2500" kern="1200" dirty="0">
            <a:solidFill>
              <a:schemeClr val="tx1"/>
            </a:solidFill>
          </a:endParaRPr>
        </a:p>
      </dsp:txBody>
      <dsp:txXfrm>
        <a:off x="0" y="2662406"/>
        <a:ext cx="8534400" cy="786599"/>
      </dsp:txXfrm>
    </dsp:sp>
    <dsp:sp modelId="{E3CB2A01-8C43-46F4-A6BE-4D5CF5765CD7}">
      <dsp:nvSpPr>
        <dsp:cNvPr id="0" name=""/>
        <dsp:cNvSpPr/>
      </dsp:nvSpPr>
      <dsp:spPr>
        <a:xfrm>
          <a:off x="0" y="3449006"/>
          <a:ext cx="8534400" cy="93161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0" i="0" u="none" strike="noStrike" kern="1200" dirty="0" smtClean="0">
              <a:solidFill>
                <a:schemeClr val="tx1"/>
              </a:solidFill>
              <a:effectLst/>
              <a:latin typeface="+mn-lt"/>
              <a:ea typeface="+mn-ea"/>
              <a:cs typeface="+mn-cs"/>
            </a:rPr>
            <a:t>Experiments show that CARLOG misses fewer events and has lower latency than competing strategies</a:t>
          </a:r>
          <a:endParaRPr lang="en-US" sz="2500" kern="1200" dirty="0">
            <a:solidFill>
              <a:schemeClr val="tx1"/>
            </a:solidFill>
          </a:endParaRPr>
        </a:p>
      </dsp:txBody>
      <dsp:txXfrm>
        <a:off x="45478" y="3494484"/>
        <a:ext cx="8443444" cy="840656"/>
      </dsp:txXfrm>
    </dsp:sp>
    <dsp:sp modelId="{23B74EE2-A3A5-4320-96F7-2A21FCF682FE}">
      <dsp:nvSpPr>
        <dsp:cNvPr id="0" name=""/>
        <dsp:cNvSpPr/>
      </dsp:nvSpPr>
      <dsp:spPr>
        <a:xfrm>
          <a:off x="0" y="4380618"/>
          <a:ext cx="85344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31750" rIns="177800" bIns="31750" numCol="1" spcCol="1270" anchor="t" anchorCtr="0">
          <a:noAutofit/>
        </a:bodyPr>
        <a:lstStyle/>
        <a:p>
          <a:pPr marL="228600" lvl="1" indent="-228600" algn="l" defTabSz="1111250" rtl="0">
            <a:lnSpc>
              <a:spcPct val="90000"/>
            </a:lnSpc>
            <a:spcBef>
              <a:spcPct val="0"/>
            </a:spcBef>
            <a:spcAft>
              <a:spcPct val="20000"/>
            </a:spcAft>
            <a:buChar char="••"/>
          </a:pPr>
          <a:endParaRPr lang="en-US" sz="2500" kern="1200" dirty="0">
            <a:solidFill>
              <a:schemeClr val="tx1"/>
            </a:solidFill>
          </a:endParaRPr>
        </a:p>
      </dsp:txBody>
      <dsp:txXfrm>
        <a:off x="0" y="4380618"/>
        <a:ext cx="8534400" cy="3312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07313-51F5-8142-A6C7-A9F6B3618736}">
      <dsp:nvSpPr>
        <dsp:cNvPr id="0" name=""/>
        <dsp:cNvSpPr/>
      </dsp:nvSpPr>
      <dsp:spPr>
        <a:xfrm>
          <a:off x="4464"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Motivation</a:t>
          </a:r>
          <a:endParaRPr lang="en-US" sz="2000" kern="1200" dirty="0">
            <a:latin typeface="+mj-lt"/>
          </a:endParaRPr>
        </a:p>
      </dsp:txBody>
      <dsp:txXfrm>
        <a:off x="17855" y="13391"/>
        <a:ext cx="1357319" cy="430418"/>
      </dsp:txXfrm>
    </dsp:sp>
    <dsp:sp modelId="{8615F0E3-1FA6-214B-A5BE-124BF46C7A2D}">
      <dsp:nvSpPr>
        <dsp:cNvPr id="0" name=""/>
        <dsp:cNvSpPr/>
      </dsp:nvSpPr>
      <dsp:spPr>
        <a:xfrm>
          <a:off x="1526976"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1526976" y="125622"/>
        <a:ext cx="205400" cy="205955"/>
      </dsp:txXfrm>
    </dsp:sp>
    <dsp:sp modelId="{723A90F1-CAE9-4D77-B6E2-70A287B03CC5}">
      <dsp:nvSpPr>
        <dsp:cNvPr id="0" name=""/>
        <dsp:cNvSpPr/>
      </dsp:nvSpPr>
      <dsp:spPr>
        <a:xfrm>
          <a:off x="1942207" y="0"/>
          <a:ext cx="1384101" cy="457200"/>
        </a:xfrm>
        <a:prstGeom prst="roundRect">
          <a:avLst>
            <a:gd name="adj" fmla="val 10000"/>
          </a:avLst>
        </a:prstGeom>
        <a:solidFill>
          <a:schemeClr val="accent1"/>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Problem</a:t>
          </a:r>
          <a:endParaRPr lang="en-US" sz="2000" b="1" kern="1200" dirty="0">
            <a:latin typeface="+mj-lt"/>
          </a:endParaRPr>
        </a:p>
      </dsp:txBody>
      <dsp:txXfrm>
        <a:off x="1955598" y="13391"/>
        <a:ext cx="1357319" cy="430418"/>
      </dsp:txXfrm>
    </dsp:sp>
    <dsp:sp modelId="{12C3701A-5E1F-4B4C-A41A-CAA5CC88AE2D}">
      <dsp:nvSpPr>
        <dsp:cNvPr id="0" name=""/>
        <dsp:cNvSpPr/>
      </dsp:nvSpPr>
      <dsp:spPr>
        <a:xfrm>
          <a:off x="3464718"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464718" y="125622"/>
        <a:ext cx="205400" cy="205955"/>
      </dsp:txXfrm>
    </dsp:sp>
    <dsp:sp modelId="{F754AB20-C932-C34F-9FB1-9305DF5F73A9}">
      <dsp:nvSpPr>
        <dsp:cNvPr id="0" name=""/>
        <dsp:cNvSpPr/>
      </dsp:nvSpPr>
      <dsp:spPr>
        <a:xfrm>
          <a:off x="3879949"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Design</a:t>
          </a:r>
          <a:endParaRPr lang="en-US" sz="2000" kern="1200" dirty="0">
            <a:latin typeface="+mj-lt"/>
          </a:endParaRPr>
        </a:p>
      </dsp:txBody>
      <dsp:txXfrm>
        <a:off x="3893340" y="13391"/>
        <a:ext cx="1357319" cy="430418"/>
      </dsp:txXfrm>
    </dsp:sp>
    <dsp:sp modelId="{68D9566B-4B99-7246-9501-633B435CA56F}">
      <dsp:nvSpPr>
        <dsp:cNvPr id="0" name=""/>
        <dsp:cNvSpPr/>
      </dsp:nvSpPr>
      <dsp:spPr>
        <a:xfrm>
          <a:off x="5402460"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5402460" y="125622"/>
        <a:ext cx="205400" cy="205955"/>
      </dsp:txXfrm>
    </dsp:sp>
    <dsp:sp modelId="{92251872-FDE4-AC49-8F14-4382C001D483}">
      <dsp:nvSpPr>
        <dsp:cNvPr id="0" name=""/>
        <dsp:cNvSpPr/>
      </dsp:nvSpPr>
      <dsp:spPr>
        <a:xfrm>
          <a:off x="5817691"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Evaluation</a:t>
          </a:r>
          <a:endParaRPr lang="en-US" sz="2000" kern="1200" dirty="0">
            <a:latin typeface="+mj-lt"/>
          </a:endParaRPr>
        </a:p>
      </dsp:txBody>
      <dsp:txXfrm>
        <a:off x="5831082" y="13391"/>
        <a:ext cx="1357319" cy="430418"/>
      </dsp:txXfrm>
    </dsp:sp>
    <dsp:sp modelId="{47CDE8AF-ED2F-0D40-AB59-228BFC6ABB4B}">
      <dsp:nvSpPr>
        <dsp:cNvPr id="0" name=""/>
        <dsp:cNvSpPr/>
      </dsp:nvSpPr>
      <dsp:spPr>
        <a:xfrm>
          <a:off x="7340203"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7340203" y="125622"/>
        <a:ext cx="205400" cy="205955"/>
      </dsp:txXfrm>
    </dsp:sp>
    <dsp:sp modelId="{C62C1A73-6D55-E842-9FA4-26749F2D258D}">
      <dsp:nvSpPr>
        <dsp:cNvPr id="0" name=""/>
        <dsp:cNvSpPr/>
      </dsp:nvSpPr>
      <dsp:spPr>
        <a:xfrm>
          <a:off x="7755433"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Conclusion</a:t>
          </a:r>
          <a:endParaRPr lang="en-US" sz="2000" kern="1200" dirty="0">
            <a:latin typeface="+mj-lt"/>
          </a:endParaRPr>
        </a:p>
      </dsp:txBody>
      <dsp:txXfrm>
        <a:off x="7768824" y="13391"/>
        <a:ext cx="1357319" cy="43041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07313-51F5-8142-A6C7-A9F6B3618736}">
      <dsp:nvSpPr>
        <dsp:cNvPr id="0" name=""/>
        <dsp:cNvSpPr/>
      </dsp:nvSpPr>
      <dsp:spPr>
        <a:xfrm>
          <a:off x="4464"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Motivation</a:t>
          </a:r>
          <a:endParaRPr lang="en-US" sz="2000" kern="1200" dirty="0">
            <a:latin typeface="+mj-lt"/>
          </a:endParaRPr>
        </a:p>
      </dsp:txBody>
      <dsp:txXfrm>
        <a:off x="17855" y="13391"/>
        <a:ext cx="1357319" cy="430418"/>
      </dsp:txXfrm>
    </dsp:sp>
    <dsp:sp modelId="{8615F0E3-1FA6-214B-A5BE-124BF46C7A2D}">
      <dsp:nvSpPr>
        <dsp:cNvPr id="0" name=""/>
        <dsp:cNvSpPr/>
      </dsp:nvSpPr>
      <dsp:spPr>
        <a:xfrm>
          <a:off x="1526976"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1526976" y="125622"/>
        <a:ext cx="205400" cy="205955"/>
      </dsp:txXfrm>
    </dsp:sp>
    <dsp:sp modelId="{723A90F1-CAE9-4D77-B6E2-70A287B03CC5}">
      <dsp:nvSpPr>
        <dsp:cNvPr id="0" name=""/>
        <dsp:cNvSpPr/>
      </dsp:nvSpPr>
      <dsp:spPr>
        <a:xfrm>
          <a:off x="1942207" y="0"/>
          <a:ext cx="1384101" cy="457200"/>
        </a:xfrm>
        <a:prstGeom prst="roundRect">
          <a:avLst>
            <a:gd name="adj" fmla="val 10000"/>
          </a:avLst>
        </a:prstGeom>
        <a:solidFill>
          <a:schemeClr val="accent1"/>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Problem</a:t>
          </a:r>
          <a:endParaRPr lang="en-US" sz="2000" b="1" kern="1200" dirty="0">
            <a:latin typeface="+mj-lt"/>
          </a:endParaRPr>
        </a:p>
      </dsp:txBody>
      <dsp:txXfrm>
        <a:off x="1955598" y="13391"/>
        <a:ext cx="1357319" cy="430418"/>
      </dsp:txXfrm>
    </dsp:sp>
    <dsp:sp modelId="{12C3701A-5E1F-4B4C-A41A-CAA5CC88AE2D}">
      <dsp:nvSpPr>
        <dsp:cNvPr id="0" name=""/>
        <dsp:cNvSpPr/>
      </dsp:nvSpPr>
      <dsp:spPr>
        <a:xfrm>
          <a:off x="3464718"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464718" y="125622"/>
        <a:ext cx="205400" cy="205955"/>
      </dsp:txXfrm>
    </dsp:sp>
    <dsp:sp modelId="{F754AB20-C932-C34F-9FB1-9305DF5F73A9}">
      <dsp:nvSpPr>
        <dsp:cNvPr id="0" name=""/>
        <dsp:cNvSpPr/>
      </dsp:nvSpPr>
      <dsp:spPr>
        <a:xfrm>
          <a:off x="3879949"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Design</a:t>
          </a:r>
          <a:endParaRPr lang="en-US" sz="2000" kern="1200" dirty="0">
            <a:latin typeface="+mj-lt"/>
          </a:endParaRPr>
        </a:p>
      </dsp:txBody>
      <dsp:txXfrm>
        <a:off x="3893340" y="13391"/>
        <a:ext cx="1357319" cy="430418"/>
      </dsp:txXfrm>
    </dsp:sp>
    <dsp:sp modelId="{68D9566B-4B99-7246-9501-633B435CA56F}">
      <dsp:nvSpPr>
        <dsp:cNvPr id="0" name=""/>
        <dsp:cNvSpPr/>
      </dsp:nvSpPr>
      <dsp:spPr>
        <a:xfrm>
          <a:off x="5402460"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5402460" y="125622"/>
        <a:ext cx="205400" cy="205955"/>
      </dsp:txXfrm>
    </dsp:sp>
    <dsp:sp modelId="{92251872-FDE4-AC49-8F14-4382C001D483}">
      <dsp:nvSpPr>
        <dsp:cNvPr id="0" name=""/>
        <dsp:cNvSpPr/>
      </dsp:nvSpPr>
      <dsp:spPr>
        <a:xfrm>
          <a:off x="5817691"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Evaluation</a:t>
          </a:r>
          <a:endParaRPr lang="en-US" sz="2000" kern="1200" dirty="0">
            <a:latin typeface="+mj-lt"/>
          </a:endParaRPr>
        </a:p>
      </dsp:txBody>
      <dsp:txXfrm>
        <a:off x="5831082" y="13391"/>
        <a:ext cx="1357319" cy="430418"/>
      </dsp:txXfrm>
    </dsp:sp>
    <dsp:sp modelId="{47CDE8AF-ED2F-0D40-AB59-228BFC6ABB4B}">
      <dsp:nvSpPr>
        <dsp:cNvPr id="0" name=""/>
        <dsp:cNvSpPr/>
      </dsp:nvSpPr>
      <dsp:spPr>
        <a:xfrm>
          <a:off x="7340203"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7340203" y="125622"/>
        <a:ext cx="205400" cy="205955"/>
      </dsp:txXfrm>
    </dsp:sp>
    <dsp:sp modelId="{C62C1A73-6D55-E842-9FA4-26749F2D258D}">
      <dsp:nvSpPr>
        <dsp:cNvPr id="0" name=""/>
        <dsp:cNvSpPr/>
      </dsp:nvSpPr>
      <dsp:spPr>
        <a:xfrm>
          <a:off x="7755433"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Conclusion</a:t>
          </a:r>
          <a:endParaRPr lang="en-US" sz="2000" kern="1200" dirty="0">
            <a:latin typeface="+mj-lt"/>
          </a:endParaRPr>
        </a:p>
      </dsp:txBody>
      <dsp:txXfrm>
        <a:off x="7768824" y="13391"/>
        <a:ext cx="1357319" cy="43041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F41AA-E0C6-4882-BD23-5CF91D34A725}">
      <dsp:nvSpPr>
        <dsp:cNvPr id="0" name=""/>
        <dsp:cNvSpPr/>
      </dsp:nvSpPr>
      <dsp:spPr>
        <a:xfrm>
          <a:off x="0" y="0"/>
          <a:ext cx="8863521" cy="86252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Calibri" panose="020F0502020204030204" pitchFamily="34" charset="0"/>
            </a:rPr>
            <a:t>Probability represents the predicate’s likelihood to be true</a:t>
          </a:r>
          <a:endParaRPr lang="en-US" sz="2800" i="1" kern="1200" dirty="0">
            <a:solidFill>
              <a:schemeClr val="tx1"/>
            </a:solidFill>
            <a:latin typeface="Calibri" panose="020F0502020204030204" pitchFamily="34" charset="0"/>
          </a:endParaRPr>
        </a:p>
      </dsp:txBody>
      <dsp:txXfrm>
        <a:off x="42105" y="42105"/>
        <a:ext cx="8779311" cy="778317"/>
      </dsp:txXfrm>
    </dsp:sp>
    <dsp:sp modelId="{A1F49D31-B2F9-438C-A312-1E034DAE06D3}">
      <dsp:nvSpPr>
        <dsp:cNvPr id="0" name=""/>
        <dsp:cNvSpPr/>
      </dsp:nvSpPr>
      <dsp:spPr>
        <a:xfrm>
          <a:off x="0" y="1010124"/>
          <a:ext cx="8863521" cy="7421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Calibri" panose="020F0502020204030204" pitchFamily="34" charset="0"/>
            </a:rPr>
            <a:t>Cost</a:t>
          </a:r>
          <a:r>
            <a:rPr lang="en-US" sz="2800" i="1" kern="1200" dirty="0" smtClean="0">
              <a:solidFill>
                <a:schemeClr val="tx1"/>
              </a:solidFill>
              <a:latin typeface="Calibri" panose="020F0502020204030204" pitchFamily="34" charset="0"/>
            </a:rPr>
            <a:t> </a:t>
          </a:r>
          <a:r>
            <a:rPr lang="en-US" sz="2800" kern="1200" dirty="0" smtClean="0">
              <a:solidFill>
                <a:schemeClr val="tx1"/>
              </a:solidFill>
              <a:latin typeface="Calibri" panose="020F0502020204030204" pitchFamily="34" charset="0"/>
            </a:rPr>
            <a:t>represents</a:t>
          </a:r>
          <a:r>
            <a:rPr lang="en-US" sz="2800" i="1" kern="1200" dirty="0" smtClean="0">
              <a:solidFill>
                <a:schemeClr val="tx1"/>
              </a:solidFill>
              <a:latin typeface="Calibri" panose="020F0502020204030204" pitchFamily="34" charset="0"/>
            </a:rPr>
            <a:t> </a:t>
          </a:r>
          <a:r>
            <a:rPr lang="en-US" sz="2800" kern="1200" dirty="0" smtClean="0">
              <a:solidFill>
                <a:schemeClr val="tx1"/>
              </a:solidFill>
              <a:latin typeface="Calibri" panose="020F0502020204030204" pitchFamily="34" charset="0"/>
            </a:rPr>
            <a:t>the</a:t>
          </a:r>
          <a:r>
            <a:rPr lang="en-US" sz="2800" i="1" kern="1200" dirty="0" smtClean="0">
              <a:solidFill>
                <a:schemeClr val="tx1"/>
              </a:solidFill>
              <a:latin typeface="Calibri" panose="020F0502020204030204" pitchFamily="34" charset="0"/>
            </a:rPr>
            <a:t> </a:t>
          </a:r>
          <a:r>
            <a:rPr lang="en-US" sz="2800" kern="1200" dirty="0" smtClean="0">
              <a:solidFill>
                <a:schemeClr val="tx1"/>
              </a:solidFill>
              <a:latin typeface="Calibri" panose="020F0502020204030204" pitchFamily="34" charset="0"/>
            </a:rPr>
            <a:t>average</a:t>
          </a:r>
          <a:r>
            <a:rPr lang="en-US" sz="2800" i="1" kern="1200" dirty="0" smtClean="0">
              <a:solidFill>
                <a:schemeClr val="tx1"/>
              </a:solidFill>
              <a:latin typeface="Calibri" panose="020F0502020204030204" pitchFamily="34" charset="0"/>
            </a:rPr>
            <a:t> </a:t>
          </a:r>
          <a:r>
            <a:rPr lang="en-US" sz="2800" kern="1200" dirty="0" smtClean="0">
              <a:solidFill>
                <a:schemeClr val="tx1"/>
              </a:solidFill>
              <a:latin typeface="Calibri" panose="020F0502020204030204" pitchFamily="34" charset="0"/>
            </a:rPr>
            <a:t>predicate</a:t>
          </a:r>
          <a:r>
            <a:rPr lang="en-US" sz="2800" i="1" kern="1200" dirty="0" smtClean="0">
              <a:solidFill>
                <a:schemeClr val="tx1"/>
              </a:solidFill>
              <a:latin typeface="Calibri" panose="020F0502020204030204" pitchFamily="34" charset="0"/>
            </a:rPr>
            <a:t> </a:t>
          </a:r>
          <a:r>
            <a:rPr lang="en-US" sz="2800" kern="1200" dirty="0" smtClean="0">
              <a:solidFill>
                <a:schemeClr val="tx1"/>
              </a:solidFill>
              <a:latin typeface="Calibri" panose="020F0502020204030204" pitchFamily="34" charset="0"/>
            </a:rPr>
            <a:t>latency</a:t>
          </a:r>
          <a:endParaRPr lang="en-US" sz="2800" kern="1200" dirty="0">
            <a:solidFill>
              <a:schemeClr val="tx1"/>
            </a:solidFill>
            <a:latin typeface="Calibri" panose="020F0502020204030204" pitchFamily="34" charset="0"/>
          </a:endParaRPr>
        </a:p>
      </dsp:txBody>
      <dsp:txXfrm>
        <a:off x="36230" y="1046354"/>
        <a:ext cx="8791061" cy="66972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07313-51F5-8142-A6C7-A9F6B3618736}">
      <dsp:nvSpPr>
        <dsp:cNvPr id="0" name=""/>
        <dsp:cNvSpPr/>
      </dsp:nvSpPr>
      <dsp:spPr>
        <a:xfrm>
          <a:off x="4464"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Motivation</a:t>
          </a:r>
          <a:endParaRPr lang="en-US" sz="2000" kern="1200" dirty="0">
            <a:latin typeface="+mj-lt"/>
          </a:endParaRPr>
        </a:p>
      </dsp:txBody>
      <dsp:txXfrm>
        <a:off x="17855" y="13391"/>
        <a:ext cx="1357319" cy="430418"/>
      </dsp:txXfrm>
    </dsp:sp>
    <dsp:sp modelId="{8615F0E3-1FA6-214B-A5BE-124BF46C7A2D}">
      <dsp:nvSpPr>
        <dsp:cNvPr id="0" name=""/>
        <dsp:cNvSpPr/>
      </dsp:nvSpPr>
      <dsp:spPr>
        <a:xfrm>
          <a:off x="1526976"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1526976" y="125622"/>
        <a:ext cx="205400" cy="205955"/>
      </dsp:txXfrm>
    </dsp:sp>
    <dsp:sp modelId="{723A90F1-CAE9-4D77-B6E2-70A287B03CC5}">
      <dsp:nvSpPr>
        <dsp:cNvPr id="0" name=""/>
        <dsp:cNvSpPr/>
      </dsp:nvSpPr>
      <dsp:spPr>
        <a:xfrm>
          <a:off x="1942207" y="0"/>
          <a:ext cx="1384101" cy="457200"/>
        </a:xfrm>
        <a:prstGeom prst="roundRect">
          <a:avLst>
            <a:gd name="adj" fmla="val 10000"/>
          </a:avLst>
        </a:prstGeom>
        <a:solidFill>
          <a:schemeClr val="accent1"/>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Problem</a:t>
          </a:r>
          <a:endParaRPr lang="en-US" sz="2000" b="1" kern="1200" dirty="0">
            <a:latin typeface="+mj-lt"/>
          </a:endParaRPr>
        </a:p>
      </dsp:txBody>
      <dsp:txXfrm>
        <a:off x="1955598" y="13391"/>
        <a:ext cx="1357319" cy="430418"/>
      </dsp:txXfrm>
    </dsp:sp>
    <dsp:sp modelId="{12C3701A-5E1F-4B4C-A41A-CAA5CC88AE2D}">
      <dsp:nvSpPr>
        <dsp:cNvPr id="0" name=""/>
        <dsp:cNvSpPr/>
      </dsp:nvSpPr>
      <dsp:spPr>
        <a:xfrm>
          <a:off x="3464718"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464718" y="125622"/>
        <a:ext cx="205400" cy="205955"/>
      </dsp:txXfrm>
    </dsp:sp>
    <dsp:sp modelId="{F754AB20-C932-C34F-9FB1-9305DF5F73A9}">
      <dsp:nvSpPr>
        <dsp:cNvPr id="0" name=""/>
        <dsp:cNvSpPr/>
      </dsp:nvSpPr>
      <dsp:spPr>
        <a:xfrm>
          <a:off x="3879949"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Design</a:t>
          </a:r>
          <a:endParaRPr lang="en-US" sz="2000" kern="1200" dirty="0">
            <a:latin typeface="+mj-lt"/>
          </a:endParaRPr>
        </a:p>
      </dsp:txBody>
      <dsp:txXfrm>
        <a:off x="3893340" y="13391"/>
        <a:ext cx="1357319" cy="430418"/>
      </dsp:txXfrm>
    </dsp:sp>
    <dsp:sp modelId="{68D9566B-4B99-7246-9501-633B435CA56F}">
      <dsp:nvSpPr>
        <dsp:cNvPr id="0" name=""/>
        <dsp:cNvSpPr/>
      </dsp:nvSpPr>
      <dsp:spPr>
        <a:xfrm>
          <a:off x="5402460"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5402460" y="125622"/>
        <a:ext cx="205400" cy="205955"/>
      </dsp:txXfrm>
    </dsp:sp>
    <dsp:sp modelId="{92251872-FDE4-AC49-8F14-4382C001D483}">
      <dsp:nvSpPr>
        <dsp:cNvPr id="0" name=""/>
        <dsp:cNvSpPr/>
      </dsp:nvSpPr>
      <dsp:spPr>
        <a:xfrm>
          <a:off x="5817691"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Evaluation</a:t>
          </a:r>
          <a:endParaRPr lang="en-US" sz="2000" kern="1200" dirty="0">
            <a:latin typeface="+mj-lt"/>
          </a:endParaRPr>
        </a:p>
      </dsp:txBody>
      <dsp:txXfrm>
        <a:off x="5831082" y="13391"/>
        <a:ext cx="1357319" cy="430418"/>
      </dsp:txXfrm>
    </dsp:sp>
    <dsp:sp modelId="{47CDE8AF-ED2F-0D40-AB59-228BFC6ABB4B}">
      <dsp:nvSpPr>
        <dsp:cNvPr id="0" name=""/>
        <dsp:cNvSpPr/>
      </dsp:nvSpPr>
      <dsp:spPr>
        <a:xfrm>
          <a:off x="7340203"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7340203" y="125622"/>
        <a:ext cx="205400" cy="205955"/>
      </dsp:txXfrm>
    </dsp:sp>
    <dsp:sp modelId="{C62C1A73-6D55-E842-9FA4-26749F2D258D}">
      <dsp:nvSpPr>
        <dsp:cNvPr id="0" name=""/>
        <dsp:cNvSpPr/>
      </dsp:nvSpPr>
      <dsp:spPr>
        <a:xfrm>
          <a:off x="7755433"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Conclusion</a:t>
          </a:r>
          <a:endParaRPr lang="en-US" sz="2000" kern="1200" dirty="0">
            <a:latin typeface="+mj-lt"/>
          </a:endParaRPr>
        </a:p>
      </dsp:txBody>
      <dsp:txXfrm>
        <a:off x="7768824" y="13391"/>
        <a:ext cx="1357319" cy="430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21E73-64E5-B944-BAC1-F21D0C1580A8}">
      <dsp:nvSpPr>
        <dsp:cNvPr id="0" name=""/>
        <dsp:cNvSpPr/>
      </dsp:nvSpPr>
      <dsp:spPr>
        <a:xfrm>
          <a:off x="4464" y="0"/>
          <a:ext cx="1384101" cy="457200"/>
        </a:xfrm>
        <a:prstGeom prst="roundRect">
          <a:avLst>
            <a:gd name="adj" fmla="val 10000"/>
          </a:avLst>
        </a:prstGeom>
        <a:solidFill>
          <a:schemeClr val="accent1"/>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mj-lt"/>
            </a:rPr>
            <a:t>Motivation</a:t>
          </a:r>
          <a:endParaRPr lang="en-US" sz="1900" b="1" kern="1200" dirty="0">
            <a:latin typeface="+mj-lt"/>
          </a:endParaRPr>
        </a:p>
      </dsp:txBody>
      <dsp:txXfrm>
        <a:off x="17855" y="13391"/>
        <a:ext cx="1357319" cy="430418"/>
      </dsp:txXfrm>
    </dsp:sp>
    <dsp:sp modelId="{9347874D-D32F-2E4D-952B-B84FCF13786D}">
      <dsp:nvSpPr>
        <dsp:cNvPr id="0" name=""/>
        <dsp:cNvSpPr/>
      </dsp:nvSpPr>
      <dsp:spPr>
        <a:xfrm>
          <a:off x="1526976"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1526976" y="125622"/>
        <a:ext cx="205400" cy="205955"/>
      </dsp:txXfrm>
    </dsp:sp>
    <dsp:sp modelId="{38E07313-51F5-8142-A6C7-A9F6B3618736}">
      <dsp:nvSpPr>
        <dsp:cNvPr id="0" name=""/>
        <dsp:cNvSpPr/>
      </dsp:nvSpPr>
      <dsp:spPr>
        <a:xfrm>
          <a:off x="1942207"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Problem</a:t>
          </a:r>
          <a:endParaRPr lang="en-US" sz="1900" kern="1200" dirty="0">
            <a:latin typeface="+mj-lt"/>
          </a:endParaRPr>
        </a:p>
      </dsp:txBody>
      <dsp:txXfrm>
        <a:off x="1955598" y="13391"/>
        <a:ext cx="1357319" cy="430418"/>
      </dsp:txXfrm>
    </dsp:sp>
    <dsp:sp modelId="{8615F0E3-1FA6-214B-A5BE-124BF46C7A2D}">
      <dsp:nvSpPr>
        <dsp:cNvPr id="0" name=""/>
        <dsp:cNvSpPr/>
      </dsp:nvSpPr>
      <dsp:spPr>
        <a:xfrm>
          <a:off x="3464718"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3464718" y="125622"/>
        <a:ext cx="205400" cy="205955"/>
      </dsp:txXfrm>
    </dsp:sp>
    <dsp:sp modelId="{F754AB20-C932-C34F-9FB1-9305DF5F73A9}">
      <dsp:nvSpPr>
        <dsp:cNvPr id="0" name=""/>
        <dsp:cNvSpPr/>
      </dsp:nvSpPr>
      <dsp:spPr>
        <a:xfrm>
          <a:off x="3879949"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Design</a:t>
          </a:r>
          <a:endParaRPr lang="en-US" sz="1900" kern="1200" dirty="0">
            <a:latin typeface="+mj-lt"/>
          </a:endParaRPr>
        </a:p>
      </dsp:txBody>
      <dsp:txXfrm>
        <a:off x="3893340" y="13391"/>
        <a:ext cx="1357319" cy="430418"/>
      </dsp:txXfrm>
    </dsp:sp>
    <dsp:sp modelId="{68D9566B-4B99-7246-9501-633B435CA56F}">
      <dsp:nvSpPr>
        <dsp:cNvPr id="0" name=""/>
        <dsp:cNvSpPr/>
      </dsp:nvSpPr>
      <dsp:spPr>
        <a:xfrm>
          <a:off x="5402460"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5402460" y="125622"/>
        <a:ext cx="205400" cy="205955"/>
      </dsp:txXfrm>
    </dsp:sp>
    <dsp:sp modelId="{92251872-FDE4-AC49-8F14-4382C001D483}">
      <dsp:nvSpPr>
        <dsp:cNvPr id="0" name=""/>
        <dsp:cNvSpPr/>
      </dsp:nvSpPr>
      <dsp:spPr>
        <a:xfrm>
          <a:off x="5817691"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Evaluation</a:t>
          </a:r>
          <a:endParaRPr lang="en-US" sz="1900" kern="1200" dirty="0">
            <a:latin typeface="+mj-lt"/>
          </a:endParaRPr>
        </a:p>
      </dsp:txBody>
      <dsp:txXfrm>
        <a:off x="5831082" y="13391"/>
        <a:ext cx="1357319" cy="430418"/>
      </dsp:txXfrm>
    </dsp:sp>
    <dsp:sp modelId="{47CDE8AF-ED2F-0D40-AB59-228BFC6ABB4B}">
      <dsp:nvSpPr>
        <dsp:cNvPr id="0" name=""/>
        <dsp:cNvSpPr/>
      </dsp:nvSpPr>
      <dsp:spPr>
        <a:xfrm>
          <a:off x="7340203"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7340203" y="125622"/>
        <a:ext cx="205400" cy="205955"/>
      </dsp:txXfrm>
    </dsp:sp>
    <dsp:sp modelId="{C62C1A73-6D55-E842-9FA4-26749F2D258D}">
      <dsp:nvSpPr>
        <dsp:cNvPr id="0" name=""/>
        <dsp:cNvSpPr/>
      </dsp:nvSpPr>
      <dsp:spPr>
        <a:xfrm>
          <a:off x="7755433"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Conclusion</a:t>
          </a:r>
          <a:endParaRPr lang="en-US" sz="1900" kern="1200" dirty="0">
            <a:latin typeface="+mj-lt"/>
          </a:endParaRPr>
        </a:p>
      </dsp:txBody>
      <dsp:txXfrm>
        <a:off x="7768824" y="13391"/>
        <a:ext cx="1357319" cy="43041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07313-51F5-8142-A6C7-A9F6B3618736}">
      <dsp:nvSpPr>
        <dsp:cNvPr id="0" name=""/>
        <dsp:cNvSpPr/>
      </dsp:nvSpPr>
      <dsp:spPr>
        <a:xfrm>
          <a:off x="4464"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Motivation</a:t>
          </a:r>
          <a:endParaRPr lang="en-US" sz="2000" kern="1200" dirty="0">
            <a:latin typeface="+mj-lt"/>
          </a:endParaRPr>
        </a:p>
      </dsp:txBody>
      <dsp:txXfrm>
        <a:off x="17855" y="13391"/>
        <a:ext cx="1357319" cy="430418"/>
      </dsp:txXfrm>
    </dsp:sp>
    <dsp:sp modelId="{8615F0E3-1FA6-214B-A5BE-124BF46C7A2D}">
      <dsp:nvSpPr>
        <dsp:cNvPr id="0" name=""/>
        <dsp:cNvSpPr/>
      </dsp:nvSpPr>
      <dsp:spPr>
        <a:xfrm>
          <a:off x="1526976"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1526976" y="125622"/>
        <a:ext cx="205400" cy="205955"/>
      </dsp:txXfrm>
    </dsp:sp>
    <dsp:sp modelId="{723A90F1-CAE9-4D77-B6E2-70A287B03CC5}">
      <dsp:nvSpPr>
        <dsp:cNvPr id="0" name=""/>
        <dsp:cNvSpPr/>
      </dsp:nvSpPr>
      <dsp:spPr>
        <a:xfrm>
          <a:off x="1942207" y="0"/>
          <a:ext cx="1384101" cy="457200"/>
        </a:xfrm>
        <a:prstGeom prst="roundRect">
          <a:avLst>
            <a:gd name="adj" fmla="val 10000"/>
          </a:avLst>
        </a:prstGeom>
        <a:solidFill>
          <a:schemeClr val="accent1"/>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Problem</a:t>
          </a:r>
          <a:endParaRPr lang="en-US" sz="2000" b="1" kern="1200" dirty="0">
            <a:latin typeface="+mj-lt"/>
          </a:endParaRPr>
        </a:p>
      </dsp:txBody>
      <dsp:txXfrm>
        <a:off x="1955598" y="13391"/>
        <a:ext cx="1357319" cy="430418"/>
      </dsp:txXfrm>
    </dsp:sp>
    <dsp:sp modelId="{12C3701A-5E1F-4B4C-A41A-CAA5CC88AE2D}">
      <dsp:nvSpPr>
        <dsp:cNvPr id="0" name=""/>
        <dsp:cNvSpPr/>
      </dsp:nvSpPr>
      <dsp:spPr>
        <a:xfrm>
          <a:off x="3464718"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464718" y="125622"/>
        <a:ext cx="205400" cy="205955"/>
      </dsp:txXfrm>
    </dsp:sp>
    <dsp:sp modelId="{F754AB20-C932-C34F-9FB1-9305DF5F73A9}">
      <dsp:nvSpPr>
        <dsp:cNvPr id="0" name=""/>
        <dsp:cNvSpPr/>
      </dsp:nvSpPr>
      <dsp:spPr>
        <a:xfrm>
          <a:off x="3879949"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Design</a:t>
          </a:r>
          <a:endParaRPr lang="en-US" sz="2000" kern="1200" dirty="0">
            <a:latin typeface="+mj-lt"/>
          </a:endParaRPr>
        </a:p>
      </dsp:txBody>
      <dsp:txXfrm>
        <a:off x="3893340" y="13391"/>
        <a:ext cx="1357319" cy="430418"/>
      </dsp:txXfrm>
    </dsp:sp>
    <dsp:sp modelId="{68D9566B-4B99-7246-9501-633B435CA56F}">
      <dsp:nvSpPr>
        <dsp:cNvPr id="0" name=""/>
        <dsp:cNvSpPr/>
      </dsp:nvSpPr>
      <dsp:spPr>
        <a:xfrm>
          <a:off x="5402460"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5402460" y="125622"/>
        <a:ext cx="205400" cy="205955"/>
      </dsp:txXfrm>
    </dsp:sp>
    <dsp:sp modelId="{92251872-FDE4-AC49-8F14-4382C001D483}">
      <dsp:nvSpPr>
        <dsp:cNvPr id="0" name=""/>
        <dsp:cNvSpPr/>
      </dsp:nvSpPr>
      <dsp:spPr>
        <a:xfrm>
          <a:off x="5817691"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Evaluation</a:t>
          </a:r>
          <a:endParaRPr lang="en-US" sz="2000" kern="1200" dirty="0">
            <a:latin typeface="+mj-lt"/>
          </a:endParaRPr>
        </a:p>
      </dsp:txBody>
      <dsp:txXfrm>
        <a:off x="5831082" y="13391"/>
        <a:ext cx="1357319" cy="430418"/>
      </dsp:txXfrm>
    </dsp:sp>
    <dsp:sp modelId="{47CDE8AF-ED2F-0D40-AB59-228BFC6ABB4B}">
      <dsp:nvSpPr>
        <dsp:cNvPr id="0" name=""/>
        <dsp:cNvSpPr/>
      </dsp:nvSpPr>
      <dsp:spPr>
        <a:xfrm>
          <a:off x="7340203"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7340203" y="125622"/>
        <a:ext cx="205400" cy="205955"/>
      </dsp:txXfrm>
    </dsp:sp>
    <dsp:sp modelId="{C62C1A73-6D55-E842-9FA4-26749F2D258D}">
      <dsp:nvSpPr>
        <dsp:cNvPr id="0" name=""/>
        <dsp:cNvSpPr/>
      </dsp:nvSpPr>
      <dsp:spPr>
        <a:xfrm>
          <a:off x="7755433"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Conclusion</a:t>
          </a:r>
          <a:endParaRPr lang="en-US" sz="2000" kern="1200" dirty="0">
            <a:latin typeface="+mj-lt"/>
          </a:endParaRPr>
        </a:p>
      </dsp:txBody>
      <dsp:txXfrm>
        <a:off x="7768824" y="13391"/>
        <a:ext cx="1357319" cy="43041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E80D3-AC58-42BD-B139-CA9F02530AC0}">
      <dsp:nvSpPr>
        <dsp:cNvPr id="0" name=""/>
        <dsp:cNvSpPr/>
      </dsp:nvSpPr>
      <dsp:spPr>
        <a:xfrm>
          <a:off x="0" y="10080"/>
          <a:ext cx="7239000" cy="823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0" kern="1200" dirty="0" smtClean="0">
              <a:solidFill>
                <a:schemeClr val="tx1"/>
              </a:solidFill>
            </a:rPr>
            <a:t>Single conjunctive query</a:t>
          </a:r>
        </a:p>
      </dsp:txBody>
      <dsp:txXfrm>
        <a:off x="40209" y="50289"/>
        <a:ext cx="7158582" cy="743262"/>
      </dsp:txXfrm>
    </dsp:sp>
    <dsp:sp modelId="{AE3DBCC1-DD26-42B3-9116-05E9ECF2F7AD}">
      <dsp:nvSpPr>
        <dsp:cNvPr id="0" name=""/>
        <dsp:cNvSpPr/>
      </dsp:nvSpPr>
      <dsp:spPr>
        <a:xfrm>
          <a:off x="0" y="833760"/>
          <a:ext cx="723900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838"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b="0" kern="1200" dirty="0" smtClean="0">
            <a:solidFill>
              <a:schemeClr val="tx1"/>
            </a:solidFill>
          </a:endParaRPr>
        </a:p>
      </dsp:txBody>
      <dsp:txXfrm>
        <a:off x="0" y="833760"/>
        <a:ext cx="7239000" cy="728640"/>
      </dsp:txXfrm>
    </dsp:sp>
    <dsp:sp modelId="{D0F8DF7D-59D4-4007-AAA4-325EF484C604}">
      <dsp:nvSpPr>
        <dsp:cNvPr id="0" name=""/>
        <dsp:cNvSpPr/>
      </dsp:nvSpPr>
      <dsp:spPr>
        <a:xfrm>
          <a:off x="0" y="1562400"/>
          <a:ext cx="7239000" cy="823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0" kern="1200" dirty="0" smtClean="0">
              <a:solidFill>
                <a:schemeClr val="tx1"/>
              </a:solidFill>
            </a:rPr>
            <a:t>Single query w/ Negation</a:t>
          </a:r>
        </a:p>
      </dsp:txBody>
      <dsp:txXfrm>
        <a:off x="40209" y="1602609"/>
        <a:ext cx="7158582" cy="743262"/>
      </dsp:txXfrm>
    </dsp:sp>
    <dsp:sp modelId="{422EB8D3-C79D-49EB-BDF5-F5C8D40A3298}">
      <dsp:nvSpPr>
        <dsp:cNvPr id="0" name=""/>
        <dsp:cNvSpPr/>
      </dsp:nvSpPr>
      <dsp:spPr>
        <a:xfrm>
          <a:off x="0" y="2386080"/>
          <a:ext cx="723900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838"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b="0" kern="1200" dirty="0" smtClean="0">
            <a:solidFill>
              <a:schemeClr val="tx1"/>
            </a:solidFill>
          </a:endParaRPr>
        </a:p>
      </dsp:txBody>
      <dsp:txXfrm>
        <a:off x="0" y="2386080"/>
        <a:ext cx="7239000" cy="728640"/>
      </dsp:txXfrm>
    </dsp:sp>
    <dsp:sp modelId="{2045A361-B02D-4F67-B562-0CC637EAFAC1}">
      <dsp:nvSpPr>
        <dsp:cNvPr id="0" name=""/>
        <dsp:cNvSpPr/>
      </dsp:nvSpPr>
      <dsp:spPr>
        <a:xfrm>
          <a:off x="0" y="3114720"/>
          <a:ext cx="7239000" cy="823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0" kern="1200" dirty="0" smtClean="0">
              <a:solidFill>
                <a:schemeClr val="tx1"/>
              </a:solidFill>
            </a:rPr>
            <a:t>Multiple queries w/o Negation</a:t>
          </a:r>
        </a:p>
      </dsp:txBody>
      <dsp:txXfrm>
        <a:off x="40209" y="3154929"/>
        <a:ext cx="7158582" cy="74326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07313-51F5-8142-A6C7-A9F6B3618736}">
      <dsp:nvSpPr>
        <dsp:cNvPr id="0" name=""/>
        <dsp:cNvSpPr/>
      </dsp:nvSpPr>
      <dsp:spPr>
        <a:xfrm>
          <a:off x="4464"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Motivation</a:t>
          </a:r>
          <a:endParaRPr lang="en-US" sz="2000" kern="1200" dirty="0">
            <a:latin typeface="+mj-lt"/>
          </a:endParaRPr>
        </a:p>
      </dsp:txBody>
      <dsp:txXfrm>
        <a:off x="17855" y="13391"/>
        <a:ext cx="1357319" cy="430418"/>
      </dsp:txXfrm>
    </dsp:sp>
    <dsp:sp modelId="{8615F0E3-1FA6-214B-A5BE-124BF46C7A2D}">
      <dsp:nvSpPr>
        <dsp:cNvPr id="0" name=""/>
        <dsp:cNvSpPr/>
      </dsp:nvSpPr>
      <dsp:spPr>
        <a:xfrm>
          <a:off x="1526976"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1526976" y="125622"/>
        <a:ext cx="205400" cy="205955"/>
      </dsp:txXfrm>
    </dsp:sp>
    <dsp:sp modelId="{723A90F1-CAE9-4D77-B6E2-70A287B03CC5}">
      <dsp:nvSpPr>
        <dsp:cNvPr id="0" name=""/>
        <dsp:cNvSpPr/>
      </dsp:nvSpPr>
      <dsp:spPr>
        <a:xfrm>
          <a:off x="1942207" y="0"/>
          <a:ext cx="1384101" cy="457200"/>
        </a:xfrm>
        <a:prstGeom prst="roundRect">
          <a:avLst>
            <a:gd name="adj" fmla="val 10000"/>
          </a:avLst>
        </a:prstGeom>
        <a:solidFill>
          <a:schemeClr val="accent1"/>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Problem</a:t>
          </a:r>
          <a:endParaRPr lang="en-US" sz="2000" b="1" kern="1200" dirty="0">
            <a:latin typeface="+mj-lt"/>
          </a:endParaRPr>
        </a:p>
      </dsp:txBody>
      <dsp:txXfrm>
        <a:off x="1955598" y="13391"/>
        <a:ext cx="1357319" cy="430418"/>
      </dsp:txXfrm>
    </dsp:sp>
    <dsp:sp modelId="{12C3701A-5E1F-4B4C-A41A-CAA5CC88AE2D}">
      <dsp:nvSpPr>
        <dsp:cNvPr id="0" name=""/>
        <dsp:cNvSpPr/>
      </dsp:nvSpPr>
      <dsp:spPr>
        <a:xfrm>
          <a:off x="3464718"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464718" y="125622"/>
        <a:ext cx="205400" cy="205955"/>
      </dsp:txXfrm>
    </dsp:sp>
    <dsp:sp modelId="{F754AB20-C932-C34F-9FB1-9305DF5F73A9}">
      <dsp:nvSpPr>
        <dsp:cNvPr id="0" name=""/>
        <dsp:cNvSpPr/>
      </dsp:nvSpPr>
      <dsp:spPr>
        <a:xfrm>
          <a:off x="3879949"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Design</a:t>
          </a:r>
          <a:endParaRPr lang="en-US" sz="2000" kern="1200" dirty="0">
            <a:latin typeface="+mj-lt"/>
          </a:endParaRPr>
        </a:p>
      </dsp:txBody>
      <dsp:txXfrm>
        <a:off x="3893340" y="13391"/>
        <a:ext cx="1357319" cy="430418"/>
      </dsp:txXfrm>
    </dsp:sp>
    <dsp:sp modelId="{68D9566B-4B99-7246-9501-633B435CA56F}">
      <dsp:nvSpPr>
        <dsp:cNvPr id="0" name=""/>
        <dsp:cNvSpPr/>
      </dsp:nvSpPr>
      <dsp:spPr>
        <a:xfrm>
          <a:off x="5402460"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5402460" y="125622"/>
        <a:ext cx="205400" cy="205955"/>
      </dsp:txXfrm>
    </dsp:sp>
    <dsp:sp modelId="{92251872-FDE4-AC49-8F14-4382C001D483}">
      <dsp:nvSpPr>
        <dsp:cNvPr id="0" name=""/>
        <dsp:cNvSpPr/>
      </dsp:nvSpPr>
      <dsp:spPr>
        <a:xfrm>
          <a:off x="5817691"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Evaluation</a:t>
          </a:r>
          <a:endParaRPr lang="en-US" sz="2000" kern="1200" dirty="0">
            <a:latin typeface="+mj-lt"/>
          </a:endParaRPr>
        </a:p>
      </dsp:txBody>
      <dsp:txXfrm>
        <a:off x="5831082" y="13391"/>
        <a:ext cx="1357319" cy="430418"/>
      </dsp:txXfrm>
    </dsp:sp>
    <dsp:sp modelId="{47CDE8AF-ED2F-0D40-AB59-228BFC6ABB4B}">
      <dsp:nvSpPr>
        <dsp:cNvPr id="0" name=""/>
        <dsp:cNvSpPr/>
      </dsp:nvSpPr>
      <dsp:spPr>
        <a:xfrm>
          <a:off x="7340203"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7340203" y="125622"/>
        <a:ext cx="205400" cy="205955"/>
      </dsp:txXfrm>
    </dsp:sp>
    <dsp:sp modelId="{C62C1A73-6D55-E842-9FA4-26749F2D258D}">
      <dsp:nvSpPr>
        <dsp:cNvPr id="0" name=""/>
        <dsp:cNvSpPr/>
      </dsp:nvSpPr>
      <dsp:spPr>
        <a:xfrm>
          <a:off x="7755433"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Conclusion</a:t>
          </a:r>
          <a:endParaRPr lang="en-US" sz="2000" kern="1200" dirty="0">
            <a:latin typeface="+mj-lt"/>
          </a:endParaRPr>
        </a:p>
      </dsp:txBody>
      <dsp:txXfrm>
        <a:off x="7768824" y="13391"/>
        <a:ext cx="1357319" cy="43041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07313-51F5-8142-A6C7-A9F6B3618736}">
      <dsp:nvSpPr>
        <dsp:cNvPr id="0" name=""/>
        <dsp:cNvSpPr/>
      </dsp:nvSpPr>
      <dsp:spPr>
        <a:xfrm>
          <a:off x="4464"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Motivation</a:t>
          </a:r>
          <a:endParaRPr lang="en-US" sz="2000" kern="1200" dirty="0">
            <a:latin typeface="+mj-lt"/>
          </a:endParaRPr>
        </a:p>
      </dsp:txBody>
      <dsp:txXfrm>
        <a:off x="17855" y="13391"/>
        <a:ext cx="1357319" cy="430418"/>
      </dsp:txXfrm>
    </dsp:sp>
    <dsp:sp modelId="{8615F0E3-1FA6-214B-A5BE-124BF46C7A2D}">
      <dsp:nvSpPr>
        <dsp:cNvPr id="0" name=""/>
        <dsp:cNvSpPr/>
      </dsp:nvSpPr>
      <dsp:spPr>
        <a:xfrm>
          <a:off x="1526976"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1526976" y="125622"/>
        <a:ext cx="205400" cy="205955"/>
      </dsp:txXfrm>
    </dsp:sp>
    <dsp:sp modelId="{F754AB20-C932-C34F-9FB1-9305DF5F73A9}">
      <dsp:nvSpPr>
        <dsp:cNvPr id="0" name=""/>
        <dsp:cNvSpPr/>
      </dsp:nvSpPr>
      <dsp:spPr>
        <a:xfrm>
          <a:off x="1942207"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Problem</a:t>
          </a:r>
          <a:endParaRPr lang="en-US" sz="2000" kern="1200" dirty="0">
            <a:latin typeface="+mj-lt"/>
          </a:endParaRPr>
        </a:p>
      </dsp:txBody>
      <dsp:txXfrm>
        <a:off x="1955598" y="13391"/>
        <a:ext cx="1357319" cy="430418"/>
      </dsp:txXfrm>
    </dsp:sp>
    <dsp:sp modelId="{68D9566B-4B99-7246-9501-633B435CA56F}">
      <dsp:nvSpPr>
        <dsp:cNvPr id="0" name=""/>
        <dsp:cNvSpPr/>
      </dsp:nvSpPr>
      <dsp:spPr>
        <a:xfrm>
          <a:off x="3464718"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3464718" y="125622"/>
        <a:ext cx="205400" cy="205955"/>
      </dsp:txXfrm>
    </dsp:sp>
    <dsp:sp modelId="{71BF4B94-0313-41A3-B13C-95BE73B7EACA}">
      <dsp:nvSpPr>
        <dsp:cNvPr id="0" name=""/>
        <dsp:cNvSpPr/>
      </dsp:nvSpPr>
      <dsp:spPr>
        <a:xfrm>
          <a:off x="3879949" y="0"/>
          <a:ext cx="1384101" cy="457200"/>
        </a:xfrm>
        <a:prstGeom prst="roundRect">
          <a:avLst>
            <a:gd name="adj" fmla="val 10000"/>
          </a:avLst>
        </a:prstGeom>
        <a:solidFill>
          <a:schemeClr val="accent1"/>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Design</a:t>
          </a:r>
          <a:endParaRPr lang="en-US" sz="2000" b="1" kern="1200" dirty="0">
            <a:latin typeface="+mj-lt"/>
          </a:endParaRPr>
        </a:p>
      </dsp:txBody>
      <dsp:txXfrm>
        <a:off x="3893340" y="13391"/>
        <a:ext cx="1357319" cy="430418"/>
      </dsp:txXfrm>
    </dsp:sp>
    <dsp:sp modelId="{98A2E05D-E3A4-4353-BCB3-A78FBCDF1776}">
      <dsp:nvSpPr>
        <dsp:cNvPr id="0" name=""/>
        <dsp:cNvSpPr/>
      </dsp:nvSpPr>
      <dsp:spPr>
        <a:xfrm>
          <a:off x="5402460"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402460" y="125622"/>
        <a:ext cx="205400" cy="205955"/>
      </dsp:txXfrm>
    </dsp:sp>
    <dsp:sp modelId="{92251872-FDE4-AC49-8F14-4382C001D483}">
      <dsp:nvSpPr>
        <dsp:cNvPr id="0" name=""/>
        <dsp:cNvSpPr/>
      </dsp:nvSpPr>
      <dsp:spPr>
        <a:xfrm>
          <a:off x="5817691"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Evaluation</a:t>
          </a:r>
          <a:endParaRPr lang="en-US" sz="2000" kern="1200" dirty="0">
            <a:latin typeface="+mj-lt"/>
          </a:endParaRPr>
        </a:p>
      </dsp:txBody>
      <dsp:txXfrm>
        <a:off x="5831082" y="13391"/>
        <a:ext cx="1357319" cy="430418"/>
      </dsp:txXfrm>
    </dsp:sp>
    <dsp:sp modelId="{47CDE8AF-ED2F-0D40-AB59-228BFC6ABB4B}">
      <dsp:nvSpPr>
        <dsp:cNvPr id="0" name=""/>
        <dsp:cNvSpPr/>
      </dsp:nvSpPr>
      <dsp:spPr>
        <a:xfrm>
          <a:off x="7340203"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7340203" y="125622"/>
        <a:ext cx="205400" cy="205955"/>
      </dsp:txXfrm>
    </dsp:sp>
    <dsp:sp modelId="{C62C1A73-6D55-E842-9FA4-26749F2D258D}">
      <dsp:nvSpPr>
        <dsp:cNvPr id="0" name=""/>
        <dsp:cNvSpPr/>
      </dsp:nvSpPr>
      <dsp:spPr>
        <a:xfrm>
          <a:off x="7755433"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Conclusion</a:t>
          </a:r>
          <a:endParaRPr lang="en-US" sz="2000" kern="1200" dirty="0">
            <a:latin typeface="+mj-lt"/>
          </a:endParaRPr>
        </a:p>
      </dsp:txBody>
      <dsp:txXfrm>
        <a:off x="7768824" y="13391"/>
        <a:ext cx="1357319" cy="43041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07313-51F5-8142-A6C7-A9F6B3618736}">
      <dsp:nvSpPr>
        <dsp:cNvPr id="0" name=""/>
        <dsp:cNvSpPr/>
      </dsp:nvSpPr>
      <dsp:spPr>
        <a:xfrm>
          <a:off x="4464"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Motivation</a:t>
          </a:r>
          <a:endParaRPr lang="en-US" sz="2000" kern="1200" dirty="0">
            <a:latin typeface="+mj-lt"/>
          </a:endParaRPr>
        </a:p>
      </dsp:txBody>
      <dsp:txXfrm>
        <a:off x="17855" y="13391"/>
        <a:ext cx="1357319" cy="430418"/>
      </dsp:txXfrm>
    </dsp:sp>
    <dsp:sp modelId="{8615F0E3-1FA6-214B-A5BE-124BF46C7A2D}">
      <dsp:nvSpPr>
        <dsp:cNvPr id="0" name=""/>
        <dsp:cNvSpPr/>
      </dsp:nvSpPr>
      <dsp:spPr>
        <a:xfrm>
          <a:off x="1526976"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1526976" y="125622"/>
        <a:ext cx="205400" cy="205955"/>
      </dsp:txXfrm>
    </dsp:sp>
    <dsp:sp modelId="{F754AB20-C932-C34F-9FB1-9305DF5F73A9}">
      <dsp:nvSpPr>
        <dsp:cNvPr id="0" name=""/>
        <dsp:cNvSpPr/>
      </dsp:nvSpPr>
      <dsp:spPr>
        <a:xfrm>
          <a:off x="1942207"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Problem</a:t>
          </a:r>
          <a:endParaRPr lang="en-US" sz="2000" kern="1200" dirty="0">
            <a:latin typeface="+mj-lt"/>
          </a:endParaRPr>
        </a:p>
      </dsp:txBody>
      <dsp:txXfrm>
        <a:off x="1955598" y="13391"/>
        <a:ext cx="1357319" cy="430418"/>
      </dsp:txXfrm>
    </dsp:sp>
    <dsp:sp modelId="{68D9566B-4B99-7246-9501-633B435CA56F}">
      <dsp:nvSpPr>
        <dsp:cNvPr id="0" name=""/>
        <dsp:cNvSpPr/>
      </dsp:nvSpPr>
      <dsp:spPr>
        <a:xfrm>
          <a:off x="3464718"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3464718" y="125622"/>
        <a:ext cx="205400" cy="205955"/>
      </dsp:txXfrm>
    </dsp:sp>
    <dsp:sp modelId="{71BF4B94-0313-41A3-B13C-95BE73B7EACA}">
      <dsp:nvSpPr>
        <dsp:cNvPr id="0" name=""/>
        <dsp:cNvSpPr/>
      </dsp:nvSpPr>
      <dsp:spPr>
        <a:xfrm>
          <a:off x="3879949" y="0"/>
          <a:ext cx="1384101" cy="457200"/>
        </a:xfrm>
        <a:prstGeom prst="roundRect">
          <a:avLst>
            <a:gd name="adj" fmla="val 10000"/>
          </a:avLst>
        </a:prstGeom>
        <a:solidFill>
          <a:schemeClr val="accent1"/>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Design</a:t>
          </a:r>
          <a:endParaRPr lang="en-US" sz="2000" b="1" kern="1200" dirty="0">
            <a:latin typeface="+mj-lt"/>
          </a:endParaRPr>
        </a:p>
      </dsp:txBody>
      <dsp:txXfrm>
        <a:off x="3893340" y="13391"/>
        <a:ext cx="1357319" cy="430418"/>
      </dsp:txXfrm>
    </dsp:sp>
    <dsp:sp modelId="{98A2E05D-E3A4-4353-BCB3-A78FBCDF1776}">
      <dsp:nvSpPr>
        <dsp:cNvPr id="0" name=""/>
        <dsp:cNvSpPr/>
      </dsp:nvSpPr>
      <dsp:spPr>
        <a:xfrm>
          <a:off x="5402460"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402460" y="125622"/>
        <a:ext cx="205400" cy="205955"/>
      </dsp:txXfrm>
    </dsp:sp>
    <dsp:sp modelId="{92251872-FDE4-AC49-8F14-4382C001D483}">
      <dsp:nvSpPr>
        <dsp:cNvPr id="0" name=""/>
        <dsp:cNvSpPr/>
      </dsp:nvSpPr>
      <dsp:spPr>
        <a:xfrm>
          <a:off x="5817691"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Evaluation</a:t>
          </a:r>
          <a:endParaRPr lang="en-US" sz="2000" kern="1200" dirty="0">
            <a:latin typeface="+mj-lt"/>
          </a:endParaRPr>
        </a:p>
      </dsp:txBody>
      <dsp:txXfrm>
        <a:off x="5831082" y="13391"/>
        <a:ext cx="1357319" cy="430418"/>
      </dsp:txXfrm>
    </dsp:sp>
    <dsp:sp modelId="{47CDE8AF-ED2F-0D40-AB59-228BFC6ABB4B}">
      <dsp:nvSpPr>
        <dsp:cNvPr id="0" name=""/>
        <dsp:cNvSpPr/>
      </dsp:nvSpPr>
      <dsp:spPr>
        <a:xfrm>
          <a:off x="7340203"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7340203" y="125622"/>
        <a:ext cx="205400" cy="205955"/>
      </dsp:txXfrm>
    </dsp:sp>
    <dsp:sp modelId="{C62C1A73-6D55-E842-9FA4-26749F2D258D}">
      <dsp:nvSpPr>
        <dsp:cNvPr id="0" name=""/>
        <dsp:cNvSpPr/>
      </dsp:nvSpPr>
      <dsp:spPr>
        <a:xfrm>
          <a:off x="7755433"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Conclusion</a:t>
          </a:r>
          <a:endParaRPr lang="en-US" sz="2000" kern="1200" dirty="0">
            <a:latin typeface="+mj-lt"/>
          </a:endParaRPr>
        </a:p>
      </dsp:txBody>
      <dsp:txXfrm>
        <a:off x="7768824" y="13391"/>
        <a:ext cx="1357319" cy="43041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07313-51F5-8142-A6C7-A9F6B3618736}">
      <dsp:nvSpPr>
        <dsp:cNvPr id="0" name=""/>
        <dsp:cNvSpPr/>
      </dsp:nvSpPr>
      <dsp:spPr>
        <a:xfrm>
          <a:off x="4464"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Motivation</a:t>
          </a:r>
          <a:endParaRPr lang="en-US" sz="2000" kern="1200" dirty="0">
            <a:latin typeface="+mj-lt"/>
          </a:endParaRPr>
        </a:p>
      </dsp:txBody>
      <dsp:txXfrm>
        <a:off x="17855" y="13391"/>
        <a:ext cx="1357319" cy="430418"/>
      </dsp:txXfrm>
    </dsp:sp>
    <dsp:sp modelId="{8615F0E3-1FA6-214B-A5BE-124BF46C7A2D}">
      <dsp:nvSpPr>
        <dsp:cNvPr id="0" name=""/>
        <dsp:cNvSpPr/>
      </dsp:nvSpPr>
      <dsp:spPr>
        <a:xfrm>
          <a:off x="1526976"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1526976" y="125622"/>
        <a:ext cx="205400" cy="205955"/>
      </dsp:txXfrm>
    </dsp:sp>
    <dsp:sp modelId="{F754AB20-C932-C34F-9FB1-9305DF5F73A9}">
      <dsp:nvSpPr>
        <dsp:cNvPr id="0" name=""/>
        <dsp:cNvSpPr/>
      </dsp:nvSpPr>
      <dsp:spPr>
        <a:xfrm>
          <a:off x="1942207"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Problem</a:t>
          </a:r>
          <a:endParaRPr lang="en-US" sz="2000" kern="1200" dirty="0">
            <a:latin typeface="+mj-lt"/>
          </a:endParaRPr>
        </a:p>
      </dsp:txBody>
      <dsp:txXfrm>
        <a:off x="1955598" y="13391"/>
        <a:ext cx="1357319" cy="430418"/>
      </dsp:txXfrm>
    </dsp:sp>
    <dsp:sp modelId="{68D9566B-4B99-7246-9501-633B435CA56F}">
      <dsp:nvSpPr>
        <dsp:cNvPr id="0" name=""/>
        <dsp:cNvSpPr/>
      </dsp:nvSpPr>
      <dsp:spPr>
        <a:xfrm>
          <a:off x="3464718"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3464718" y="125622"/>
        <a:ext cx="205400" cy="205955"/>
      </dsp:txXfrm>
    </dsp:sp>
    <dsp:sp modelId="{71BF4B94-0313-41A3-B13C-95BE73B7EACA}">
      <dsp:nvSpPr>
        <dsp:cNvPr id="0" name=""/>
        <dsp:cNvSpPr/>
      </dsp:nvSpPr>
      <dsp:spPr>
        <a:xfrm>
          <a:off x="3879949" y="0"/>
          <a:ext cx="1384101" cy="457200"/>
        </a:xfrm>
        <a:prstGeom prst="roundRect">
          <a:avLst>
            <a:gd name="adj" fmla="val 10000"/>
          </a:avLst>
        </a:prstGeom>
        <a:solidFill>
          <a:schemeClr val="accent1"/>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Design</a:t>
          </a:r>
          <a:endParaRPr lang="en-US" sz="2000" b="1" kern="1200" dirty="0">
            <a:latin typeface="+mj-lt"/>
          </a:endParaRPr>
        </a:p>
      </dsp:txBody>
      <dsp:txXfrm>
        <a:off x="3893340" y="13391"/>
        <a:ext cx="1357319" cy="430418"/>
      </dsp:txXfrm>
    </dsp:sp>
    <dsp:sp modelId="{98A2E05D-E3A4-4353-BCB3-A78FBCDF1776}">
      <dsp:nvSpPr>
        <dsp:cNvPr id="0" name=""/>
        <dsp:cNvSpPr/>
      </dsp:nvSpPr>
      <dsp:spPr>
        <a:xfrm>
          <a:off x="5402460"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402460" y="125622"/>
        <a:ext cx="205400" cy="205955"/>
      </dsp:txXfrm>
    </dsp:sp>
    <dsp:sp modelId="{92251872-FDE4-AC49-8F14-4382C001D483}">
      <dsp:nvSpPr>
        <dsp:cNvPr id="0" name=""/>
        <dsp:cNvSpPr/>
      </dsp:nvSpPr>
      <dsp:spPr>
        <a:xfrm>
          <a:off x="5817691"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Evaluation</a:t>
          </a:r>
          <a:endParaRPr lang="en-US" sz="2000" kern="1200" dirty="0">
            <a:latin typeface="+mj-lt"/>
          </a:endParaRPr>
        </a:p>
      </dsp:txBody>
      <dsp:txXfrm>
        <a:off x="5831082" y="13391"/>
        <a:ext cx="1357319" cy="430418"/>
      </dsp:txXfrm>
    </dsp:sp>
    <dsp:sp modelId="{47CDE8AF-ED2F-0D40-AB59-228BFC6ABB4B}">
      <dsp:nvSpPr>
        <dsp:cNvPr id="0" name=""/>
        <dsp:cNvSpPr/>
      </dsp:nvSpPr>
      <dsp:spPr>
        <a:xfrm>
          <a:off x="7340203"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7340203" y="125622"/>
        <a:ext cx="205400" cy="205955"/>
      </dsp:txXfrm>
    </dsp:sp>
    <dsp:sp modelId="{C62C1A73-6D55-E842-9FA4-26749F2D258D}">
      <dsp:nvSpPr>
        <dsp:cNvPr id="0" name=""/>
        <dsp:cNvSpPr/>
      </dsp:nvSpPr>
      <dsp:spPr>
        <a:xfrm>
          <a:off x="7755433"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Conclusion</a:t>
          </a:r>
          <a:endParaRPr lang="en-US" sz="2000" kern="1200" dirty="0">
            <a:latin typeface="+mj-lt"/>
          </a:endParaRPr>
        </a:p>
      </dsp:txBody>
      <dsp:txXfrm>
        <a:off x="7768824" y="13391"/>
        <a:ext cx="1357319" cy="43041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2B5C9-684A-45BA-AC24-B00D1C134697}">
      <dsp:nvSpPr>
        <dsp:cNvPr id="0" name=""/>
        <dsp:cNvSpPr/>
      </dsp:nvSpPr>
      <dsp:spPr>
        <a:xfrm>
          <a:off x="0" y="12581"/>
          <a:ext cx="8534400" cy="93161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0" i="0" u="none" strike="noStrike" kern="1200" dirty="0" smtClean="0">
              <a:solidFill>
                <a:schemeClr val="tx1"/>
              </a:solidFill>
              <a:effectLst/>
              <a:latin typeface="+mn-lt"/>
              <a:ea typeface="+mn-ea"/>
              <a:cs typeface="+mn-cs"/>
            </a:rPr>
            <a:t>Algorithms for optimizing predicate acquisition latency</a:t>
          </a:r>
          <a:endParaRPr lang="en-US" sz="2500" kern="1200" dirty="0">
            <a:solidFill>
              <a:schemeClr val="tx1"/>
            </a:solidFill>
          </a:endParaRPr>
        </a:p>
      </dsp:txBody>
      <dsp:txXfrm>
        <a:off x="45478" y="58059"/>
        <a:ext cx="8443444" cy="840656"/>
      </dsp:txXfrm>
    </dsp:sp>
    <dsp:sp modelId="{816F1A7C-BB2D-4C93-A358-4BAFBD740418}">
      <dsp:nvSpPr>
        <dsp:cNvPr id="0" name=""/>
        <dsp:cNvSpPr/>
      </dsp:nvSpPr>
      <dsp:spPr>
        <a:xfrm>
          <a:off x="0" y="944193"/>
          <a:ext cx="8534400"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31750" rIns="177800" bIns="31750" numCol="1" spcCol="1270" anchor="t" anchorCtr="0">
          <a:noAutofit/>
        </a:bodyPr>
        <a:lstStyle/>
        <a:p>
          <a:pPr marL="228600" lvl="1" indent="-228600" algn="l" defTabSz="1111250">
            <a:lnSpc>
              <a:spcPct val="90000"/>
            </a:lnSpc>
            <a:spcBef>
              <a:spcPct val="0"/>
            </a:spcBef>
            <a:spcAft>
              <a:spcPct val="20000"/>
            </a:spcAft>
            <a:buChar char="••"/>
          </a:pPr>
          <a:endParaRPr lang="en-US" sz="2500" kern="1200" dirty="0">
            <a:solidFill>
              <a:schemeClr val="tx1"/>
            </a:solidFill>
          </a:endParaRPr>
        </a:p>
        <a:p>
          <a:pPr marL="228600" lvl="1" indent="-228600" algn="l" defTabSz="1111250">
            <a:lnSpc>
              <a:spcPct val="90000"/>
            </a:lnSpc>
            <a:spcBef>
              <a:spcPct val="0"/>
            </a:spcBef>
            <a:spcAft>
              <a:spcPct val="20000"/>
            </a:spcAft>
            <a:buChar char="••"/>
          </a:pPr>
          <a:endParaRPr lang="en-US" sz="2500" kern="1200" dirty="0">
            <a:solidFill>
              <a:schemeClr val="tx1"/>
            </a:solidFill>
          </a:endParaRPr>
        </a:p>
      </dsp:txBody>
      <dsp:txXfrm>
        <a:off x="0" y="944193"/>
        <a:ext cx="8534400" cy="786599"/>
      </dsp:txXfrm>
    </dsp:sp>
    <dsp:sp modelId="{775C9D0D-5AC9-40C2-A771-378BBEA5C354}">
      <dsp:nvSpPr>
        <dsp:cNvPr id="0" name=""/>
        <dsp:cNvSpPr/>
      </dsp:nvSpPr>
      <dsp:spPr>
        <a:xfrm>
          <a:off x="0" y="1730793"/>
          <a:ext cx="8534400" cy="93161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0" i="0" u="none" strike="noStrike" kern="1200" dirty="0" smtClean="0">
              <a:solidFill>
                <a:schemeClr val="tx1"/>
              </a:solidFill>
              <a:effectLst/>
              <a:latin typeface="+mn-lt"/>
              <a:ea typeface="+mn-ea"/>
              <a:cs typeface="+mn-cs"/>
            </a:rPr>
            <a:t>CARLOG system design and implementation</a:t>
          </a:r>
          <a:endParaRPr lang="en-US" sz="2500" kern="1200" dirty="0">
            <a:solidFill>
              <a:schemeClr val="tx1"/>
            </a:solidFill>
          </a:endParaRPr>
        </a:p>
      </dsp:txBody>
      <dsp:txXfrm>
        <a:off x="45478" y="1776271"/>
        <a:ext cx="8443444" cy="840656"/>
      </dsp:txXfrm>
    </dsp:sp>
    <dsp:sp modelId="{3D494CF3-C283-4ABD-8E53-050117AA49B6}">
      <dsp:nvSpPr>
        <dsp:cNvPr id="0" name=""/>
        <dsp:cNvSpPr/>
      </dsp:nvSpPr>
      <dsp:spPr>
        <a:xfrm>
          <a:off x="0" y="2662406"/>
          <a:ext cx="8534400"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31750" rIns="177800" bIns="31750" numCol="1" spcCol="1270" anchor="t" anchorCtr="0">
          <a:noAutofit/>
        </a:bodyPr>
        <a:lstStyle/>
        <a:p>
          <a:pPr marL="228600" lvl="1" indent="-228600" algn="l" defTabSz="1111250">
            <a:lnSpc>
              <a:spcPct val="90000"/>
            </a:lnSpc>
            <a:spcBef>
              <a:spcPct val="0"/>
            </a:spcBef>
            <a:spcAft>
              <a:spcPct val="20000"/>
            </a:spcAft>
            <a:buChar char="••"/>
          </a:pPr>
          <a:endParaRPr lang="en-US" sz="2500" kern="1200" dirty="0">
            <a:solidFill>
              <a:schemeClr val="tx1"/>
            </a:solidFill>
          </a:endParaRPr>
        </a:p>
        <a:p>
          <a:pPr marL="228600" lvl="1" indent="-228600" algn="l" defTabSz="1111250">
            <a:lnSpc>
              <a:spcPct val="90000"/>
            </a:lnSpc>
            <a:spcBef>
              <a:spcPct val="0"/>
            </a:spcBef>
            <a:spcAft>
              <a:spcPct val="20000"/>
            </a:spcAft>
            <a:buChar char="••"/>
          </a:pPr>
          <a:endParaRPr lang="en-US" sz="2500" kern="1200" dirty="0">
            <a:solidFill>
              <a:schemeClr val="tx1"/>
            </a:solidFill>
          </a:endParaRPr>
        </a:p>
      </dsp:txBody>
      <dsp:txXfrm>
        <a:off x="0" y="2662406"/>
        <a:ext cx="8534400" cy="786599"/>
      </dsp:txXfrm>
    </dsp:sp>
    <dsp:sp modelId="{E3CB2A01-8C43-46F4-A6BE-4D5CF5765CD7}">
      <dsp:nvSpPr>
        <dsp:cNvPr id="0" name=""/>
        <dsp:cNvSpPr/>
      </dsp:nvSpPr>
      <dsp:spPr>
        <a:xfrm>
          <a:off x="0" y="3449006"/>
          <a:ext cx="8534400" cy="93161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0" i="0" u="none" strike="noStrike" kern="1200" dirty="0" smtClean="0">
              <a:solidFill>
                <a:schemeClr val="tx1"/>
              </a:solidFill>
              <a:effectLst/>
              <a:latin typeface="+mn-lt"/>
              <a:ea typeface="+mn-ea"/>
              <a:cs typeface="+mn-cs"/>
            </a:rPr>
            <a:t>Experiments show that CARLOG misses fewer events and has lower latency than competing strategies</a:t>
          </a:r>
          <a:endParaRPr lang="en-US" sz="2500" kern="1200" dirty="0">
            <a:solidFill>
              <a:schemeClr val="tx1"/>
            </a:solidFill>
          </a:endParaRPr>
        </a:p>
      </dsp:txBody>
      <dsp:txXfrm>
        <a:off x="45478" y="3494484"/>
        <a:ext cx="8443444" cy="840656"/>
      </dsp:txXfrm>
    </dsp:sp>
    <dsp:sp modelId="{23B74EE2-A3A5-4320-96F7-2A21FCF682FE}">
      <dsp:nvSpPr>
        <dsp:cNvPr id="0" name=""/>
        <dsp:cNvSpPr/>
      </dsp:nvSpPr>
      <dsp:spPr>
        <a:xfrm>
          <a:off x="0" y="4380618"/>
          <a:ext cx="85344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31750" rIns="177800" bIns="31750" numCol="1" spcCol="1270" anchor="t" anchorCtr="0">
          <a:noAutofit/>
        </a:bodyPr>
        <a:lstStyle/>
        <a:p>
          <a:pPr marL="228600" lvl="1" indent="-228600" algn="l" defTabSz="1111250" rtl="0">
            <a:lnSpc>
              <a:spcPct val="90000"/>
            </a:lnSpc>
            <a:spcBef>
              <a:spcPct val="0"/>
            </a:spcBef>
            <a:spcAft>
              <a:spcPct val="20000"/>
            </a:spcAft>
            <a:buChar char="••"/>
          </a:pPr>
          <a:endParaRPr lang="en-US" sz="2500" kern="1200" dirty="0">
            <a:solidFill>
              <a:schemeClr val="tx1"/>
            </a:solidFill>
          </a:endParaRPr>
        </a:p>
      </dsp:txBody>
      <dsp:txXfrm>
        <a:off x="0" y="4380618"/>
        <a:ext cx="8534400" cy="3312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07313-51F5-8142-A6C7-A9F6B3618736}">
      <dsp:nvSpPr>
        <dsp:cNvPr id="0" name=""/>
        <dsp:cNvSpPr/>
      </dsp:nvSpPr>
      <dsp:spPr>
        <a:xfrm>
          <a:off x="4464"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Motivation</a:t>
          </a:r>
          <a:endParaRPr lang="en-US" sz="2000" kern="1200" dirty="0">
            <a:latin typeface="+mj-lt"/>
          </a:endParaRPr>
        </a:p>
      </dsp:txBody>
      <dsp:txXfrm>
        <a:off x="17855" y="13391"/>
        <a:ext cx="1357319" cy="430418"/>
      </dsp:txXfrm>
    </dsp:sp>
    <dsp:sp modelId="{8615F0E3-1FA6-214B-A5BE-124BF46C7A2D}">
      <dsp:nvSpPr>
        <dsp:cNvPr id="0" name=""/>
        <dsp:cNvSpPr/>
      </dsp:nvSpPr>
      <dsp:spPr>
        <a:xfrm>
          <a:off x="1526976"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1526976" y="125622"/>
        <a:ext cx="205400" cy="205955"/>
      </dsp:txXfrm>
    </dsp:sp>
    <dsp:sp modelId="{F754AB20-C932-C34F-9FB1-9305DF5F73A9}">
      <dsp:nvSpPr>
        <dsp:cNvPr id="0" name=""/>
        <dsp:cNvSpPr/>
      </dsp:nvSpPr>
      <dsp:spPr>
        <a:xfrm>
          <a:off x="1942207"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Problem</a:t>
          </a:r>
          <a:endParaRPr lang="en-US" sz="2000" kern="1200" dirty="0">
            <a:latin typeface="+mj-lt"/>
          </a:endParaRPr>
        </a:p>
      </dsp:txBody>
      <dsp:txXfrm>
        <a:off x="1955598" y="13391"/>
        <a:ext cx="1357319" cy="430418"/>
      </dsp:txXfrm>
    </dsp:sp>
    <dsp:sp modelId="{68D9566B-4B99-7246-9501-633B435CA56F}">
      <dsp:nvSpPr>
        <dsp:cNvPr id="0" name=""/>
        <dsp:cNvSpPr/>
      </dsp:nvSpPr>
      <dsp:spPr>
        <a:xfrm>
          <a:off x="3464718"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3464718" y="125622"/>
        <a:ext cx="205400" cy="205955"/>
      </dsp:txXfrm>
    </dsp:sp>
    <dsp:sp modelId="{71BF4B94-0313-41A3-B13C-95BE73B7EACA}">
      <dsp:nvSpPr>
        <dsp:cNvPr id="0" name=""/>
        <dsp:cNvSpPr/>
      </dsp:nvSpPr>
      <dsp:spPr>
        <a:xfrm>
          <a:off x="3879949" y="0"/>
          <a:ext cx="1384101" cy="457200"/>
        </a:xfrm>
        <a:prstGeom prst="roundRect">
          <a:avLst>
            <a:gd name="adj" fmla="val 10000"/>
          </a:avLst>
        </a:prstGeom>
        <a:solidFill>
          <a:schemeClr val="accent1"/>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Design</a:t>
          </a:r>
          <a:endParaRPr lang="en-US" sz="2000" b="1" kern="1200" dirty="0">
            <a:latin typeface="+mj-lt"/>
          </a:endParaRPr>
        </a:p>
      </dsp:txBody>
      <dsp:txXfrm>
        <a:off x="3893340" y="13391"/>
        <a:ext cx="1357319" cy="430418"/>
      </dsp:txXfrm>
    </dsp:sp>
    <dsp:sp modelId="{98A2E05D-E3A4-4353-BCB3-A78FBCDF1776}">
      <dsp:nvSpPr>
        <dsp:cNvPr id="0" name=""/>
        <dsp:cNvSpPr/>
      </dsp:nvSpPr>
      <dsp:spPr>
        <a:xfrm>
          <a:off x="5402460"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402460" y="125622"/>
        <a:ext cx="205400" cy="205955"/>
      </dsp:txXfrm>
    </dsp:sp>
    <dsp:sp modelId="{92251872-FDE4-AC49-8F14-4382C001D483}">
      <dsp:nvSpPr>
        <dsp:cNvPr id="0" name=""/>
        <dsp:cNvSpPr/>
      </dsp:nvSpPr>
      <dsp:spPr>
        <a:xfrm>
          <a:off x="5817691"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Evaluation</a:t>
          </a:r>
          <a:endParaRPr lang="en-US" sz="2000" kern="1200" dirty="0">
            <a:latin typeface="+mj-lt"/>
          </a:endParaRPr>
        </a:p>
      </dsp:txBody>
      <dsp:txXfrm>
        <a:off x="5831082" y="13391"/>
        <a:ext cx="1357319" cy="430418"/>
      </dsp:txXfrm>
    </dsp:sp>
    <dsp:sp modelId="{47CDE8AF-ED2F-0D40-AB59-228BFC6ABB4B}">
      <dsp:nvSpPr>
        <dsp:cNvPr id="0" name=""/>
        <dsp:cNvSpPr/>
      </dsp:nvSpPr>
      <dsp:spPr>
        <a:xfrm>
          <a:off x="7340203"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7340203" y="125622"/>
        <a:ext cx="205400" cy="205955"/>
      </dsp:txXfrm>
    </dsp:sp>
    <dsp:sp modelId="{C62C1A73-6D55-E842-9FA4-26749F2D258D}">
      <dsp:nvSpPr>
        <dsp:cNvPr id="0" name=""/>
        <dsp:cNvSpPr/>
      </dsp:nvSpPr>
      <dsp:spPr>
        <a:xfrm>
          <a:off x="7755433"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Conclusion</a:t>
          </a:r>
          <a:endParaRPr lang="en-US" sz="2000" kern="1200" dirty="0">
            <a:latin typeface="+mj-lt"/>
          </a:endParaRPr>
        </a:p>
      </dsp:txBody>
      <dsp:txXfrm>
        <a:off x="7768824" y="13391"/>
        <a:ext cx="1357319" cy="43041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07313-51F5-8142-A6C7-A9F6B3618736}">
      <dsp:nvSpPr>
        <dsp:cNvPr id="0" name=""/>
        <dsp:cNvSpPr/>
      </dsp:nvSpPr>
      <dsp:spPr>
        <a:xfrm>
          <a:off x="4464"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Motivation</a:t>
          </a:r>
          <a:endParaRPr lang="en-US" sz="2000" kern="1200" dirty="0">
            <a:latin typeface="+mj-lt"/>
          </a:endParaRPr>
        </a:p>
      </dsp:txBody>
      <dsp:txXfrm>
        <a:off x="17855" y="13391"/>
        <a:ext cx="1357319" cy="430418"/>
      </dsp:txXfrm>
    </dsp:sp>
    <dsp:sp modelId="{8615F0E3-1FA6-214B-A5BE-124BF46C7A2D}">
      <dsp:nvSpPr>
        <dsp:cNvPr id="0" name=""/>
        <dsp:cNvSpPr/>
      </dsp:nvSpPr>
      <dsp:spPr>
        <a:xfrm>
          <a:off x="1526976"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1526976" y="125622"/>
        <a:ext cx="205400" cy="205955"/>
      </dsp:txXfrm>
    </dsp:sp>
    <dsp:sp modelId="{F754AB20-C932-C34F-9FB1-9305DF5F73A9}">
      <dsp:nvSpPr>
        <dsp:cNvPr id="0" name=""/>
        <dsp:cNvSpPr/>
      </dsp:nvSpPr>
      <dsp:spPr>
        <a:xfrm>
          <a:off x="1942207"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Problem</a:t>
          </a:r>
          <a:endParaRPr lang="en-US" sz="2000" kern="1200" dirty="0">
            <a:latin typeface="+mj-lt"/>
          </a:endParaRPr>
        </a:p>
      </dsp:txBody>
      <dsp:txXfrm>
        <a:off x="1955598" y="13391"/>
        <a:ext cx="1357319" cy="430418"/>
      </dsp:txXfrm>
    </dsp:sp>
    <dsp:sp modelId="{68D9566B-4B99-7246-9501-633B435CA56F}">
      <dsp:nvSpPr>
        <dsp:cNvPr id="0" name=""/>
        <dsp:cNvSpPr/>
      </dsp:nvSpPr>
      <dsp:spPr>
        <a:xfrm>
          <a:off x="3464718"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3464718" y="125622"/>
        <a:ext cx="205400" cy="205955"/>
      </dsp:txXfrm>
    </dsp:sp>
    <dsp:sp modelId="{71BF4B94-0313-41A3-B13C-95BE73B7EACA}">
      <dsp:nvSpPr>
        <dsp:cNvPr id="0" name=""/>
        <dsp:cNvSpPr/>
      </dsp:nvSpPr>
      <dsp:spPr>
        <a:xfrm>
          <a:off x="3879949" y="0"/>
          <a:ext cx="1384101" cy="457200"/>
        </a:xfrm>
        <a:prstGeom prst="roundRect">
          <a:avLst>
            <a:gd name="adj" fmla="val 10000"/>
          </a:avLst>
        </a:prstGeom>
        <a:solidFill>
          <a:schemeClr val="accent1"/>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Design</a:t>
          </a:r>
          <a:endParaRPr lang="en-US" sz="2000" b="1" kern="1200" dirty="0">
            <a:latin typeface="+mj-lt"/>
          </a:endParaRPr>
        </a:p>
      </dsp:txBody>
      <dsp:txXfrm>
        <a:off x="3893340" y="13391"/>
        <a:ext cx="1357319" cy="430418"/>
      </dsp:txXfrm>
    </dsp:sp>
    <dsp:sp modelId="{98A2E05D-E3A4-4353-BCB3-A78FBCDF1776}">
      <dsp:nvSpPr>
        <dsp:cNvPr id="0" name=""/>
        <dsp:cNvSpPr/>
      </dsp:nvSpPr>
      <dsp:spPr>
        <a:xfrm>
          <a:off x="5402460"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402460" y="125622"/>
        <a:ext cx="205400" cy="205955"/>
      </dsp:txXfrm>
    </dsp:sp>
    <dsp:sp modelId="{92251872-FDE4-AC49-8F14-4382C001D483}">
      <dsp:nvSpPr>
        <dsp:cNvPr id="0" name=""/>
        <dsp:cNvSpPr/>
      </dsp:nvSpPr>
      <dsp:spPr>
        <a:xfrm>
          <a:off x="5817691"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Evaluation</a:t>
          </a:r>
          <a:endParaRPr lang="en-US" sz="2000" kern="1200" dirty="0">
            <a:latin typeface="+mj-lt"/>
          </a:endParaRPr>
        </a:p>
      </dsp:txBody>
      <dsp:txXfrm>
        <a:off x="5831082" y="13391"/>
        <a:ext cx="1357319" cy="430418"/>
      </dsp:txXfrm>
    </dsp:sp>
    <dsp:sp modelId="{47CDE8AF-ED2F-0D40-AB59-228BFC6ABB4B}">
      <dsp:nvSpPr>
        <dsp:cNvPr id="0" name=""/>
        <dsp:cNvSpPr/>
      </dsp:nvSpPr>
      <dsp:spPr>
        <a:xfrm>
          <a:off x="7340203"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7340203" y="125622"/>
        <a:ext cx="205400" cy="205955"/>
      </dsp:txXfrm>
    </dsp:sp>
    <dsp:sp modelId="{C62C1A73-6D55-E842-9FA4-26749F2D258D}">
      <dsp:nvSpPr>
        <dsp:cNvPr id="0" name=""/>
        <dsp:cNvSpPr/>
      </dsp:nvSpPr>
      <dsp:spPr>
        <a:xfrm>
          <a:off x="7755433"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Conclusion</a:t>
          </a:r>
          <a:endParaRPr lang="en-US" sz="2000" kern="1200" dirty="0">
            <a:latin typeface="+mj-lt"/>
          </a:endParaRPr>
        </a:p>
      </dsp:txBody>
      <dsp:txXfrm>
        <a:off x="7768824" y="13391"/>
        <a:ext cx="1357319" cy="43041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282494"/>
          <a:ext cx="2495108" cy="69984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CARLOG Mobile </a:t>
          </a:r>
        </a:p>
      </dsp:txBody>
      <dsp:txXfrm>
        <a:off x="34163" y="316657"/>
        <a:ext cx="2426782" cy="631516"/>
      </dsp:txXfrm>
    </dsp:sp>
    <dsp:sp modelId="{C12CB713-21CB-4B34-899D-4BA88E427D5C}">
      <dsp:nvSpPr>
        <dsp:cNvPr id="0" name=""/>
        <dsp:cNvSpPr/>
      </dsp:nvSpPr>
      <dsp:spPr>
        <a:xfrm>
          <a:off x="0" y="1197336"/>
          <a:ext cx="2495108" cy="1446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2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Sensor Acquisition</a:t>
          </a:r>
          <a:endParaRPr lang="en-US" sz="1800" kern="1200" dirty="0"/>
        </a:p>
        <a:p>
          <a:pPr marL="342900" lvl="2" indent="-171450" algn="l" defTabSz="800100">
            <a:lnSpc>
              <a:spcPct val="90000"/>
            </a:lnSpc>
            <a:spcBef>
              <a:spcPct val="0"/>
            </a:spcBef>
            <a:spcAft>
              <a:spcPct val="20000"/>
            </a:spcAft>
            <a:buChar char="••"/>
          </a:pPr>
          <a:r>
            <a:rPr lang="en-US" sz="1800" kern="1200" dirty="0" smtClean="0"/>
            <a:t>Java (14,084 lines)</a:t>
          </a:r>
          <a:endParaRPr lang="en-US" sz="1800" kern="1200" dirty="0"/>
        </a:p>
        <a:p>
          <a:pPr marL="171450" lvl="1" indent="-171450" algn="l" defTabSz="800100">
            <a:lnSpc>
              <a:spcPct val="90000"/>
            </a:lnSpc>
            <a:spcBef>
              <a:spcPct val="0"/>
            </a:spcBef>
            <a:spcAft>
              <a:spcPct val="20000"/>
            </a:spcAft>
            <a:buChar char="••"/>
          </a:pPr>
          <a:r>
            <a:rPr lang="en-US" sz="1800" kern="1200" dirty="0" smtClean="0"/>
            <a:t>Query processing</a:t>
          </a:r>
          <a:endParaRPr lang="en-US" sz="1800" kern="1200" dirty="0"/>
        </a:p>
        <a:p>
          <a:pPr marL="342900" lvl="2" indent="-171450" algn="l" defTabSz="800100">
            <a:lnSpc>
              <a:spcPct val="90000"/>
            </a:lnSpc>
            <a:spcBef>
              <a:spcPct val="0"/>
            </a:spcBef>
            <a:spcAft>
              <a:spcPct val="20000"/>
            </a:spcAft>
            <a:buChar char="••"/>
          </a:pPr>
          <a:r>
            <a:rPr lang="en-US" sz="1800" kern="1200" dirty="0" smtClean="0"/>
            <a:t>Optimized </a:t>
          </a:r>
          <a:r>
            <a:rPr lang="en-US" sz="1800" kern="1200" dirty="0" err="1" smtClean="0"/>
            <a:t>Datalog</a:t>
          </a:r>
          <a:endParaRPr lang="en-US" sz="1800" kern="1200" dirty="0"/>
        </a:p>
        <a:p>
          <a:pPr marL="342900" lvl="2" indent="-171450" algn="l" defTabSz="800100">
            <a:lnSpc>
              <a:spcPct val="90000"/>
            </a:lnSpc>
            <a:spcBef>
              <a:spcPct val="0"/>
            </a:spcBef>
            <a:spcAft>
              <a:spcPct val="20000"/>
            </a:spcAft>
            <a:buChar char="••"/>
          </a:pPr>
          <a:r>
            <a:rPr lang="en-US" sz="1800" kern="1200" dirty="0" smtClean="0"/>
            <a:t>Java (6,639 lines)</a:t>
          </a:r>
          <a:endParaRPr lang="en-US" sz="1800" kern="1200" dirty="0"/>
        </a:p>
      </dsp:txBody>
      <dsp:txXfrm>
        <a:off x="0" y="1197336"/>
        <a:ext cx="2495108" cy="14464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9A7F3-65B9-46B0-A580-D3138EFE11EE}">
      <dsp:nvSpPr>
        <dsp:cNvPr id="0" name=""/>
        <dsp:cNvSpPr/>
      </dsp:nvSpPr>
      <dsp:spPr>
        <a:xfrm>
          <a:off x="5259" y="0"/>
          <a:ext cx="3202366" cy="701895"/>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ln>
        <a:effectLst>
          <a:glow rad="63500">
            <a:schemeClr val="accent1">
              <a:satMod val="175000"/>
              <a:alpha val="40000"/>
            </a:schemeClr>
          </a:glo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rPr>
            <a:t>Event</a:t>
          </a:r>
          <a:endParaRPr lang="en-US" sz="3600" kern="1200" dirty="0">
            <a:solidFill>
              <a:schemeClr val="tx1"/>
            </a:solidFill>
          </a:endParaRPr>
        </a:p>
      </dsp:txBody>
      <dsp:txXfrm>
        <a:off x="25817" y="20558"/>
        <a:ext cx="3161250" cy="660779"/>
      </dsp:txXfrm>
    </dsp:sp>
    <dsp:sp modelId="{9F2D96D9-DE2D-4C65-98C8-2343BD50172C}">
      <dsp:nvSpPr>
        <dsp:cNvPr id="0" name=""/>
        <dsp:cNvSpPr/>
      </dsp:nvSpPr>
      <dsp:spPr>
        <a:xfrm>
          <a:off x="3527863" y="0"/>
          <a:ext cx="678901" cy="701895"/>
        </a:xfrm>
        <a:prstGeom prst="rightArrow">
          <a:avLst>
            <a:gd name="adj1" fmla="val 60000"/>
            <a:gd name="adj2" fmla="val 50000"/>
          </a:avLst>
        </a:prstGeom>
        <a:solidFill>
          <a:schemeClr val="accent1"/>
        </a:solidFill>
        <a:ln>
          <a:noFill/>
        </a:ln>
        <a:effectLst>
          <a:glow rad="63500">
            <a:schemeClr val="accent1">
              <a:satMod val="175000"/>
              <a:alpha val="40000"/>
            </a:schemeClr>
          </a:glow>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a:p>
      </dsp:txBody>
      <dsp:txXfrm>
        <a:off x="3527863" y="140379"/>
        <a:ext cx="475231" cy="421137"/>
      </dsp:txXfrm>
    </dsp:sp>
    <dsp:sp modelId="{FE44F264-5752-4BC7-BE52-6A0A9D29EDF1}">
      <dsp:nvSpPr>
        <dsp:cNvPr id="0" name=""/>
        <dsp:cNvSpPr/>
      </dsp:nvSpPr>
      <dsp:spPr>
        <a:xfrm>
          <a:off x="4488573" y="0"/>
          <a:ext cx="3202366" cy="701895"/>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ln>
        <a:effectLst>
          <a:glow rad="63500">
            <a:schemeClr val="accent1">
              <a:satMod val="175000"/>
              <a:alpha val="40000"/>
            </a:schemeClr>
          </a:glo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rPr>
            <a:t>Action</a:t>
          </a:r>
          <a:endParaRPr lang="en-US" sz="3600" kern="1200" dirty="0">
            <a:solidFill>
              <a:schemeClr val="tx1"/>
            </a:solidFill>
          </a:endParaRPr>
        </a:p>
      </dsp:txBody>
      <dsp:txXfrm>
        <a:off x="4509131" y="20558"/>
        <a:ext cx="3161250" cy="66077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F0305-D75C-4CB5-8617-D74A84F29744}">
      <dsp:nvSpPr>
        <dsp:cNvPr id="0" name=""/>
        <dsp:cNvSpPr/>
      </dsp:nvSpPr>
      <dsp:spPr>
        <a:xfrm>
          <a:off x="0" y="285054"/>
          <a:ext cx="3195928" cy="4420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CARLOG Cloud</a:t>
          </a:r>
          <a:endParaRPr lang="en-US" sz="2000" kern="1200" dirty="0">
            <a:solidFill>
              <a:schemeClr val="tx1"/>
            </a:solidFill>
          </a:endParaRPr>
        </a:p>
      </dsp:txBody>
      <dsp:txXfrm>
        <a:off x="21578" y="306632"/>
        <a:ext cx="3152772" cy="398874"/>
      </dsp:txXfrm>
    </dsp:sp>
    <dsp:sp modelId="{68468C6A-832F-488A-BA48-8E2BD9619FB4}">
      <dsp:nvSpPr>
        <dsp:cNvPr id="0" name=""/>
        <dsp:cNvSpPr/>
      </dsp:nvSpPr>
      <dsp:spPr>
        <a:xfrm>
          <a:off x="0" y="845861"/>
          <a:ext cx="3195928" cy="69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47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OSM, Weather, Traffic, </a:t>
          </a:r>
          <a:r>
            <a:rPr lang="en-US" sz="1800" kern="1200" dirty="0" err="1" smtClean="0"/>
            <a:t>PoI</a:t>
          </a:r>
          <a:r>
            <a:rPr lang="en-US" sz="1800" kern="1200" dirty="0" smtClean="0"/>
            <a:t>, Traffic Speed, </a:t>
          </a:r>
          <a:r>
            <a:rPr lang="en-US" sz="1800" kern="1200" dirty="0" err="1" smtClean="0"/>
            <a:t>etc</a:t>
          </a:r>
          <a:endParaRPr lang="en-US" sz="1800" kern="1200" dirty="0"/>
        </a:p>
        <a:p>
          <a:pPr marL="171450" lvl="1" indent="-171450" algn="l" defTabSz="800100">
            <a:lnSpc>
              <a:spcPct val="90000"/>
            </a:lnSpc>
            <a:spcBef>
              <a:spcPct val="0"/>
            </a:spcBef>
            <a:spcAft>
              <a:spcPct val="20000"/>
            </a:spcAft>
            <a:buChar char="••"/>
          </a:pPr>
          <a:r>
            <a:rPr lang="en-US" sz="1800" kern="1200" dirty="0" smtClean="0"/>
            <a:t>PHP (700 lines)</a:t>
          </a:r>
          <a:endParaRPr lang="en-US" sz="1800" kern="1200" dirty="0"/>
        </a:p>
      </dsp:txBody>
      <dsp:txXfrm>
        <a:off x="0" y="845861"/>
        <a:ext cx="3195928" cy="69423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2B5C9-684A-45BA-AC24-B00D1C134697}">
      <dsp:nvSpPr>
        <dsp:cNvPr id="0" name=""/>
        <dsp:cNvSpPr/>
      </dsp:nvSpPr>
      <dsp:spPr>
        <a:xfrm>
          <a:off x="0" y="12581"/>
          <a:ext cx="8534400" cy="93161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0" i="0" u="none" strike="noStrike" kern="1200" dirty="0" smtClean="0">
              <a:solidFill>
                <a:schemeClr val="tx1"/>
              </a:solidFill>
              <a:effectLst/>
              <a:latin typeface="+mn-lt"/>
              <a:ea typeface="+mn-ea"/>
              <a:cs typeface="+mn-cs"/>
            </a:rPr>
            <a:t>Algorithms for optimizing predicate acquisition latency</a:t>
          </a:r>
          <a:endParaRPr lang="en-US" sz="2500" kern="1200" dirty="0">
            <a:solidFill>
              <a:schemeClr val="tx1"/>
            </a:solidFill>
          </a:endParaRPr>
        </a:p>
      </dsp:txBody>
      <dsp:txXfrm>
        <a:off x="45478" y="58059"/>
        <a:ext cx="8443444" cy="840656"/>
      </dsp:txXfrm>
    </dsp:sp>
    <dsp:sp modelId="{816F1A7C-BB2D-4C93-A358-4BAFBD740418}">
      <dsp:nvSpPr>
        <dsp:cNvPr id="0" name=""/>
        <dsp:cNvSpPr/>
      </dsp:nvSpPr>
      <dsp:spPr>
        <a:xfrm>
          <a:off x="0" y="944193"/>
          <a:ext cx="8534400"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31750" rIns="177800" bIns="31750" numCol="1" spcCol="1270" anchor="t" anchorCtr="0">
          <a:noAutofit/>
        </a:bodyPr>
        <a:lstStyle/>
        <a:p>
          <a:pPr marL="228600" lvl="1" indent="-228600" algn="l" defTabSz="1111250">
            <a:lnSpc>
              <a:spcPct val="90000"/>
            </a:lnSpc>
            <a:spcBef>
              <a:spcPct val="0"/>
            </a:spcBef>
            <a:spcAft>
              <a:spcPct val="20000"/>
            </a:spcAft>
            <a:buChar char="••"/>
          </a:pPr>
          <a:endParaRPr lang="en-US" sz="2500" kern="1200" dirty="0">
            <a:solidFill>
              <a:schemeClr val="tx1"/>
            </a:solidFill>
          </a:endParaRPr>
        </a:p>
        <a:p>
          <a:pPr marL="228600" lvl="1" indent="-228600" algn="l" defTabSz="1111250">
            <a:lnSpc>
              <a:spcPct val="90000"/>
            </a:lnSpc>
            <a:spcBef>
              <a:spcPct val="0"/>
            </a:spcBef>
            <a:spcAft>
              <a:spcPct val="20000"/>
            </a:spcAft>
            <a:buChar char="••"/>
          </a:pPr>
          <a:endParaRPr lang="en-US" sz="2500" kern="1200" dirty="0">
            <a:solidFill>
              <a:schemeClr val="tx1"/>
            </a:solidFill>
          </a:endParaRPr>
        </a:p>
      </dsp:txBody>
      <dsp:txXfrm>
        <a:off x="0" y="944193"/>
        <a:ext cx="8534400" cy="786599"/>
      </dsp:txXfrm>
    </dsp:sp>
    <dsp:sp modelId="{775C9D0D-5AC9-40C2-A771-378BBEA5C354}">
      <dsp:nvSpPr>
        <dsp:cNvPr id="0" name=""/>
        <dsp:cNvSpPr/>
      </dsp:nvSpPr>
      <dsp:spPr>
        <a:xfrm>
          <a:off x="0" y="1730793"/>
          <a:ext cx="8534400" cy="93161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0" i="0" u="none" strike="noStrike" kern="1200" dirty="0" smtClean="0">
              <a:solidFill>
                <a:schemeClr val="tx1"/>
              </a:solidFill>
              <a:effectLst/>
              <a:latin typeface="+mn-lt"/>
              <a:ea typeface="+mn-ea"/>
              <a:cs typeface="+mn-cs"/>
            </a:rPr>
            <a:t>CARLOG system design and implementation</a:t>
          </a:r>
          <a:endParaRPr lang="en-US" sz="2500" kern="1200" dirty="0">
            <a:solidFill>
              <a:schemeClr val="tx1"/>
            </a:solidFill>
          </a:endParaRPr>
        </a:p>
      </dsp:txBody>
      <dsp:txXfrm>
        <a:off x="45478" y="1776271"/>
        <a:ext cx="8443444" cy="840656"/>
      </dsp:txXfrm>
    </dsp:sp>
    <dsp:sp modelId="{3D494CF3-C283-4ABD-8E53-050117AA49B6}">
      <dsp:nvSpPr>
        <dsp:cNvPr id="0" name=""/>
        <dsp:cNvSpPr/>
      </dsp:nvSpPr>
      <dsp:spPr>
        <a:xfrm>
          <a:off x="0" y="2662406"/>
          <a:ext cx="8534400"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31750" rIns="177800" bIns="31750" numCol="1" spcCol="1270" anchor="t" anchorCtr="0">
          <a:noAutofit/>
        </a:bodyPr>
        <a:lstStyle/>
        <a:p>
          <a:pPr marL="228600" lvl="1" indent="-228600" algn="l" defTabSz="1111250">
            <a:lnSpc>
              <a:spcPct val="90000"/>
            </a:lnSpc>
            <a:spcBef>
              <a:spcPct val="0"/>
            </a:spcBef>
            <a:spcAft>
              <a:spcPct val="20000"/>
            </a:spcAft>
            <a:buChar char="••"/>
          </a:pPr>
          <a:endParaRPr lang="en-US" sz="2500" kern="1200" dirty="0">
            <a:solidFill>
              <a:schemeClr val="tx1"/>
            </a:solidFill>
          </a:endParaRPr>
        </a:p>
        <a:p>
          <a:pPr marL="228600" lvl="1" indent="-228600" algn="l" defTabSz="1111250">
            <a:lnSpc>
              <a:spcPct val="90000"/>
            </a:lnSpc>
            <a:spcBef>
              <a:spcPct val="0"/>
            </a:spcBef>
            <a:spcAft>
              <a:spcPct val="20000"/>
            </a:spcAft>
            <a:buChar char="••"/>
          </a:pPr>
          <a:endParaRPr lang="en-US" sz="2500" kern="1200" dirty="0">
            <a:solidFill>
              <a:schemeClr val="tx1"/>
            </a:solidFill>
          </a:endParaRPr>
        </a:p>
      </dsp:txBody>
      <dsp:txXfrm>
        <a:off x="0" y="2662406"/>
        <a:ext cx="8534400" cy="786599"/>
      </dsp:txXfrm>
    </dsp:sp>
    <dsp:sp modelId="{E3CB2A01-8C43-46F4-A6BE-4D5CF5765CD7}">
      <dsp:nvSpPr>
        <dsp:cNvPr id="0" name=""/>
        <dsp:cNvSpPr/>
      </dsp:nvSpPr>
      <dsp:spPr>
        <a:xfrm>
          <a:off x="0" y="3449006"/>
          <a:ext cx="8534400" cy="93161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0" i="0" u="none" strike="noStrike" kern="1200" dirty="0" smtClean="0">
              <a:solidFill>
                <a:schemeClr val="tx1"/>
              </a:solidFill>
              <a:effectLst/>
              <a:latin typeface="+mn-lt"/>
              <a:ea typeface="+mn-ea"/>
              <a:cs typeface="+mn-cs"/>
            </a:rPr>
            <a:t>Experiments show that CARLOG misses fewer events and has lower latency than competing strategies</a:t>
          </a:r>
          <a:endParaRPr lang="en-US" sz="2500" kern="1200" dirty="0">
            <a:solidFill>
              <a:schemeClr val="tx1"/>
            </a:solidFill>
          </a:endParaRPr>
        </a:p>
      </dsp:txBody>
      <dsp:txXfrm>
        <a:off x="45478" y="3494484"/>
        <a:ext cx="8443444" cy="840656"/>
      </dsp:txXfrm>
    </dsp:sp>
    <dsp:sp modelId="{23B74EE2-A3A5-4320-96F7-2A21FCF682FE}">
      <dsp:nvSpPr>
        <dsp:cNvPr id="0" name=""/>
        <dsp:cNvSpPr/>
      </dsp:nvSpPr>
      <dsp:spPr>
        <a:xfrm>
          <a:off x="0" y="4380618"/>
          <a:ext cx="85344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31750" rIns="177800" bIns="31750" numCol="1" spcCol="1270" anchor="t" anchorCtr="0">
          <a:noAutofit/>
        </a:bodyPr>
        <a:lstStyle/>
        <a:p>
          <a:pPr marL="228600" lvl="1" indent="-228600" algn="l" defTabSz="1111250" rtl="0">
            <a:lnSpc>
              <a:spcPct val="90000"/>
            </a:lnSpc>
            <a:spcBef>
              <a:spcPct val="0"/>
            </a:spcBef>
            <a:spcAft>
              <a:spcPct val="20000"/>
            </a:spcAft>
            <a:buChar char="••"/>
          </a:pPr>
          <a:endParaRPr lang="en-US" sz="2500" kern="1200" dirty="0">
            <a:solidFill>
              <a:schemeClr val="tx1"/>
            </a:solidFill>
          </a:endParaRPr>
        </a:p>
      </dsp:txBody>
      <dsp:txXfrm>
        <a:off x="0" y="4380618"/>
        <a:ext cx="8534400" cy="33120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07313-51F5-8142-A6C7-A9F6B3618736}">
      <dsp:nvSpPr>
        <dsp:cNvPr id="0" name=""/>
        <dsp:cNvSpPr/>
      </dsp:nvSpPr>
      <dsp:spPr>
        <a:xfrm>
          <a:off x="4464"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Motivation</a:t>
          </a:r>
          <a:endParaRPr lang="en-US" sz="2000" kern="1200" dirty="0">
            <a:latin typeface="+mj-lt"/>
          </a:endParaRPr>
        </a:p>
      </dsp:txBody>
      <dsp:txXfrm>
        <a:off x="17855" y="13391"/>
        <a:ext cx="1357319" cy="430418"/>
      </dsp:txXfrm>
    </dsp:sp>
    <dsp:sp modelId="{8615F0E3-1FA6-214B-A5BE-124BF46C7A2D}">
      <dsp:nvSpPr>
        <dsp:cNvPr id="0" name=""/>
        <dsp:cNvSpPr/>
      </dsp:nvSpPr>
      <dsp:spPr>
        <a:xfrm>
          <a:off x="1526976"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1526976" y="125622"/>
        <a:ext cx="205400" cy="205955"/>
      </dsp:txXfrm>
    </dsp:sp>
    <dsp:sp modelId="{F754AB20-C932-C34F-9FB1-9305DF5F73A9}">
      <dsp:nvSpPr>
        <dsp:cNvPr id="0" name=""/>
        <dsp:cNvSpPr/>
      </dsp:nvSpPr>
      <dsp:spPr>
        <a:xfrm>
          <a:off x="1942207"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Problem</a:t>
          </a:r>
          <a:endParaRPr lang="en-US" sz="2000" kern="1200" dirty="0">
            <a:latin typeface="+mj-lt"/>
          </a:endParaRPr>
        </a:p>
      </dsp:txBody>
      <dsp:txXfrm>
        <a:off x="1955598" y="13391"/>
        <a:ext cx="1357319" cy="430418"/>
      </dsp:txXfrm>
    </dsp:sp>
    <dsp:sp modelId="{68D9566B-4B99-7246-9501-633B435CA56F}">
      <dsp:nvSpPr>
        <dsp:cNvPr id="0" name=""/>
        <dsp:cNvSpPr/>
      </dsp:nvSpPr>
      <dsp:spPr>
        <a:xfrm>
          <a:off x="3464718"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3464718" y="125622"/>
        <a:ext cx="205400" cy="205955"/>
      </dsp:txXfrm>
    </dsp:sp>
    <dsp:sp modelId="{92251872-FDE4-AC49-8F14-4382C001D483}">
      <dsp:nvSpPr>
        <dsp:cNvPr id="0" name=""/>
        <dsp:cNvSpPr/>
      </dsp:nvSpPr>
      <dsp:spPr>
        <a:xfrm>
          <a:off x="3879949"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Design</a:t>
          </a:r>
          <a:endParaRPr lang="en-US" sz="2000" kern="1200" dirty="0">
            <a:latin typeface="+mj-lt"/>
          </a:endParaRPr>
        </a:p>
      </dsp:txBody>
      <dsp:txXfrm>
        <a:off x="3893340" y="13391"/>
        <a:ext cx="1357319" cy="430418"/>
      </dsp:txXfrm>
    </dsp:sp>
    <dsp:sp modelId="{47CDE8AF-ED2F-0D40-AB59-228BFC6ABB4B}">
      <dsp:nvSpPr>
        <dsp:cNvPr id="0" name=""/>
        <dsp:cNvSpPr/>
      </dsp:nvSpPr>
      <dsp:spPr>
        <a:xfrm>
          <a:off x="5402460"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5402460" y="125622"/>
        <a:ext cx="205400" cy="205955"/>
      </dsp:txXfrm>
    </dsp:sp>
    <dsp:sp modelId="{35FB0068-C774-4639-A5C3-4C9D5771BA6D}">
      <dsp:nvSpPr>
        <dsp:cNvPr id="0" name=""/>
        <dsp:cNvSpPr/>
      </dsp:nvSpPr>
      <dsp:spPr>
        <a:xfrm>
          <a:off x="5817691" y="0"/>
          <a:ext cx="1384101" cy="457200"/>
        </a:xfrm>
        <a:prstGeom prst="roundRect">
          <a:avLst>
            <a:gd name="adj" fmla="val 10000"/>
          </a:avLst>
        </a:prstGeom>
        <a:solidFill>
          <a:schemeClr val="accent1"/>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Evaluation</a:t>
          </a:r>
          <a:endParaRPr lang="en-US" sz="2000" b="1" kern="1200" dirty="0">
            <a:latin typeface="+mj-lt"/>
          </a:endParaRPr>
        </a:p>
      </dsp:txBody>
      <dsp:txXfrm>
        <a:off x="5831082" y="13391"/>
        <a:ext cx="1357319" cy="430418"/>
      </dsp:txXfrm>
    </dsp:sp>
    <dsp:sp modelId="{64C4243C-EF26-4C3F-94B1-4898844274FB}">
      <dsp:nvSpPr>
        <dsp:cNvPr id="0" name=""/>
        <dsp:cNvSpPr/>
      </dsp:nvSpPr>
      <dsp:spPr>
        <a:xfrm>
          <a:off x="7340203"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7340203" y="125622"/>
        <a:ext cx="205400" cy="205955"/>
      </dsp:txXfrm>
    </dsp:sp>
    <dsp:sp modelId="{C62C1A73-6D55-E842-9FA4-26749F2D258D}">
      <dsp:nvSpPr>
        <dsp:cNvPr id="0" name=""/>
        <dsp:cNvSpPr/>
      </dsp:nvSpPr>
      <dsp:spPr>
        <a:xfrm>
          <a:off x="7755433"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Conclusion</a:t>
          </a:r>
          <a:endParaRPr lang="en-US" sz="2000" kern="1200" dirty="0">
            <a:latin typeface="+mj-lt"/>
          </a:endParaRPr>
        </a:p>
      </dsp:txBody>
      <dsp:txXfrm>
        <a:off x="7768824" y="13391"/>
        <a:ext cx="1357319" cy="43041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480925"/>
          <a:ext cx="8229600" cy="55084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1"/>
              </a:solidFill>
            </a:rPr>
            <a:t>Event Definition</a:t>
          </a:r>
          <a:endParaRPr lang="en-US" sz="2400" kern="1200" dirty="0">
            <a:solidFill>
              <a:schemeClr val="tx1"/>
            </a:solidFill>
          </a:endParaRPr>
        </a:p>
      </dsp:txBody>
      <dsp:txXfrm>
        <a:off x="26890" y="507815"/>
        <a:ext cx="8175820" cy="497063"/>
      </dsp:txXfrm>
    </dsp:sp>
    <dsp:sp modelId="{C12CB713-21CB-4B34-899D-4BA88E427D5C}">
      <dsp:nvSpPr>
        <dsp:cNvPr id="0" name=""/>
        <dsp:cNvSpPr/>
      </dsp:nvSpPr>
      <dsp:spPr>
        <a:xfrm>
          <a:off x="0" y="1070077"/>
          <a:ext cx="8229600" cy="1580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26 Rules. Avg. 3.6 sensor predicates, 2.3 cloud predicates</a:t>
          </a:r>
          <a:endParaRPr lang="en-US" sz="2000" kern="1200" dirty="0"/>
        </a:p>
        <a:p>
          <a:pPr marL="228600" lvl="1" indent="-228600" algn="l" defTabSz="889000">
            <a:lnSpc>
              <a:spcPct val="90000"/>
            </a:lnSpc>
            <a:spcBef>
              <a:spcPct val="0"/>
            </a:spcBef>
            <a:spcAft>
              <a:spcPct val="20000"/>
            </a:spcAft>
            <a:buChar char="••"/>
          </a:pPr>
          <a:r>
            <a:rPr lang="en-US" sz="2000" kern="1200" dirty="0" smtClean="0"/>
            <a:t>Existing Apps, Driving Experience</a:t>
          </a:r>
          <a:endParaRPr lang="en-US" sz="2000" kern="1200" dirty="0"/>
        </a:p>
        <a:p>
          <a:pPr marL="228600" lvl="1" indent="-228600" algn="l" defTabSz="889000">
            <a:lnSpc>
              <a:spcPct val="90000"/>
            </a:lnSpc>
            <a:spcBef>
              <a:spcPct val="0"/>
            </a:spcBef>
            <a:spcAft>
              <a:spcPct val="20000"/>
            </a:spcAft>
            <a:buChar char="••"/>
          </a:pPr>
          <a:endParaRPr lang="en-US" sz="2000" kern="1200" dirty="0"/>
        </a:p>
        <a:p>
          <a:pPr marL="228600" lvl="1" indent="-228600" algn="l" defTabSz="889000">
            <a:lnSpc>
              <a:spcPct val="90000"/>
            </a:lnSpc>
            <a:spcBef>
              <a:spcPct val="0"/>
            </a:spcBef>
            <a:spcAft>
              <a:spcPct val="20000"/>
            </a:spcAft>
            <a:buChar char="••"/>
          </a:pPr>
          <a:endParaRPr lang="en-US" sz="2000" kern="1200" dirty="0"/>
        </a:p>
        <a:p>
          <a:pPr marL="228600" lvl="1" indent="-228600" algn="l" defTabSz="889000">
            <a:lnSpc>
              <a:spcPct val="90000"/>
            </a:lnSpc>
            <a:spcBef>
              <a:spcPct val="0"/>
            </a:spcBef>
            <a:spcAft>
              <a:spcPct val="20000"/>
            </a:spcAft>
            <a:buChar char="••"/>
          </a:pPr>
          <a:endParaRPr lang="en-US" sz="2000" kern="1200" dirty="0"/>
        </a:p>
      </dsp:txBody>
      <dsp:txXfrm>
        <a:off x="0" y="1070077"/>
        <a:ext cx="8229600" cy="1580962"/>
      </dsp:txXfrm>
    </dsp:sp>
    <dsp:sp modelId="{FADF0305-D75C-4CB5-8617-D74A84F29744}">
      <dsp:nvSpPr>
        <dsp:cNvPr id="0" name=""/>
        <dsp:cNvSpPr/>
      </dsp:nvSpPr>
      <dsp:spPr>
        <a:xfrm>
          <a:off x="0" y="2667007"/>
          <a:ext cx="8229600" cy="55764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1"/>
              </a:solidFill>
            </a:rPr>
            <a:t>Methodology</a:t>
          </a:r>
          <a:endParaRPr lang="en-US" sz="2000" kern="1200" dirty="0">
            <a:solidFill>
              <a:schemeClr val="tx1"/>
            </a:solidFill>
          </a:endParaRPr>
        </a:p>
      </dsp:txBody>
      <dsp:txXfrm>
        <a:off x="27222" y="2694229"/>
        <a:ext cx="8175156" cy="503200"/>
      </dsp:txXfrm>
    </dsp:sp>
    <dsp:sp modelId="{68468C6A-832F-488A-BA48-8E2BD9619FB4}">
      <dsp:nvSpPr>
        <dsp:cNvPr id="0" name=""/>
        <dsp:cNvSpPr/>
      </dsp:nvSpPr>
      <dsp:spPr>
        <a:xfrm>
          <a:off x="0" y="3298730"/>
          <a:ext cx="8229600" cy="9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Trace-driven comparison</a:t>
          </a:r>
          <a:endParaRPr lang="en-US" sz="2400" kern="1200" dirty="0"/>
        </a:p>
        <a:p>
          <a:pPr marL="228600" lvl="1" indent="-228600" algn="l" defTabSz="1066800">
            <a:lnSpc>
              <a:spcPct val="90000"/>
            </a:lnSpc>
            <a:spcBef>
              <a:spcPct val="0"/>
            </a:spcBef>
            <a:spcAft>
              <a:spcPct val="20000"/>
            </a:spcAft>
            <a:buChar char="••"/>
          </a:pPr>
          <a:r>
            <a:rPr lang="en-US" sz="2400" kern="1200" dirty="0" smtClean="0"/>
            <a:t>2,000 miles, 2 GB data</a:t>
          </a:r>
          <a:endParaRPr lang="en-US" sz="2400" kern="1200" dirty="0"/>
        </a:p>
      </dsp:txBody>
      <dsp:txXfrm>
        <a:off x="0" y="3298730"/>
        <a:ext cx="8229600" cy="90480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07313-51F5-8142-A6C7-A9F6B3618736}">
      <dsp:nvSpPr>
        <dsp:cNvPr id="0" name=""/>
        <dsp:cNvSpPr/>
      </dsp:nvSpPr>
      <dsp:spPr>
        <a:xfrm>
          <a:off x="4464"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Motivation</a:t>
          </a:r>
          <a:endParaRPr lang="en-US" sz="2000" kern="1200" dirty="0">
            <a:latin typeface="+mj-lt"/>
          </a:endParaRPr>
        </a:p>
      </dsp:txBody>
      <dsp:txXfrm>
        <a:off x="17855" y="13391"/>
        <a:ext cx="1357319" cy="430418"/>
      </dsp:txXfrm>
    </dsp:sp>
    <dsp:sp modelId="{8615F0E3-1FA6-214B-A5BE-124BF46C7A2D}">
      <dsp:nvSpPr>
        <dsp:cNvPr id="0" name=""/>
        <dsp:cNvSpPr/>
      </dsp:nvSpPr>
      <dsp:spPr>
        <a:xfrm>
          <a:off x="1526976"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1526976" y="125622"/>
        <a:ext cx="205400" cy="205955"/>
      </dsp:txXfrm>
    </dsp:sp>
    <dsp:sp modelId="{F754AB20-C932-C34F-9FB1-9305DF5F73A9}">
      <dsp:nvSpPr>
        <dsp:cNvPr id="0" name=""/>
        <dsp:cNvSpPr/>
      </dsp:nvSpPr>
      <dsp:spPr>
        <a:xfrm>
          <a:off x="1942207"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Problem</a:t>
          </a:r>
          <a:endParaRPr lang="en-US" sz="2000" kern="1200" dirty="0">
            <a:latin typeface="+mj-lt"/>
          </a:endParaRPr>
        </a:p>
      </dsp:txBody>
      <dsp:txXfrm>
        <a:off x="1955598" y="13391"/>
        <a:ext cx="1357319" cy="430418"/>
      </dsp:txXfrm>
    </dsp:sp>
    <dsp:sp modelId="{68D9566B-4B99-7246-9501-633B435CA56F}">
      <dsp:nvSpPr>
        <dsp:cNvPr id="0" name=""/>
        <dsp:cNvSpPr/>
      </dsp:nvSpPr>
      <dsp:spPr>
        <a:xfrm>
          <a:off x="3464718"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3464718" y="125622"/>
        <a:ext cx="205400" cy="205955"/>
      </dsp:txXfrm>
    </dsp:sp>
    <dsp:sp modelId="{92251872-FDE4-AC49-8F14-4382C001D483}">
      <dsp:nvSpPr>
        <dsp:cNvPr id="0" name=""/>
        <dsp:cNvSpPr/>
      </dsp:nvSpPr>
      <dsp:spPr>
        <a:xfrm>
          <a:off x="3879949"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Design</a:t>
          </a:r>
          <a:endParaRPr lang="en-US" sz="2000" kern="1200" dirty="0">
            <a:latin typeface="+mj-lt"/>
          </a:endParaRPr>
        </a:p>
      </dsp:txBody>
      <dsp:txXfrm>
        <a:off x="3893340" y="13391"/>
        <a:ext cx="1357319" cy="430418"/>
      </dsp:txXfrm>
    </dsp:sp>
    <dsp:sp modelId="{47CDE8AF-ED2F-0D40-AB59-228BFC6ABB4B}">
      <dsp:nvSpPr>
        <dsp:cNvPr id="0" name=""/>
        <dsp:cNvSpPr/>
      </dsp:nvSpPr>
      <dsp:spPr>
        <a:xfrm>
          <a:off x="5402460"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5402460" y="125622"/>
        <a:ext cx="205400" cy="205955"/>
      </dsp:txXfrm>
    </dsp:sp>
    <dsp:sp modelId="{35FB0068-C774-4639-A5C3-4C9D5771BA6D}">
      <dsp:nvSpPr>
        <dsp:cNvPr id="0" name=""/>
        <dsp:cNvSpPr/>
      </dsp:nvSpPr>
      <dsp:spPr>
        <a:xfrm>
          <a:off x="5817691" y="0"/>
          <a:ext cx="1384101" cy="457200"/>
        </a:xfrm>
        <a:prstGeom prst="roundRect">
          <a:avLst>
            <a:gd name="adj" fmla="val 10000"/>
          </a:avLst>
        </a:prstGeom>
        <a:solidFill>
          <a:schemeClr val="accent1"/>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Evaluation</a:t>
          </a:r>
          <a:endParaRPr lang="en-US" sz="2000" b="1" kern="1200" dirty="0">
            <a:latin typeface="+mj-lt"/>
          </a:endParaRPr>
        </a:p>
      </dsp:txBody>
      <dsp:txXfrm>
        <a:off x="5831082" y="13391"/>
        <a:ext cx="1357319" cy="430418"/>
      </dsp:txXfrm>
    </dsp:sp>
    <dsp:sp modelId="{64C4243C-EF26-4C3F-94B1-4898844274FB}">
      <dsp:nvSpPr>
        <dsp:cNvPr id="0" name=""/>
        <dsp:cNvSpPr/>
      </dsp:nvSpPr>
      <dsp:spPr>
        <a:xfrm>
          <a:off x="7340203"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7340203" y="125622"/>
        <a:ext cx="205400" cy="205955"/>
      </dsp:txXfrm>
    </dsp:sp>
    <dsp:sp modelId="{C62C1A73-6D55-E842-9FA4-26749F2D258D}">
      <dsp:nvSpPr>
        <dsp:cNvPr id="0" name=""/>
        <dsp:cNvSpPr/>
      </dsp:nvSpPr>
      <dsp:spPr>
        <a:xfrm>
          <a:off x="7755433"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Conclusion</a:t>
          </a:r>
          <a:endParaRPr lang="en-US" sz="2000" kern="1200" dirty="0">
            <a:latin typeface="+mj-lt"/>
          </a:endParaRPr>
        </a:p>
      </dsp:txBody>
      <dsp:txXfrm>
        <a:off x="7768824" y="13391"/>
        <a:ext cx="1357319" cy="430418"/>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2655"/>
          <a:ext cx="2667000" cy="454544"/>
        </a:xfrm>
        <a:prstGeom prst="roundRect">
          <a:avLst/>
        </a:prstGeom>
        <a:solidFill>
          <a:srgbClr val="DAECFB"/>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err="1" smtClean="0">
              <a:solidFill>
                <a:schemeClr val="tx1"/>
              </a:solidFill>
              <a:latin typeface="Calibri"/>
              <a:ea typeface="ヒラギノ角ゴ ProN W3" pitchFamily="-65" charset="-128"/>
              <a:cs typeface="Calibri"/>
              <a:sym typeface="Gill Sans" pitchFamily="-65" charset="0"/>
            </a:rPr>
            <a:t>TrafficSignSpeeding</a:t>
          </a:r>
          <a:endParaRPr lang="en-US" sz="1900" b="1" kern="1200" dirty="0" smtClean="0">
            <a:solidFill>
              <a:schemeClr val="tx1"/>
            </a:solidFill>
            <a:latin typeface="Calibri"/>
            <a:ea typeface="ヒラギノ角ゴ ProN W3" pitchFamily="-65" charset="-128"/>
            <a:cs typeface="Calibri"/>
            <a:sym typeface="Gill Sans" pitchFamily="-65" charset="0"/>
          </a:endParaRPr>
        </a:p>
      </dsp:txBody>
      <dsp:txXfrm>
        <a:off x="22189" y="24844"/>
        <a:ext cx="2622622" cy="41016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0"/>
          <a:ext cx="2667000" cy="454544"/>
        </a:xfrm>
        <a:prstGeom prst="roundRect">
          <a:avLst/>
        </a:prstGeom>
        <a:solidFill>
          <a:srgbClr val="DAECFB"/>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err="1" smtClean="0">
              <a:solidFill>
                <a:schemeClr val="tx1"/>
              </a:solidFill>
              <a:latin typeface="Calibri"/>
              <a:ea typeface="ヒラギノ角ゴ ProN W3" pitchFamily="-65" charset="-128"/>
              <a:cs typeface="Calibri"/>
              <a:sym typeface="Gill Sans" pitchFamily="-65" charset="0"/>
            </a:rPr>
            <a:t>CarelessTurn</a:t>
          </a:r>
          <a:endParaRPr lang="en-US" sz="1900" kern="1200" dirty="0">
            <a:solidFill>
              <a:schemeClr val="tx1"/>
            </a:solidFill>
          </a:endParaRPr>
        </a:p>
      </dsp:txBody>
      <dsp:txXfrm>
        <a:off x="22189" y="22189"/>
        <a:ext cx="2622622" cy="41016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2655"/>
          <a:ext cx="2667000" cy="454544"/>
        </a:xfrm>
        <a:prstGeom prst="roundRect">
          <a:avLst/>
        </a:prstGeom>
        <a:solidFill>
          <a:srgbClr val="DAECFB"/>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err="1" smtClean="0">
              <a:solidFill>
                <a:schemeClr val="tx1"/>
              </a:solidFill>
              <a:latin typeface="Calibri"/>
              <a:ea typeface="ヒラギノ角ゴ ProN W3" pitchFamily="-65" charset="-128"/>
              <a:cs typeface="Calibri"/>
              <a:sym typeface="Gill Sans" pitchFamily="-65" charset="0"/>
            </a:rPr>
            <a:t>HwySpeeding</a:t>
          </a:r>
          <a:endParaRPr lang="en-US" sz="1900" kern="1200" dirty="0">
            <a:solidFill>
              <a:schemeClr val="tx1"/>
            </a:solidFill>
          </a:endParaRPr>
        </a:p>
      </dsp:txBody>
      <dsp:txXfrm>
        <a:off x="22189" y="24844"/>
        <a:ext cx="2622622" cy="41016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2655"/>
          <a:ext cx="2667000" cy="454544"/>
        </a:xfrm>
        <a:prstGeom prst="roundRect">
          <a:avLst/>
        </a:prstGeom>
        <a:solidFill>
          <a:srgbClr val="DAECFB"/>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err="1" smtClean="0">
              <a:solidFill>
                <a:schemeClr val="tx1"/>
              </a:solidFill>
              <a:latin typeface="Calibri"/>
              <a:ea typeface="ヒラギノ角ゴ ProN W3" pitchFamily="-65" charset="-128"/>
              <a:cs typeface="Calibri"/>
              <a:sym typeface="Gill Sans" pitchFamily="-65" charset="0"/>
            </a:rPr>
            <a:t>TrafficSignHardBrake</a:t>
          </a:r>
          <a:endParaRPr lang="en-US" sz="1900" kern="1200" dirty="0">
            <a:solidFill>
              <a:schemeClr val="tx1"/>
            </a:solidFill>
          </a:endParaRPr>
        </a:p>
      </dsp:txBody>
      <dsp:txXfrm>
        <a:off x="22189" y="24844"/>
        <a:ext cx="2622622" cy="410166"/>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2655"/>
          <a:ext cx="2667000" cy="454544"/>
        </a:xfrm>
        <a:prstGeom prst="roundRect">
          <a:avLst/>
        </a:prstGeom>
        <a:solidFill>
          <a:srgbClr val="DAECFB"/>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err="1" smtClean="0">
              <a:solidFill>
                <a:schemeClr val="tx1"/>
              </a:solidFill>
              <a:latin typeface="Calibri"/>
              <a:ea typeface="ヒラギノ角ゴ ProN W3" pitchFamily="-65" charset="-128"/>
              <a:cs typeface="Calibri"/>
              <a:sym typeface="Gill Sans" pitchFamily="-65" charset="0"/>
            </a:rPr>
            <a:t>SharpTurn</a:t>
          </a:r>
          <a:endParaRPr lang="en-US" sz="1900" kern="1200" dirty="0">
            <a:solidFill>
              <a:schemeClr val="tx1"/>
            </a:solidFill>
          </a:endParaRPr>
        </a:p>
      </dsp:txBody>
      <dsp:txXfrm>
        <a:off x="22189" y="24844"/>
        <a:ext cx="2622622" cy="4101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21E73-64E5-B944-BAC1-F21D0C1580A8}">
      <dsp:nvSpPr>
        <dsp:cNvPr id="0" name=""/>
        <dsp:cNvSpPr/>
      </dsp:nvSpPr>
      <dsp:spPr>
        <a:xfrm>
          <a:off x="4464" y="0"/>
          <a:ext cx="1384101" cy="457200"/>
        </a:xfrm>
        <a:prstGeom prst="roundRect">
          <a:avLst>
            <a:gd name="adj" fmla="val 10000"/>
          </a:avLst>
        </a:prstGeom>
        <a:solidFill>
          <a:schemeClr val="accent1"/>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mj-lt"/>
            </a:rPr>
            <a:t>Motivation</a:t>
          </a:r>
          <a:endParaRPr lang="en-US" sz="1900" b="1" kern="1200" dirty="0">
            <a:latin typeface="+mj-lt"/>
          </a:endParaRPr>
        </a:p>
      </dsp:txBody>
      <dsp:txXfrm>
        <a:off x="17855" y="13391"/>
        <a:ext cx="1357319" cy="430418"/>
      </dsp:txXfrm>
    </dsp:sp>
    <dsp:sp modelId="{9347874D-D32F-2E4D-952B-B84FCF13786D}">
      <dsp:nvSpPr>
        <dsp:cNvPr id="0" name=""/>
        <dsp:cNvSpPr/>
      </dsp:nvSpPr>
      <dsp:spPr>
        <a:xfrm>
          <a:off x="1526976"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1526976" y="125622"/>
        <a:ext cx="205400" cy="205955"/>
      </dsp:txXfrm>
    </dsp:sp>
    <dsp:sp modelId="{38E07313-51F5-8142-A6C7-A9F6B3618736}">
      <dsp:nvSpPr>
        <dsp:cNvPr id="0" name=""/>
        <dsp:cNvSpPr/>
      </dsp:nvSpPr>
      <dsp:spPr>
        <a:xfrm>
          <a:off x="1942207"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Problem</a:t>
          </a:r>
          <a:endParaRPr lang="en-US" sz="1900" kern="1200" dirty="0">
            <a:latin typeface="+mj-lt"/>
          </a:endParaRPr>
        </a:p>
      </dsp:txBody>
      <dsp:txXfrm>
        <a:off x="1955598" y="13391"/>
        <a:ext cx="1357319" cy="430418"/>
      </dsp:txXfrm>
    </dsp:sp>
    <dsp:sp modelId="{8615F0E3-1FA6-214B-A5BE-124BF46C7A2D}">
      <dsp:nvSpPr>
        <dsp:cNvPr id="0" name=""/>
        <dsp:cNvSpPr/>
      </dsp:nvSpPr>
      <dsp:spPr>
        <a:xfrm>
          <a:off x="3464718"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3464718" y="125622"/>
        <a:ext cx="205400" cy="205955"/>
      </dsp:txXfrm>
    </dsp:sp>
    <dsp:sp modelId="{F754AB20-C932-C34F-9FB1-9305DF5F73A9}">
      <dsp:nvSpPr>
        <dsp:cNvPr id="0" name=""/>
        <dsp:cNvSpPr/>
      </dsp:nvSpPr>
      <dsp:spPr>
        <a:xfrm>
          <a:off x="3879949"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Design</a:t>
          </a:r>
          <a:endParaRPr lang="en-US" sz="1900" kern="1200" dirty="0">
            <a:latin typeface="+mj-lt"/>
          </a:endParaRPr>
        </a:p>
      </dsp:txBody>
      <dsp:txXfrm>
        <a:off x="3893340" y="13391"/>
        <a:ext cx="1357319" cy="430418"/>
      </dsp:txXfrm>
    </dsp:sp>
    <dsp:sp modelId="{68D9566B-4B99-7246-9501-633B435CA56F}">
      <dsp:nvSpPr>
        <dsp:cNvPr id="0" name=""/>
        <dsp:cNvSpPr/>
      </dsp:nvSpPr>
      <dsp:spPr>
        <a:xfrm>
          <a:off x="5402460"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5402460" y="125622"/>
        <a:ext cx="205400" cy="205955"/>
      </dsp:txXfrm>
    </dsp:sp>
    <dsp:sp modelId="{92251872-FDE4-AC49-8F14-4382C001D483}">
      <dsp:nvSpPr>
        <dsp:cNvPr id="0" name=""/>
        <dsp:cNvSpPr/>
      </dsp:nvSpPr>
      <dsp:spPr>
        <a:xfrm>
          <a:off x="5817691"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Evaluation</a:t>
          </a:r>
          <a:endParaRPr lang="en-US" sz="1900" kern="1200" dirty="0">
            <a:latin typeface="+mj-lt"/>
          </a:endParaRPr>
        </a:p>
      </dsp:txBody>
      <dsp:txXfrm>
        <a:off x="5831082" y="13391"/>
        <a:ext cx="1357319" cy="430418"/>
      </dsp:txXfrm>
    </dsp:sp>
    <dsp:sp modelId="{47CDE8AF-ED2F-0D40-AB59-228BFC6ABB4B}">
      <dsp:nvSpPr>
        <dsp:cNvPr id="0" name=""/>
        <dsp:cNvSpPr/>
      </dsp:nvSpPr>
      <dsp:spPr>
        <a:xfrm>
          <a:off x="7340203"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7340203" y="125622"/>
        <a:ext cx="205400" cy="205955"/>
      </dsp:txXfrm>
    </dsp:sp>
    <dsp:sp modelId="{C62C1A73-6D55-E842-9FA4-26749F2D258D}">
      <dsp:nvSpPr>
        <dsp:cNvPr id="0" name=""/>
        <dsp:cNvSpPr/>
      </dsp:nvSpPr>
      <dsp:spPr>
        <a:xfrm>
          <a:off x="7755433"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Conclusion</a:t>
          </a:r>
          <a:endParaRPr lang="en-US" sz="1900" kern="1200" dirty="0">
            <a:latin typeface="+mj-lt"/>
          </a:endParaRPr>
        </a:p>
      </dsp:txBody>
      <dsp:txXfrm>
        <a:off x="7768824" y="13391"/>
        <a:ext cx="1357319" cy="43041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0"/>
          <a:ext cx="2667000" cy="454544"/>
        </a:xfrm>
        <a:prstGeom prst="roundRect">
          <a:avLst/>
        </a:prstGeom>
        <a:solidFill>
          <a:srgbClr val="DAECFB"/>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err="1" smtClean="0">
              <a:solidFill>
                <a:schemeClr val="tx1"/>
              </a:solidFill>
              <a:latin typeface="Calibri"/>
              <a:ea typeface="ヒラギノ角ゴ ProN W3" pitchFamily="-65" charset="-128"/>
              <a:cs typeface="Calibri"/>
              <a:sym typeface="Gill Sans" pitchFamily="-65" charset="0"/>
            </a:rPr>
            <a:t>SlowRoughRoad</a:t>
          </a:r>
          <a:endParaRPr lang="en-US" sz="1900" kern="1200" dirty="0">
            <a:solidFill>
              <a:schemeClr val="tx1"/>
            </a:solidFill>
          </a:endParaRPr>
        </a:p>
      </dsp:txBody>
      <dsp:txXfrm>
        <a:off x="22189" y="22189"/>
        <a:ext cx="2622622" cy="41016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07313-51F5-8142-A6C7-A9F6B3618736}">
      <dsp:nvSpPr>
        <dsp:cNvPr id="0" name=""/>
        <dsp:cNvSpPr/>
      </dsp:nvSpPr>
      <dsp:spPr>
        <a:xfrm>
          <a:off x="4464"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Motivation</a:t>
          </a:r>
          <a:endParaRPr lang="en-US" sz="2000" kern="1200" dirty="0">
            <a:latin typeface="+mj-lt"/>
          </a:endParaRPr>
        </a:p>
      </dsp:txBody>
      <dsp:txXfrm>
        <a:off x="17855" y="13391"/>
        <a:ext cx="1357319" cy="430418"/>
      </dsp:txXfrm>
    </dsp:sp>
    <dsp:sp modelId="{8615F0E3-1FA6-214B-A5BE-124BF46C7A2D}">
      <dsp:nvSpPr>
        <dsp:cNvPr id="0" name=""/>
        <dsp:cNvSpPr/>
      </dsp:nvSpPr>
      <dsp:spPr>
        <a:xfrm>
          <a:off x="1526976"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1526976" y="125622"/>
        <a:ext cx="205400" cy="205955"/>
      </dsp:txXfrm>
    </dsp:sp>
    <dsp:sp modelId="{F754AB20-C932-C34F-9FB1-9305DF5F73A9}">
      <dsp:nvSpPr>
        <dsp:cNvPr id="0" name=""/>
        <dsp:cNvSpPr/>
      </dsp:nvSpPr>
      <dsp:spPr>
        <a:xfrm>
          <a:off x="1942207"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Problem</a:t>
          </a:r>
          <a:endParaRPr lang="en-US" sz="2000" kern="1200" dirty="0">
            <a:latin typeface="+mj-lt"/>
          </a:endParaRPr>
        </a:p>
      </dsp:txBody>
      <dsp:txXfrm>
        <a:off x="1955598" y="13391"/>
        <a:ext cx="1357319" cy="430418"/>
      </dsp:txXfrm>
    </dsp:sp>
    <dsp:sp modelId="{68D9566B-4B99-7246-9501-633B435CA56F}">
      <dsp:nvSpPr>
        <dsp:cNvPr id="0" name=""/>
        <dsp:cNvSpPr/>
      </dsp:nvSpPr>
      <dsp:spPr>
        <a:xfrm>
          <a:off x="3464718"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3464718" y="125622"/>
        <a:ext cx="205400" cy="205955"/>
      </dsp:txXfrm>
    </dsp:sp>
    <dsp:sp modelId="{92251872-FDE4-AC49-8F14-4382C001D483}">
      <dsp:nvSpPr>
        <dsp:cNvPr id="0" name=""/>
        <dsp:cNvSpPr/>
      </dsp:nvSpPr>
      <dsp:spPr>
        <a:xfrm>
          <a:off x="3879949"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Design</a:t>
          </a:r>
          <a:endParaRPr lang="en-US" sz="2000" kern="1200" dirty="0">
            <a:latin typeface="+mj-lt"/>
          </a:endParaRPr>
        </a:p>
      </dsp:txBody>
      <dsp:txXfrm>
        <a:off x="3893340" y="13391"/>
        <a:ext cx="1357319" cy="430418"/>
      </dsp:txXfrm>
    </dsp:sp>
    <dsp:sp modelId="{47CDE8AF-ED2F-0D40-AB59-228BFC6ABB4B}">
      <dsp:nvSpPr>
        <dsp:cNvPr id="0" name=""/>
        <dsp:cNvSpPr/>
      </dsp:nvSpPr>
      <dsp:spPr>
        <a:xfrm>
          <a:off x="5402460"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5402460" y="125622"/>
        <a:ext cx="205400" cy="205955"/>
      </dsp:txXfrm>
    </dsp:sp>
    <dsp:sp modelId="{35FB0068-C774-4639-A5C3-4C9D5771BA6D}">
      <dsp:nvSpPr>
        <dsp:cNvPr id="0" name=""/>
        <dsp:cNvSpPr/>
      </dsp:nvSpPr>
      <dsp:spPr>
        <a:xfrm>
          <a:off x="5817691" y="0"/>
          <a:ext cx="1384101" cy="457200"/>
        </a:xfrm>
        <a:prstGeom prst="roundRect">
          <a:avLst>
            <a:gd name="adj" fmla="val 10000"/>
          </a:avLst>
        </a:prstGeom>
        <a:solidFill>
          <a:schemeClr val="accent1"/>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Evaluation</a:t>
          </a:r>
          <a:endParaRPr lang="en-US" sz="2000" b="1" kern="1200" dirty="0">
            <a:latin typeface="+mj-lt"/>
          </a:endParaRPr>
        </a:p>
      </dsp:txBody>
      <dsp:txXfrm>
        <a:off x="5831082" y="13391"/>
        <a:ext cx="1357319" cy="430418"/>
      </dsp:txXfrm>
    </dsp:sp>
    <dsp:sp modelId="{64C4243C-EF26-4C3F-94B1-4898844274FB}">
      <dsp:nvSpPr>
        <dsp:cNvPr id="0" name=""/>
        <dsp:cNvSpPr/>
      </dsp:nvSpPr>
      <dsp:spPr>
        <a:xfrm>
          <a:off x="7340203"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7340203" y="125622"/>
        <a:ext cx="205400" cy="205955"/>
      </dsp:txXfrm>
    </dsp:sp>
    <dsp:sp modelId="{C62C1A73-6D55-E842-9FA4-26749F2D258D}">
      <dsp:nvSpPr>
        <dsp:cNvPr id="0" name=""/>
        <dsp:cNvSpPr/>
      </dsp:nvSpPr>
      <dsp:spPr>
        <a:xfrm>
          <a:off x="7755433"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Conclusion</a:t>
          </a:r>
          <a:endParaRPr lang="en-US" sz="2000" kern="1200" dirty="0">
            <a:latin typeface="+mj-lt"/>
          </a:endParaRPr>
        </a:p>
      </dsp:txBody>
      <dsp:txXfrm>
        <a:off x="7768824" y="13391"/>
        <a:ext cx="1357319" cy="430418"/>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07313-51F5-8142-A6C7-A9F6B3618736}">
      <dsp:nvSpPr>
        <dsp:cNvPr id="0" name=""/>
        <dsp:cNvSpPr/>
      </dsp:nvSpPr>
      <dsp:spPr>
        <a:xfrm>
          <a:off x="4464"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Motivation</a:t>
          </a:r>
          <a:endParaRPr lang="en-US" sz="2000" kern="1200" dirty="0">
            <a:latin typeface="+mj-lt"/>
          </a:endParaRPr>
        </a:p>
      </dsp:txBody>
      <dsp:txXfrm>
        <a:off x="17855" y="13391"/>
        <a:ext cx="1357319" cy="430418"/>
      </dsp:txXfrm>
    </dsp:sp>
    <dsp:sp modelId="{8615F0E3-1FA6-214B-A5BE-124BF46C7A2D}">
      <dsp:nvSpPr>
        <dsp:cNvPr id="0" name=""/>
        <dsp:cNvSpPr/>
      </dsp:nvSpPr>
      <dsp:spPr>
        <a:xfrm>
          <a:off x="1526976"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1526976" y="125622"/>
        <a:ext cx="205400" cy="205955"/>
      </dsp:txXfrm>
    </dsp:sp>
    <dsp:sp modelId="{F754AB20-C932-C34F-9FB1-9305DF5F73A9}">
      <dsp:nvSpPr>
        <dsp:cNvPr id="0" name=""/>
        <dsp:cNvSpPr/>
      </dsp:nvSpPr>
      <dsp:spPr>
        <a:xfrm>
          <a:off x="1942207"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Problem</a:t>
          </a:r>
          <a:endParaRPr lang="en-US" sz="2000" kern="1200" dirty="0">
            <a:latin typeface="+mj-lt"/>
          </a:endParaRPr>
        </a:p>
      </dsp:txBody>
      <dsp:txXfrm>
        <a:off x="1955598" y="13391"/>
        <a:ext cx="1357319" cy="430418"/>
      </dsp:txXfrm>
    </dsp:sp>
    <dsp:sp modelId="{68D9566B-4B99-7246-9501-633B435CA56F}">
      <dsp:nvSpPr>
        <dsp:cNvPr id="0" name=""/>
        <dsp:cNvSpPr/>
      </dsp:nvSpPr>
      <dsp:spPr>
        <a:xfrm>
          <a:off x="3464718"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3464718" y="125622"/>
        <a:ext cx="205400" cy="205955"/>
      </dsp:txXfrm>
    </dsp:sp>
    <dsp:sp modelId="{92251872-FDE4-AC49-8F14-4382C001D483}">
      <dsp:nvSpPr>
        <dsp:cNvPr id="0" name=""/>
        <dsp:cNvSpPr/>
      </dsp:nvSpPr>
      <dsp:spPr>
        <a:xfrm>
          <a:off x="3879949"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Design</a:t>
          </a:r>
          <a:endParaRPr lang="en-US" sz="2000" kern="1200" dirty="0">
            <a:latin typeface="+mj-lt"/>
          </a:endParaRPr>
        </a:p>
      </dsp:txBody>
      <dsp:txXfrm>
        <a:off x="3893340" y="13391"/>
        <a:ext cx="1357319" cy="430418"/>
      </dsp:txXfrm>
    </dsp:sp>
    <dsp:sp modelId="{47CDE8AF-ED2F-0D40-AB59-228BFC6ABB4B}">
      <dsp:nvSpPr>
        <dsp:cNvPr id="0" name=""/>
        <dsp:cNvSpPr/>
      </dsp:nvSpPr>
      <dsp:spPr>
        <a:xfrm>
          <a:off x="5402460"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5402460" y="125622"/>
        <a:ext cx="205400" cy="205955"/>
      </dsp:txXfrm>
    </dsp:sp>
    <dsp:sp modelId="{35FB0068-C774-4639-A5C3-4C9D5771BA6D}">
      <dsp:nvSpPr>
        <dsp:cNvPr id="0" name=""/>
        <dsp:cNvSpPr/>
      </dsp:nvSpPr>
      <dsp:spPr>
        <a:xfrm>
          <a:off x="5817691" y="0"/>
          <a:ext cx="1384101" cy="457200"/>
        </a:xfrm>
        <a:prstGeom prst="roundRect">
          <a:avLst>
            <a:gd name="adj" fmla="val 10000"/>
          </a:avLst>
        </a:prstGeom>
        <a:solidFill>
          <a:schemeClr val="accent1"/>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Evaluation</a:t>
          </a:r>
          <a:endParaRPr lang="en-US" sz="2000" b="1" kern="1200" dirty="0">
            <a:latin typeface="+mj-lt"/>
          </a:endParaRPr>
        </a:p>
      </dsp:txBody>
      <dsp:txXfrm>
        <a:off x="5831082" y="13391"/>
        <a:ext cx="1357319" cy="430418"/>
      </dsp:txXfrm>
    </dsp:sp>
    <dsp:sp modelId="{64C4243C-EF26-4C3F-94B1-4898844274FB}">
      <dsp:nvSpPr>
        <dsp:cNvPr id="0" name=""/>
        <dsp:cNvSpPr/>
      </dsp:nvSpPr>
      <dsp:spPr>
        <a:xfrm>
          <a:off x="7340203"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7340203" y="125622"/>
        <a:ext cx="205400" cy="205955"/>
      </dsp:txXfrm>
    </dsp:sp>
    <dsp:sp modelId="{C62C1A73-6D55-E842-9FA4-26749F2D258D}">
      <dsp:nvSpPr>
        <dsp:cNvPr id="0" name=""/>
        <dsp:cNvSpPr/>
      </dsp:nvSpPr>
      <dsp:spPr>
        <a:xfrm>
          <a:off x="7755433"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Conclusion</a:t>
          </a:r>
          <a:endParaRPr lang="en-US" sz="2000" kern="1200" dirty="0">
            <a:latin typeface="+mj-lt"/>
          </a:endParaRPr>
        </a:p>
      </dsp:txBody>
      <dsp:txXfrm>
        <a:off x="7768824" y="13391"/>
        <a:ext cx="1357319" cy="430418"/>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0"/>
          <a:ext cx="3962400" cy="444600"/>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Naive</a:t>
          </a:r>
          <a:endParaRPr lang="en-US" sz="1900" kern="1200" dirty="0">
            <a:solidFill>
              <a:schemeClr val="tx1"/>
            </a:solidFill>
          </a:endParaRPr>
        </a:p>
      </dsp:txBody>
      <dsp:txXfrm>
        <a:off x="21704" y="21704"/>
        <a:ext cx="3918992" cy="401192"/>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6299"/>
          <a:ext cx="3962400" cy="444600"/>
        </a:xfrm>
        <a:prstGeom prst="roundRect">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CARLOG</a:t>
          </a:r>
          <a:endParaRPr lang="en-US" sz="1900" kern="1200" dirty="0">
            <a:solidFill>
              <a:schemeClr val="tx1"/>
            </a:solidFill>
          </a:endParaRPr>
        </a:p>
      </dsp:txBody>
      <dsp:txXfrm>
        <a:off x="21704" y="28003"/>
        <a:ext cx="3918992" cy="401192"/>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446"/>
          <a:ext cx="3962400" cy="456753"/>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Naive Cached</a:t>
          </a:r>
          <a:endParaRPr lang="en-US" sz="1900" kern="1200" dirty="0">
            <a:solidFill>
              <a:schemeClr val="tx1"/>
            </a:solidFill>
          </a:endParaRPr>
        </a:p>
      </dsp:txBody>
      <dsp:txXfrm>
        <a:off x="22297" y="22743"/>
        <a:ext cx="3917806" cy="412159"/>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6299"/>
          <a:ext cx="3962400" cy="444600"/>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Lowest Cost First</a:t>
          </a:r>
          <a:endParaRPr lang="en-US" sz="1900" kern="1200" dirty="0">
            <a:solidFill>
              <a:schemeClr val="tx1"/>
            </a:solidFill>
          </a:endParaRPr>
        </a:p>
      </dsp:txBody>
      <dsp:txXfrm>
        <a:off x="21704" y="28003"/>
        <a:ext cx="3918992" cy="401192"/>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12600"/>
          <a:ext cx="3962400" cy="444600"/>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Cloud Parallel</a:t>
          </a:r>
          <a:endParaRPr lang="en-US" sz="1900" kern="1200" dirty="0">
            <a:solidFill>
              <a:schemeClr val="tx1"/>
            </a:solidFill>
          </a:endParaRPr>
        </a:p>
      </dsp:txBody>
      <dsp:txXfrm>
        <a:off x="21704" y="34304"/>
        <a:ext cx="3918992" cy="401192"/>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12599"/>
          <a:ext cx="3962400" cy="444600"/>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Lowest </a:t>
          </a:r>
          <a:r>
            <a:rPr lang="en-US" sz="1900" kern="1200" dirty="0" err="1" smtClean="0">
              <a:solidFill>
                <a:schemeClr val="tx1"/>
              </a:solidFill>
            </a:rPr>
            <a:t>Prob</a:t>
          </a:r>
          <a:r>
            <a:rPr lang="en-US" sz="1900" kern="1200" dirty="0" smtClean="0">
              <a:solidFill>
                <a:schemeClr val="tx1"/>
              </a:solidFill>
            </a:rPr>
            <a:t> First</a:t>
          </a:r>
          <a:endParaRPr lang="en-US" sz="1900" kern="1200" dirty="0">
            <a:solidFill>
              <a:schemeClr val="tx1"/>
            </a:solidFill>
          </a:endParaRPr>
        </a:p>
      </dsp:txBody>
      <dsp:txXfrm>
        <a:off x="21704" y="34303"/>
        <a:ext cx="3918992" cy="4011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8E8A1-8884-4695-9A23-B580D63DC438}">
      <dsp:nvSpPr>
        <dsp:cNvPr id="0" name=""/>
        <dsp:cNvSpPr/>
      </dsp:nvSpPr>
      <dsp:spPr>
        <a:xfrm>
          <a:off x="0" y="228602"/>
          <a:ext cx="8153400" cy="61920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i="0" kern="1200" dirty="0" smtClean="0">
              <a:solidFill>
                <a:schemeClr val="tx1"/>
              </a:solidFill>
            </a:rPr>
            <a:t>Hundreds of car sensors</a:t>
          </a:r>
          <a:endParaRPr lang="en-US" sz="2000" b="0" i="0" kern="1200" dirty="0">
            <a:solidFill>
              <a:schemeClr val="tx1"/>
            </a:solidFill>
          </a:endParaRPr>
        </a:p>
      </dsp:txBody>
      <dsp:txXfrm>
        <a:off x="30227" y="258829"/>
        <a:ext cx="8092946" cy="558751"/>
      </dsp:txXfrm>
    </dsp:sp>
    <dsp:sp modelId="{B68080C3-85CE-4330-83A7-D290A498833E}">
      <dsp:nvSpPr>
        <dsp:cNvPr id="0" name=""/>
        <dsp:cNvSpPr/>
      </dsp:nvSpPr>
      <dsp:spPr>
        <a:xfrm>
          <a:off x="0" y="914406"/>
          <a:ext cx="81534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0" i="0" kern="1200" dirty="0" smtClean="0">
              <a:solidFill>
                <a:schemeClr val="tx1"/>
              </a:solidFill>
            </a:rPr>
            <a:t>Each gives limited information about a local aspect of the car</a:t>
          </a:r>
          <a:endParaRPr lang="en-US" sz="2000" kern="1200" dirty="0"/>
        </a:p>
      </dsp:txBody>
      <dsp:txXfrm>
        <a:off x="0" y="914406"/>
        <a:ext cx="8153400" cy="1076400"/>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0"/>
          <a:ext cx="3962400" cy="449280"/>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Cloud Parallel Cached</a:t>
          </a:r>
          <a:endParaRPr lang="en-US" sz="1900" kern="1200" dirty="0">
            <a:solidFill>
              <a:schemeClr val="tx1"/>
            </a:solidFill>
          </a:endParaRPr>
        </a:p>
      </dsp:txBody>
      <dsp:txXfrm>
        <a:off x="21932" y="21932"/>
        <a:ext cx="3918536" cy="405416"/>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07313-51F5-8142-A6C7-A9F6B3618736}">
      <dsp:nvSpPr>
        <dsp:cNvPr id="0" name=""/>
        <dsp:cNvSpPr/>
      </dsp:nvSpPr>
      <dsp:spPr>
        <a:xfrm>
          <a:off x="4464"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Motivation</a:t>
          </a:r>
          <a:endParaRPr lang="en-US" sz="2000" kern="1200" dirty="0">
            <a:latin typeface="+mj-lt"/>
          </a:endParaRPr>
        </a:p>
      </dsp:txBody>
      <dsp:txXfrm>
        <a:off x="17855" y="13391"/>
        <a:ext cx="1357319" cy="430418"/>
      </dsp:txXfrm>
    </dsp:sp>
    <dsp:sp modelId="{8615F0E3-1FA6-214B-A5BE-124BF46C7A2D}">
      <dsp:nvSpPr>
        <dsp:cNvPr id="0" name=""/>
        <dsp:cNvSpPr/>
      </dsp:nvSpPr>
      <dsp:spPr>
        <a:xfrm>
          <a:off x="1526976"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1526976" y="125622"/>
        <a:ext cx="205400" cy="205955"/>
      </dsp:txXfrm>
    </dsp:sp>
    <dsp:sp modelId="{F754AB20-C932-C34F-9FB1-9305DF5F73A9}">
      <dsp:nvSpPr>
        <dsp:cNvPr id="0" name=""/>
        <dsp:cNvSpPr/>
      </dsp:nvSpPr>
      <dsp:spPr>
        <a:xfrm>
          <a:off x="1942207"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Problem</a:t>
          </a:r>
          <a:endParaRPr lang="en-US" sz="2000" kern="1200" dirty="0">
            <a:latin typeface="+mj-lt"/>
          </a:endParaRPr>
        </a:p>
      </dsp:txBody>
      <dsp:txXfrm>
        <a:off x="1955598" y="13391"/>
        <a:ext cx="1357319" cy="430418"/>
      </dsp:txXfrm>
    </dsp:sp>
    <dsp:sp modelId="{68D9566B-4B99-7246-9501-633B435CA56F}">
      <dsp:nvSpPr>
        <dsp:cNvPr id="0" name=""/>
        <dsp:cNvSpPr/>
      </dsp:nvSpPr>
      <dsp:spPr>
        <a:xfrm>
          <a:off x="3464718"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3464718" y="125622"/>
        <a:ext cx="205400" cy="205955"/>
      </dsp:txXfrm>
    </dsp:sp>
    <dsp:sp modelId="{92251872-FDE4-AC49-8F14-4382C001D483}">
      <dsp:nvSpPr>
        <dsp:cNvPr id="0" name=""/>
        <dsp:cNvSpPr/>
      </dsp:nvSpPr>
      <dsp:spPr>
        <a:xfrm>
          <a:off x="3879949"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Design</a:t>
          </a:r>
          <a:endParaRPr lang="en-US" sz="2000" kern="1200" dirty="0">
            <a:latin typeface="+mj-lt"/>
          </a:endParaRPr>
        </a:p>
      </dsp:txBody>
      <dsp:txXfrm>
        <a:off x="3893340" y="13391"/>
        <a:ext cx="1357319" cy="430418"/>
      </dsp:txXfrm>
    </dsp:sp>
    <dsp:sp modelId="{47CDE8AF-ED2F-0D40-AB59-228BFC6ABB4B}">
      <dsp:nvSpPr>
        <dsp:cNvPr id="0" name=""/>
        <dsp:cNvSpPr/>
      </dsp:nvSpPr>
      <dsp:spPr>
        <a:xfrm>
          <a:off x="5402460"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5402460" y="125622"/>
        <a:ext cx="205400" cy="205955"/>
      </dsp:txXfrm>
    </dsp:sp>
    <dsp:sp modelId="{35FB0068-C774-4639-A5C3-4C9D5771BA6D}">
      <dsp:nvSpPr>
        <dsp:cNvPr id="0" name=""/>
        <dsp:cNvSpPr/>
      </dsp:nvSpPr>
      <dsp:spPr>
        <a:xfrm>
          <a:off x="5817691" y="0"/>
          <a:ext cx="1384101" cy="457200"/>
        </a:xfrm>
        <a:prstGeom prst="roundRect">
          <a:avLst>
            <a:gd name="adj" fmla="val 10000"/>
          </a:avLst>
        </a:prstGeom>
        <a:solidFill>
          <a:schemeClr val="accent1"/>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Evaluation</a:t>
          </a:r>
          <a:endParaRPr lang="en-US" sz="2000" b="1" kern="1200" dirty="0">
            <a:latin typeface="+mj-lt"/>
          </a:endParaRPr>
        </a:p>
      </dsp:txBody>
      <dsp:txXfrm>
        <a:off x="5831082" y="13391"/>
        <a:ext cx="1357319" cy="430418"/>
      </dsp:txXfrm>
    </dsp:sp>
    <dsp:sp modelId="{64C4243C-EF26-4C3F-94B1-4898844274FB}">
      <dsp:nvSpPr>
        <dsp:cNvPr id="0" name=""/>
        <dsp:cNvSpPr/>
      </dsp:nvSpPr>
      <dsp:spPr>
        <a:xfrm>
          <a:off x="7340203"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7340203" y="125622"/>
        <a:ext cx="205400" cy="205955"/>
      </dsp:txXfrm>
    </dsp:sp>
    <dsp:sp modelId="{C62C1A73-6D55-E842-9FA4-26749F2D258D}">
      <dsp:nvSpPr>
        <dsp:cNvPr id="0" name=""/>
        <dsp:cNvSpPr/>
      </dsp:nvSpPr>
      <dsp:spPr>
        <a:xfrm>
          <a:off x="7755433"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Conclusion</a:t>
          </a:r>
          <a:endParaRPr lang="en-US" sz="2000" kern="1200" dirty="0">
            <a:latin typeface="+mj-lt"/>
          </a:endParaRPr>
        </a:p>
      </dsp:txBody>
      <dsp:txXfrm>
        <a:off x="7768824" y="13391"/>
        <a:ext cx="1357319" cy="430418"/>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0"/>
          <a:ext cx="3962400" cy="444600"/>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Naive</a:t>
          </a:r>
          <a:endParaRPr lang="en-US" sz="1900" kern="1200" dirty="0">
            <a:solidFill>
              <a:schemeClr val="tx1"/>
            </a:solidFill>
          </a:endParaRPr>
        </a:p>
      </dsp:txBody>
      <dsp:txXfrm>
        <a:off x="21704" y="21704"/>
        <a:ext cx="3918992" cy="401192"/>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6299"/>
          <a:ext cx="3962400" cy="444600"/>
        </a:xfrm>
        <a:prstGeom prst="roundRect">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CARLOG</a:t>
          </a:r>
          <a:endParaRPr lang="en-US" sz="1900" kern="1200" dirty="0">
            <a:solidFill>
              <a:schemeClr val="tx1"/>
            </a:solidFill>
          </a:endParaRPr>
        </a:p>
      </dsp:txBody>
      <dsp:txXfrm>
        <a:off x="21704" y="28003"/>
        <a:ext cx="3918992" cy="401192"/>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446"/>
          <a:ext cx="3962400" cy="456753"/>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Naive Cached</a:t>
          </a:r>
          <a:endParaRPr lang="en-US" sz="1900" kern="1200" dirty="0">
            <a:solidFill>
              <a:schemeClr val="tx1"/>
            </a:solidFill>
          </a:endParaRPr>
        </a:p>
      </dsp:txBody>
      <dsp:txXfrm>
        <a:off x="22297" y="22743"/>
        <a:ext cx="3917806" cy="412159"/>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6299"/>
          <a:ext cx="3962400" cy="444600"/>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Lowest Cost First</a:t>
          </a:r>
          <a:endParaRPr lang="en-US" sz="1900" kern="1200" dirty="0">
            <a:solidFill>
              <a:schemeClr val="tx1"/>
            </a:solidFill>
          </a:endParaRPr>
        </a:p>
      </dsp:txBody>
      <dsp:txXfrm>
        <a:off x="21704" y="28003"/>
        <a:ext cx="3918992" cy="401192"/>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12600"/>
          <a:ext cx="3962400" cy="444600"/>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Cloud Parallel</a:t>
          </a:r>
          <a:endParaRPr lang="en-US" sz="1900" kern="1200" dirty="0">
            <a:solidFill>
              <a:schemeClr val="tx1"/>
            </a:solidFill>
          </a:endParaRPr>
        </a:p>
      </dsp:txBody>
      <dsp:txXfrm>
        <a:off x="21704" y="34304"/>
        <a:ext cx="3918992" cy="401192"/>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12599"/>
          <a:ext cx="3962400" cy="444600"/>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Lowest </a:t>
          </a:r>
          <a:r>
            <a:rPr lang="en-US" sz="1900" kern="1200" dirty="0" err="1" smtClean="0">
              <a:solidFill>
                <a:schemeClr val="tx1"/>
              </a:solidFill>
            </a:rPr>
            <a:t>Prob</a:t>
          </a:r>
          <a:r>
            <a:rPr lang="en-US" sz="1900" kern="1200" dirty="0" smtClean="0">
              <a:solidFill>
                <a:schemeClr val="tx1"/>
              </a:solidFill>
            </a:rPr>
            <a:t> First</a:t>
          </a:r>
          <a:endParaRPr lang="en-US" sz="1900" kern="1200" dirty="0">
            <a:solidFill>
              <a:schemeClr val="tx1"/>
            </a:solidFill>
          </a:endParaRPr>
        </a:p>
      </dsp:txBody>
      <dsp:txXfrm>
        <a:off x="21704" y="34303"/>
        <a:ext cx="3918992" cy="401192"/>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0"/>
          <a:ext cx="3962400" cy="449280"/>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Cloud Parallel Cached</a:t>
          </a:r>
          <a:endParaRPr lang="en-US" sz="1900" kern="1200" dirty="0">
            <a:solidFill>
              <a:schemeClr val="tx1"/>
            </a:solidFill>
          </a:endParaRPr>
        </a:p>
      </dsp:txBody>
      <dsp:txXfrm>
        <a:off x="21932" y="21932"/>
        <a:ext cx="3918536" cy="4054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FBB68-CB4A-4B7F-81E7-5BBC41FDCF33}">
      <dsp:nvSpPr>
        <dsp:cNvPr id="0" name=""/>
        <dsp:cNvSpPr/>
      </dsp:nvSpPr>
      <dsp:spPr>
        <a:xfrm>
          <a:off x="0" y="0"/>
          <a:ext cx="8153400" cy="62179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tx1"/>
              </a:solidFill>
            </a:rPr>
            <a:t>Cloud sensors provide more contextual information </a:t>
          </a:r>
          <a:endParaRPr lang="en-US" sz="2000" kern="1200" dirty="0">
            <a:solidFill>
              <a:schemeClr val="tx1"/>
            </a:solidFill>
          </a:endParaRPr>
        </a:p>
      </dsp:txBody>
      <dsp:txXfrm>
        <a:off x="30354" y="30354"/>
        <a:ext cx="8092692" cy="561088"/>
      </dsp:txXfrm>
    </dsp:sp>
    <dsp:sp modelId="{F7263A41-3988-4E7E-A305-703D2EDE1848}">
      <dsp:nvSpPr>
        <dsp:cNvPr id="0" name=""/>
        <dsp:cNvSpPr/>
      </dsp:nvSpPr>
      <dsp:spPr>
        <a:xfrm>
          <a:off x="0" y="730002"/>
          <a:ext cx="81534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0" i="0" u="none" kern="1200" dirty="0" smtClean="0"/>
            <a:t>But services have widely varying interfaces</a:t>
          </a:r>
          <a:endParaRPr lang="en-US" sz="2000" kern="1200" dirty="0">
            <a:solidFill>
              <a:schemeClr val="tx1"/>
            </a:solidFill>
          </a:endParaRPr>
        </a:p>
      </dsp:txBody>
      <dsp:txXfrm>
        <a:off x="0" y="730002"/>
        <a:ext cx="8153400" cy="1076400"/>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07313-51F5-8142-A6C7-A9F6B3618736}">
      <dsp:nvSpPr>
        <dsp:cNvPr id="0" name=""/>
        <dsp:cNvSpPr/>
      </dsp:nvSpPr>
      <dsp:spPr>
        <a:xfrm>
          <a:off x="4464"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Motivation</a:t>
          </a:r>
          <a:endParaRPr lang="en-US" sz="2000" kern="1200" dirty="0">
            <a:latin typeface="+mj-lt"/>
          </a:endParaRPr>
        </a:p>
      </dsp:txBody>
      <dsp:txXfrm>
        <a:off x="17855" y="13391"/>
        <a:ext cx="1357319" cy="430418"/>
      </dsp:txXfrm>
    </dsp:sp>
    <dsp:sp modelId="{8615F0E3-1FA6-214B-A5BE-124BF46C7A2D}">
      <dsp:nvSpPr>
        <dsp:cNvPr id="0" name=""/>
        <dsp:cNvSpPr/>
      </dsp:nvSpPr>
      <dsp:spPr>
        <a:xfrm>
          <a:off x="1526976"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1526976" y="125622"/>
        <a:ext cx="205400" cy="205955"/>
      </dsp:txXfrm>
    </dsp:sp>
    <dsp:sp modelId="{F754AB20-C932-C34F-9FB1-9305DF5F73A9}">
      <dsp:nvSpPr>
        <dsp:cNvPr id="0" name=""/>
        <dsp:cNvSpPr/>
      </dsp:nvSpPr>
      <dsp:spPr>
        <a:xfrm>
          <a:off x="1942207"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Problem</a:t>
          </a:r>
          <a:endParaRPr lang="en-US" sz="2000" kern="1200" dirty="0">
            <a:latin typeface="+mj-lt"/>
          </a:endParaRPr>
        </a:p>
      </dsp:txBody>
      <dsp:txXfrm>
        <a:off x="1955598" y="13391"/>
        <a:ext cx="1357319" cy="430418"/>
      </dsp:txXfrm>
    </dsp:sp>
    <dsp:sp modelId="{68D9566B-4B99-7246-9501-633B435CA56F}">
      <dsp:nvSpPr>
        <dsp:cNvPr id="0" name=""/>
        <dsp:cNvSpPr/>
      </dsp:nvSpPr>
      <dsp:spPr>
        <a:xfrm>
          <a:off x="3464718"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3464718" y="125622"/>
        <a:ext cx="205400" cy="205955"/>
      </dsp:txXfrm>
    </dsp:sp>
    <dsp:sp modelId="{92251872-FDE4-AC49-8F14-4382C001D483}">
      <dsp:nvSpPr>
        <dsp:cNvPr id="0" name=""/>
        <dsp:cNvSpPr/>
      </dsp:nvSpPr>
      <dsp:spPr>
        <a:xfrm>
          <a:off x="3879949"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Design</a:t>
          </a:r>
          <a:endParaRPr lang="en-US" sz="2000" kern="1200" dirty="0">
            <a:latin typeface="+mj-lt"/>
          </a:endParaRPr>
        </a:p>
      </dsp:txBody>
      <dsp:txXfrm>
        <a:off x="3893340" y="13391"/>
        <a:ext cx="1357319" cy="430418"/>
      </dsp:txXfrm>
    </dsp:sp>
    <dsp:sp modelId="{47CDE8AF-ED2F-0D40-AB59-228BFC6ABB4B}">
      <dsp:nvSpPr>
        <dsp:cNvPr id="0" name=""/>
        <dsp:cNvSpPr/>
      </dsp:nvSpPr>
      <dsp:spPr>
        <a:xfrm>
          <a:off x="5402460"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5402460" y="125622"/>
        <a:ext cx="205400" cy="205955"/>
      </dsp:txXfrm>
    </dsp:sp>
    <dsp:sp modelId="{35FB0068-C774-4639-A5C3-4C9D5771BA6D}">
      <dsp:nvSpPr>
        <dsp:cNvPr id="0" name=""/>
        <dsp:cNvSpPr/>
      </dsp:nvSpPr>
      <dsp:spPr>
        <a:xfrm>
          <a:off x="5817691" y="0"/>
          <a:ext cx="1384101" cy="457200"/>
        </a:xfrm>
        <a:prstGeom prst="roundRect">
          <a:avLst>
            <a:gd name="adj" fmla="val 10000"/>
          </a:avLst>
        </a:prstGeom>
        <a:solidFill>
          <a:schemeClr val="accent1"/>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Evaluation</a:t>
          </a:r>
          <a:endParaRPr lang="en-US" sz="2000" b="1" kern="1200" dirty="0">
            <a:latin typeface="+mj-lt"/>
          </a:endParaRPr>
        </a:p>
      </dsp:txBody>
      <dsp:txXfrm>
        <a:off x="5831082" y="13391"/>
        <a:ext cx="1357319" cy="430418"/>
      </dsp:txXfrm>
    </dsp:sp>
    <dsp:sp modelId="{64C4243C-EF26-4C3F-94B1-4898844274FB}">
      <dsp:nvSpPr>
        <dsp:cNvPr id="0" name=""/>
        <dsp:cNvSpPr/>
      </dsp:nvSpPr>
      <dsp:spPr>
        <a:xfrm>
          <a:off x="7340203"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7340203" y="125622"/>
        <a:ext cx="205400" cy="205955"/>
      </dsp:txXfrm>
    </dsp:sp>
    <dsp:sp modelId="{C62C1A73-6D55-E842-9FA4-26749F2D258D}">
      <dsp:nvSpPr>
        <dsp:cNvPr id="0" name=""/>
        <dsp:cNvSpPr/>
      </dsp:nvSpPr>
      <dsp:spPr>
        <a:xfrm>
          <a:off x="7755433"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Conclusion</a:t>
          </a:r>
          <a:endParaRPr lang="en-US" sz="2000" kern="1200" dirty="0">
            <a:latin typeface="+mj-lt"/>
          </a:endParaRPr>
        </a:p>
      </dsp:txBody>
      <dsp:txXfrm>
        <a:off x="7768824" y="13391"/>
        <a:ext cx="1357319" cy="430418"/>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0"/>
          <a:ext cx="3962400" cy="444600"/>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Naive</a:t>
          </a:r>
          <a:endParaRPr lang="en-US" sz="1900" kern="1200" dirty="0">
            <a:solidFill>
              <a:schemeClr val="tx1"/>
            </a:solidFill>
          </a:endParaRPr>
        </a:p>
      </dsp:txBody>
      <dsp:txXfrm>
        <a:off x="21704" y="21704"/>
        <a:ext cx="3918992" cy="401192"/>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6299"/>
          <a:ext cx="3962400" cy="444600"/>
        </a:xfrm>
        <a:prstGeom prst="roundRect">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CARLOG</a:t>
          </a:r>
          <a:endParaRPr lang="en-US" sz="1900" kern="1200" dirty="0">
            <a:solidFill>
              <a:schemeClr val="tx1"/>
            </a:solidFill>
          </a:endParaRPr>
        </a:p>
      </dsp:txBody>
      <dsp:txXfrm>
        <a:off x="21704" y="28003"/>
        <a:ext cx="3918992" cy="401192"/>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446"/>
          <a:ext cx="3962400" cy="456753"/>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OPT</a:t>
          </a:r>
          <a:endParaRPr lang="en-US" sz="1900" kern="1200" dirty="0">
            <a:solidFill>
              <a:schemeClr val="tx1"/>
            </a:solidFill>
          </a:endParaRPr>
        </a:p>
      </dsp:txBody>
      <dsp:txXfrm>
        <a:off x="22297" y="22743"/>
        <a:ext cx="3917806" cy="412159"/>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6299"/>
          <a:ext cx="3962400" cy="444600"/>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Lowest Cost First</a:t>
          </a:r>
          <a:endParaRPr lang="en-US" sz="1900" kern="1200" dirty="0">
            <a:solidFill>
              <a:schemeClr val="tx1"/>
            </a:solidFill>
          </a:endParaRPr>
        </a:p>
      </dsp:txBody>
      <dsp:txXfrm>
        <a:off x="21704" y="28003"/>
        <a:ext cx="3918992" cy="401192"/>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12600"/>
          <a:ext cx="3962400" cy="444600"/>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Cloud Parallel</a:t>
          </a:r>
          <a:endParaRPr lang="en-US" sz="1900" kern="1200" dirty="0">
            <a:solidFill>
              <a:schemeClr val="tx1"/>
            </a:solidFill>
          </a:endParaRPr>
        </a:p>
      </dsp:txBody>
      <dsp:txXfrm>
        <a:off x="21704" y="34304"/>
        <a:ext cx="3918992" cy="401192"/>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12599"/>
          <a:ext cx="3962400" cy="444600"/>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Lowest </a:t>
          </a:r>
          <a:r>
            <a:rPr lang="en-US" sz="1900" kern="1200" dirty="0" err="1" smtClean="0">
              <a:solidFill>
                <a:schemeClr val="tx1"/>
              </a:solidFill>
            </a:rPr>
            <a:t>Prob</a:t>
          </a:r>
          <a:r>
            <a:rPr lang="en-US" sz="1900" kern="1200" dirty="0" smtClean="0">
              <a:solidFill>
                <a:schemeClr val="tx1"/>
              </a:solidFill>
            </a:rPr>
            <a:t> First</a:t>
          </a:r>
          <a:endParaRPr lang="en-US" sz="1900" kern="1200" dirty="0">
            <a:solidFill>
              <a:schemeClr val="tx1"/>
            </a:solidFill>
          </a:endParaRPr>
        </a:p>
      </dsp:txBody>
      <dsp:txXfrm>
        <a:off x="21704" y="34303"/>
        <a:ext cx="3918992" cy="401192"/>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0"/>
          <a:ext cx="3962400" cy="449280"/>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Single Opt</a:t>
          </a:r>
          <a:endParaRPr lang="en-US" sz="1900" kern="1200" dirty="0">
            <a:solidFill>
              <a:schemeClr val="tx1"/>
            </a:solidFill>
          </a:endParaRPr>
        </a:p>
      </dsp:txBody>
      <dsp:txXfrm>
        <a:off x="21932" y="21932"/>
        <a:ext cx="3918536" cy="405416"/>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07313-51F5-8142-A6C7-A9F6B3618736}">
      <dsp:nvSpPr>
        <dsp:cNvPr id="0" name=""/>
        <dsp:cNvSpPr/>
      </dsp:nvSpPr>
      <dsp:spPr>
        <a:xfrm>
          <a:off x="4464"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Motivation</a:t>
          </a:r>
          <a:endParaRPr lang="en-US" sz="2000" kern="1200" dirty="0">
            <a:latin typeface="+mj-lt"/>
          </a:endParaRPr>
        </a:p>
      </dsp:txBody>
      <dsp:txXfrm>
        <a:off x="17855" y="13391"/>
        <a:ext cx="1357319" cy="430418"/>
      </dsp:txXfrm>
    </dsp:sp>
    <dsp:sp modelId="{8615F0E3-1FA6-214B-A5BE-124BF46C7A2D}">
      <dsp:nvSpPr>
        <dsp:cNvPr id="0" name=""/>
        <dsp:cNvSpPr/>
      </dsp:nvSpPr>
      <dsp:spPr>
        <a:xfrm>
          <a:off x="1526976"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1526976" y="125622"/>
        <a:ext cx="205400" cy="205955"/>
      </dsp:txXfrm>
    </dsp:sp>
    <dsp:sp modelId="{F754AB20-C932-C34F-9FB1-9305DF5F73A9}">
      <dsp:nvSpPr>
        <dsp:cNvPr id="0" name=""/>
        <dsp:cNvSpPr/>
      </dsp:nvSpPr>
      <dsp:spPr>
        <a:xfrm>
          <a:off x="1942207"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Problem</a:t>
          </a:r>
          <a:endParaRPr lang="en-US" sz="2000" kern="1200" dirty="0">
            <a:latin typeface="+mj-lt"/>
          </a:endParaRPr>
        </a:p>
      </dsp:txBody>
      <dsp:txXfrm>
        <a:off x="1955598" y="13391"/>
        <a:ext cx="1357319" cy="430418"/>
      </dsp:txXfrm>
    </dsp:sp>
    <dsp:sp modelId="{68D9566B-4B99-7246-9501-633B435CA56F}">
      <dsp:nvSpPr>
        <dsp:cNvPr id="0" name=""/>
        <dsp:cNvSpPr/>
      </dsp:nvSpPr>
      <dsp:spPr>
        <a:xfrm>
          <a:off x="3464718"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3464718" y="125622"/>
        <a:ext cx="205400" cy="205955"/>
      </dsp:txXfrm>
    </dsp:sp>
    <dsp:sp modelId="{92251872-FDE4-AC49-8F14-4382C001D483}">
      <dsp:nvSpPr>
        <dsp:cNvPr id="0" name=""/>
        <dsp:cNvSpPr/>
      </dsp:nvSpPr>
      <dsp:spPr>
        <a:xfrm>
          <a:off x="3879949"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Design</a:t>
          </a:r>
          <a:endParaRPr lang="en-US" sz="2000" kern="1200" dirty="0">
            <a:latin typeface="+mj-lt"/>
          </a:endParaRPr>
        </a:p>
      </dsp:txBody>
      <dsp:txXfrm>
        <a:off x="3893340" y="13391"/>
        <a:ext cx="1357319" cy="430418"/>
      </dsp:txXfrm>
    </dsp:sp>
    <dsp:sp modelId="{47CDE8AF-ED2F-0D40-AB59-228BFC6ABB4B}">
      <dsp:nvSpPr>
        <dsp:cNvPr id="0" name=""/>
        <dsp:cNvSpPr/>
      </dsp:nvSpPr>
      <dsp:spPr>
        <a:xfrm>
          <a:off x="5402460"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5402460" y="125622"/>
        <a:ext cx="205400" cy="205955"/>
      </dsp:txXfrm>
    </dsp:sp>
    <dsp:sp modelId="{35FB0068-C774-4639-A5C3-4C9D5771BA6D}">
      <dsp:nvSpPr>
        <dsp:cNvPr id="0" name=""/>
        <dsp:cNvSpPr/>
      </dsp:nvSpPr>
      <dsp:spPr>
        <a:xfrm>
          <a:off x="5817691" y="0"/>
          <a:ext cx="1384101" cy="457200"/>
        </a:xfrm>
        <a:prstGeom prst="roundRect">
          <a:avLst>
            <a:gd name="adj" fmla="val 10000"/>
          </a:avLst>
        </a:prstGeom>
        <a:solidFill>
          <a:schemeClr val="accent1"/>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Evaluation</a:t>
          </a:r>
          <a:endParaRPr lang="en-US" sz="2000" b="1" kern="1200" dirty="0">
            <a:latin typeface="+mj-lt"/>
          </a:endParaRPr>
        </a:p>
      </dsp:txBody>
      <dsp:txXfrm>
        <a:off x="5831082" y="13391"/>
        <a:ext cx="1357319" cy="430418"/>
      </dsp:txXfrm>
    </dsp:sp>
    <dsp:sp modelId="{64C4243C-EF26-4C3F-94B1-4898844274FB}">
      <dsp:nvSpPr>
        <dsp:cNvPr id="0" name=""/>
        <dsp:cNvSpPr/>
      </dsp:nvSpPr>
      <dsp:spPr>
        <a:xfrm>
          <a:off x="7340203"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7340203" y="125622"/>
        <a:ext cx="205400" cy="205955"/>
      </dsp:txXfrm>
    </dsp:sp>
    <dsp:sp modelId="{C62C1A73-6D55-E842-9FA4-26749F2D258D}">
      <dsp:nvSpPr>
        <dsp:cNvPr id="0" name=""/>
        <dsp:cNvSpPr/>
      </dsp:nvSpPr>
      <dsp:spPr>
        <a:xfrm>
          <a:off x="7755433"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Conclusion</a:t>
          </a:r>
          <a:endParaRPr lang="en-US" sz="2000" kern="1200" dirty="0">
            <a:latin typeface="+mj-lt"/>
          </a:endParaRPr>
        </a:p>
      </dsp:txBody>
      <dsp:txXfrm>
        <a:off x="7768824" y="13391"/>
        <a:ext cx="1357319" cy="4304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21E73-64E5-B944-BAC1-F21D0C1580A8}">
      <dsp:nvSpPr>
        <dsp:cNvPr id="0" name=""/>
        <dsp:cNvSpPr/>
      </dsp:nvSpPr>
      <dsp:spPr>
        <a:xfrm>
          <a:off x="4464" y="0"/>
          <a:ext cx="1384101" cy="457200"/>
        </a:xfrm>
        <a:prstGeom prst="roundRect">
          <a:avLst>
            <a:gd name="adj" fmla="val 10000"/>
          </a:avLst>
        </a:prstGeom>
        <a:solidFill>
          <a:schemeClr val="accent1"/>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mj-lt"/>
            </a:rPr>
            <a:t>Motivation</a:t>
          </a:r>
          <a:endParaRPr lang="en-US" sz="1900" b="1" kern="1200" dirty="0">
            <a:latin typeface="+mj-lt"/>
          </a:endParaRPr>
        </a:p>
      </dsp:txBody>
      <dsp:txXfrm>
        <a:off x="17855" y="13391"/>
        <a:ext cx="1357319" cy="430418"/>
      </dsp:txXfrm>
    </dsp:sp>
    <dsp:sp modelId="{9347874D-D32F-2E4D-952B-B84FCF13786D}">
      <dsp:nvSpPr>
        <dsp:cNvPr id="0" name=""/>
        <dsp:cNvSpPr/>
      </dsp:nvSpPr>
      <dsp:spPr>
        <a:xfrm>
          <a:off x="1526976"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1526976" y="125622"/>
        <a:ext cx="205400" cy="205955"/>
      </dsp:txXfrm>
    </dsp:sp>
    <dsp:sp modelId="{38E07313-51F5-8142-A6C7-A9F6B3618736}">
      <dsp:nvSpPr>
        <dsp:cNvPr id="0" name=""/>
        <dsp:cNvSpPr/>
      </dsp:nvSpPr>
      <dsp:spPr>
        <a:xfrm>
          <a:off x="1942207"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Problem</a:t>
          </a:r>
          <a:endParaRPr lang="en-US" sz="1900" kern="1200" dirty="0">
            <a:latin typeface="+mj-lt"/>
          </a:endParaRPr>
        </a:p>
      </dsp:txBody>
      <dsp:txXfrm>
        <a:off x="1955598" y="13391"/>
        <a:ext cx="1357319" cy="430418"/>
      </dsp:txXfrm>
    </dsp:sp>
    <dsp:sp modelId="{8615F0E3-1FA6-214B-A5BE-124BF46C7A2D}">
      <dsp:nvSpPr>
        <dsp:cNvPr id="0" name=""/>
        <dsp:cNvSpPr/>
      </dsp:nvSpPr>
      <dsp:spPr>
        <a:xfrm>
          <a:off x="3464718"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3464718" y="125622"/>
        <a:ext cx="205400" cy="205955"/>
      </dsp:txXfrm>
    </dsp:sp>
    <dsp:sp modelId="{F754AB20-C932-C34F-9FB1-9305DF5F73A9}">
      <dsp:nvSpPr>
        <dsp:cNvPr id="0" name=""/>
        <dsp:cNvSpPr/>
      </dsp:nvSpPr>
      <dsp:spPr>
        <a:xfrm>
          <a:off x="3879949"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Design</a:t>
          </a:r>
          <a:endParaRPr lang="en-US" sz="1900" kern="1200" dirty="0">
            <a:latin typeface="+mj-lt"/>
          </a:endParaRPr>
        </a:p>
      </dsp:txBody>
      <dsp:txXfrm>
        <a:off x="3893340" y="13391"/>
        <a:ext cx="1357319" cy="430418"/>
      </dsp:txXfrm>
    </dsp:sp>
    <dsp:sp modelId="{68D9566B-4B99-7246-9501-633B435CA56F}">
      <dsp:nvSpPr>
        <dsp:cNvPr id="0" name=""/>
        <dsp:cNvSpPr/>
      </dsp:nvSpPr>
      <dsp:spPr>
        <a:xfrm>
          <a:off x="5402460"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5402460" y="125622"/>
        <a:ext cx="205400" cy="205955"/>
      </dsp:txXfrm>
    </dsp:sp>
    <dsp:sp modelId="{92251872-FDE4-AC49-8F14-4382C001D483}">
      <dsp:nvSpPr>
        <dsp:cNvPr id="0" name=""/>
        <dsp:cNvSpPr/>
      </dsp:nvSpPr>
      <dsp:spPr>
        <a:xfrm>
          <a:off x="5817691"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Evaluation</a:t>
          </a:r>
          <a:endParaRPr lang="en-US" sz="1900" kern="1200" dirty="0">
            <a:latin typeface="+mj-lt"/>
          </a:endParaRPr>
        </a:p>
      </dsp:txBody>
      <dsp:txXfrm>
        <a:off x="5831082" y="13391"/>
        <a:ext cx="1357319" cy="430418"/>
      </dsp:txXfrm>
    </dsp:sp>
    <dsp:sp modelId="{47CDE8AF-ED2F-0D40-AB59-228BFC6ABB4B}">
      <dsp:nvSpPr>
        <dsp:cNvPr id="0" name=""/>
        <dsp:cNvSpPr/>
      </dsp:nvSpPr>
      <dsp:spPr>
        <a:xfrm>
          <a:off x="7340203"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7340203" y="125622"/>
        <a:ext cx="205400" cy="205955"/>
      </dsp:txXfrm>
    </dsp:sp>
    <dsp:sp modelId="{C62C1A73-6D55-E842-9FA4-26749F2D258D}">
      <dsp:nvSpPr>
        <dsp:cNvPr id="0" name=""/>
        <dsp:cNvSpPr/>
      </dsp:nvSpPr>
      <dsp:spPr>
        <a:xfrm>
          <a:off x="7755433"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Conclusion</a:t>
          </a:r>
          <a:endParaRPr lang="en-US" sz="1900" kern="1200" dirty="0">
            <a:latin typeface="+mj-lt"/>
          </a:endParaRPr>
        </a:p>
      </dsp:txBody>
      <dsp:txXfrm>
        <a:off x="7768824" y="13391"/>
        <a:ext cx="1357319" cy="430418"/>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0"/>
          <a:ext cx="3962400" cy="444600"/>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Naive</a:t>
          </a:r>
          <a:endParaRPr lang="en-US" sz="1900" kern="1200" dirty="0">
            <a:solidFill>
              <a:schemeClr val="tx1"/>
            </a:solidFill>
          </a:endParaRPr>
        </a:p>
      </dsp:txBody>
      <dsp:txXfrm>
        <a:off x="21704" y="21704"/>
        <a:ext cx="3918992" cy="401192"/>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6299"/>
          <a:ext cx="3962400" cy="444600"/>
        </a:xfrm>
        <a:prstGeom prst="roundRect">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CARLOG</a:t>
          </a:r>
          <a:endParaRPr lang="en-US" sz="1900" kern="1200" dirty="0">
            <a:solidFill>
              <a:schemeClr val="tx1"/>
            </a:solidFill>
          </a:endParaRPr>
        </a:p>
      </dsp:txBody>
      <dsp:txXfrm>
        <a:off x="21704" y="28003"/>
        <a:ext cx="3918992" cy="401192"/>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446"/>
          <a:ext cx="3962400" cy="456753"/>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OPT</a:t>
          </a:r>
          <a:endParaRPr lang="en-US" sz="1900" kern="1200" dirty="0">
            <a:solidFill>
              <a:schemeClr val="tx1"/>
            </a:solidFill>
          </a:endParaRPr>
        </a:p>
      </dsp:txBody>
      <dsp:txXfrm>
        <a:off x="22297" y="22743"/>
        <a:ext cx="3917806" cy="412159"/>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6299"/>
          <a:ext cx="3962400" cy="444600"/>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Lowest Cost First</a:t>
          </a:r>
          <a:endParaRPr lang="en-US" sz="1900" kern="1200" dirty="0">
            <a:solidFill>
              <a:schemeClr val="tx1"/>
            </a:solidFill>
          </a:endParaRPr>
        </a:p>
      </dsp:txBody>
      <dsp:txXfrm>
        <a:off x="21704" y="28003"/>
        <a:ext cx="3918992" cy="401192"/>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12600"/>
          <a:ext cx="3962400" cy="444600"/>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Cloud Parallel</a:t>
          </a:r>
          <a:endParaRPr lang="en-US" sz="1900" kern="1200" dirty="0">
            <a:solidFill>
              <a:schemeClr val="tx1"/>
            </a:solidFill>
          </a:endParaRPr>
        </a:p>
      </dsp:txBody>
      <dsp:txXfrm>
        <a:off x="21704" y="34304"/>
        <a:ext cx="3918992" cy="401192"/>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12599"/>
          <a:ext cx="3962400" cy="444600"/>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Lowest </a:t>
          </a:r>
          <a:r>
            <a:rPr lang="en-US" sz="1900" kern="1200" dirty="0" err="1" smtClean="0">
              <a:solidFill>
                <a:schemeClr val="tx1"/>
              </a:solidFill>
            </a:rPr>
            <a:t>Prob</a:t>
          </a:r>
          <a:r>
            <a:rPr lang="en-US" sz="1900" kern="1200" dirty="0" smtClean="0">
              <a:solidFill>
                <a:schemeClr val="tx1"/>
              </a:solidFill>
            </a:rPr>
            <a:t> First</a:t>
          </a:r>
          <a:endParaRPr lang="en-US" sz="1900" kern="1200" dirty="0">
            <a:solidFill>
              <a:schemeClr val="tx1"/>
            </a:solidFill>
          </a:endParaRPr>
        </a:p>
      </dsp:txBody>
      <dsp:txXfrm>
        <a:off x="21704" y="34303"/>
        <a:ext cx="3918992" cy="401192"/>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B0DBB-3C7E-4061-B8EB-B682985F90B3}">
      <dsp:nvSpPr>
        <dsp:cNvPr id="0" name=""/>
        <dsp:cNvSpPr/>
      </dsp:nvSpPr>
      <dsp:spPr>
        <a:xfrm>
          <a:off x="0" y="0"/>
          <a:ext cx="3962400" cy="449280"/>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Single Opt</a:t>
          </a:r>
          <a:endParaRPr lang="en-US" sz="1900" kern="1200" dirty="0">
            <a:solidFill>
              <a:schemeClr val="tx1"/>
            </a:solidFill>
          </a:endParaRPr>
        </a:p>
      </dsp:txBody>
      <dsp:txXfrm>
        <a:off x="21932" y="21932"/>
        <a:ext cx="3918536" cy="405416"/>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07313-51F5-8142-A6C7-A9F6B3618736}">
      <dsp:nvSpPr>
        <dsp:cNvPr id="0" name=""/>
        <dsp:cNvSpPr/>
      </dsp:nvSpPr>
      <dsp:spPr>
        <a:xfrm>
          <a:off x="4464"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Motivation</a:t>
          </a:r>
          <a:endParaRPr lang="en-US" sz="2000" kern="1200" dirty="0">
            <a:latin typeface="+mj-lt"/>
          </a:endParaRPr>
        </a:p>
      </dsp:txBody>
      <dsp:txXfrm>
        <a:off x="17855" y="13391"/>
        <a:ext cx="1357319" cy="430418"/>
      </dsp:txXfrm>
    </dsp:sp>
    <dsp:sp modelId="{8615F0E3-1FA6-214B-A5BE-124BF46C7A2D}">
      <dsp:nvSpPr>
        <dsp:cNvPr id="0" name=""/>
        <dsp:cNvSpPr/>
      </dsp:nvSpPr>
      <dsp:spPr>
        <a:xfrm>
          <a:off x="1526976"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1526976" y="125622"/>
        <a:ext cx="205400" cy="205955"/>
      </dsp:txXfrm>
    </dsp:sp>
    <dsp:sp modelId="{F754AB20-C932-C34F-9FB1-9305DF5F73A9}">
      <dsp:nvSpPr>
        <dsp:cNvPr id="0" name=""/>
        <dsp:cNvSpPr/>
      </dsp:nvSpPr>
      <dsp:spPr>
        <a:xfrm>
          <a:off x="1942207"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Problem</a:t>
          </a:r>
          <a:endParaRPr lang="en-US" sz="2000" kern="1200" dirty="0">
            <a:latin typeface="+mj-lt"/>
          </a:endParaRPr>
        </a:p>
      </dsp:txBody>
      <dsp:txXfrm>
        <a:off x="1955598" y="13391"/>
        <a:ext cx="1357319" cy="430418"/>
      </dsp:txXfrm>
    </dsp:sp>
    <dsp:sp modelId="{68D9566B-4B99-7246-9501-633B435CA56F}">
      <dsp:nvSpPr>
        <dsp:cNvPr id="0" name=""/>
        <dsp:cNvSpPr/>
      </dsp:nvSpPr>
      <dsp:spPr>
        <a:xfrm>
          <a:off x="3464718"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3464718" y="125622"/>
        <a:ext cx="205400" cy="205955"/>
      </dsp:txXfrm>
    </dsp:sp>
    <dsp:sp modelId="{92251872-FDE4-AC49-8F14-4382C001D483}">
      <dsp:nvSpPr>
        <dsp:cNvPr id="0" name=""/>
        <dsp:cNvSpPr/>
      </dsp:nvSpPr>
      <dsp:spPr>
        <a:xfrm>
          <a:off x="3879949"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Design</a:t>
          </a:r>
          <a:endParaRPr lang="en-US" sz="2000" kern="1200" dirty="0">
            <a:latin typeface="+mj-lt"/>
          </a:endParaRPr>
        </a:p>
      </dsp:txBody>
      <dsp:txXfrm>
        <a:off x="3893340" y="13391"/>
        <a:ext cx="1357319" cy="430418"/>
      </dsp:txXfrm>
    </dsp:sp>
    <dsp:sp modelId="{47CDE8AF-ED2F-0D40-AB59-228BFC6ABB4B}">
      <dsp:nvSpPr>
        <dsp:cNvPr id="0" name=""/>
        <dsp:cNvSpPr/>
      </dsp:nvSpPr>
      <dsp:spPr>
        <a:xfrm>
          <a:off x="5402460"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5402460" y="125622"/>
        <a:ext cx="205400" cy="205955"/>
      </dsp:txXfrm>
    </dsp:sp>
    <dsp:sp modelId="{35FB0068-C774-4639-A5C3-4C9D5771BA6D}">
      <dsp:nvSpPr>
        <dsp:cNvPr id="0" name=""/>
        <dsp:cNvSpPr/>
      </dsp:nvSpPr>
      <dsp:spPr>
        <a:xfrm>
          <a:off x="5817691" y="0"/>
          <a:ext cx="1384101" cy="457200"/>
        </a:xfrm>
        <a:prstGeom prst="roundRect">
          <a:avLst>
            <a:gd name="adj" fmla="val 10000"/>
          </a:avLst>
        </a:prstGeom>
        <a:solidFill>
          <a:schemeClr val="accent1"/>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Evaluation</a:t>
          </a:r>
          <a:endParaRPr lang="en-US" sz="2000" b="1" kern="1200" dirty="0">
            <a:latin typeface="+mj-lt"/>
          </a:endParaRPr>
        </a:p>
      </dsp:txBody>
      <dsp:txXfrm>
        <a:off x="5831082" y="13391"/>
        <a:ext cx="1357319" cy="430418"/>
      </dsp:txXfrm>
    </dsp:sp>
    <dsp:sp modelId="{64C4243C-EF26-4C3F-94B1-4898844274FB}">
      <dsp:nvSpPr>
        <dsp:cNvPr id="0" name=""/>
        <dsp:cNvSpPr/>
      </dsp:nvSpPr>
      <dsp:spPr>
        <a:xfrm>
          <a:off x="7340203"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7340203" y="125622"/>
        <a:ext cx="205400" cy="205955"/>
      </dsp:txXfrm>
    </dsp:sp>
    <dsp:sp modelId="{C62C1A73-6D55-E842-9FA4-26749F2D258D}">
      <dsp:nvSpPr>
        <dsp:cNvPr id="0" name=""/>
        <dsp:cNvSpPr/>
      </dsp:nvSpPr>
      <dsp:spPr>
        <a:xfrm>
          <a:off x="7755433"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mj-lt"/>
            </a:rPr>
            <a:t>Conclusion</a:t>
          </a:r>
          <a:endParaRPr lang="en-US" sz="2000" kern="1200" dirty="0">
            <a:latin typeface="+mj-lt"/>
          </a:endParaRPr>
        </a:p>
      </dsp:txBody>
      <dsp:txXfrm>
        <a:off x="7768824" y="13391"/>
        <a:ext cx="1357319" cy="430418"/>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E80D3-AC58-42BD-B139-CA9F02530AC0}">
      <dsp:nvSpPr>
        <dsp:cNvPr id="0" name=""/>
        <dsp:cNvSpPr/>
      </dsp:nvSpPr>
      <dsp:spPr>
        <a:xfrm>
          <a:off x="0" y="137280"/>
          <a:ext cx="7924800" cy="40042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CARLOG</a:t>
          </a:r>
          <a:r>
            <a:rPr lang="en-US" sz="2000" b="0" kern="1200" dirty="0" smtClean="0">
              <a:solidFill>
                <a:schemeClr val="tx1"/>
              </a:solidFill>
            </a:rPr>
            <a:t>: Flexible and Efficient Automotive Sensing</a:t>
          </a:r>
        </a:p>
      </dsp:txBody>
      <dsp:txXfrm>
        <a:off x="19547" y="156827"/>
        <a:ext cx="7885706" cy="361330"/>
      </dsp:txXfrm>
    </dsp:sp>
    <dsp:sp modelId="{AE3DBCC1-DD26-42B3-9116-05E9ECF2F7AD}">
      <dsp:nvSpPr>
        <dsp:cNvPr id="0" name=""/>
        <dsp:cNvSpPr/>
      </dsp:nvSpPr>
      <dsp:spPr>
        <a:xfrm>
          <a:off x="0" y="404094"/>
          <a:ext cx="7924800" cy="2408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b="0" kern="1200" dirty="0" smtClean="0">
            <a:solidFill>
              <a:schemeClr val="tx1"/>
            </a:solidFill>
          </a:endParaRPr>
        </a:p>
        <a:p>
          <a:pPr marL="457200" lvl="2" indent="-228600" algn="l" defTabSz="889000">
            <a:lnSpc>
              <a:spcPct val="90000"/>
            </a:lnSpc>
            <a:spcBef>
              <a:spcPct val="0"/>
            </a:spcBef>
            <a:spcAft>
              <a:spcPct val="20000"/>
            </a:spcAft>
            <a:buChar char="••"/>
          </a:pPr>
          <a:r>
            <a:rPr lang="en-US" sz="2000" b="1" kern="1200" dirty="0" smtClean="0">
              <a:solidFill>
                <a:schemeClr val="tx1"/>
              </a:solidFill>
            </a:rPr>
            <a:t>succinctly</a:t>
          </a:r>
          <a:r>
            <a:rPr lang="en-US" sz="2000" b="0" kern="1200" dirty="0" smtClean="0">
              <a:solidFill>
                <a:schemeClr val="tx1"/>
              </a:solidFill>
            </a:rPr>
            <a:t> express fusion of vehicle sensor and cloud information </a:t>
          </a:r>
        </a:p>
        <a:p>
          <a:pPr marL="457200" lvl="2" indent="-228600" algn="l" defTabSz="889000">
            <a:lnSpc>
              <a:spcPct val="90000"/>
            </a:lnSpc>
            <a:spcBef>
              <a:spcPct val="0"/>
            </a:spcBef>
            <a:spcAft>
              <a:spcPct val="20000"/>
            </a:spcAft>
            <a:buChar char="••"/>
          </a:pPr>
          <a:endParaRPr lang="en-US" sz="2000" kern="1200" dirty="0" smtClean="0">
            <a:solidFill>
              <a:schemeClr val="tx1"/>
            </a:solidFill>
          </a:endParaRPr>
        </a:p>
        <a:p>
          <a:pPr marL="457200" lvl="2" indent="-228600" algn="l" defTabSz="889000">
            <a:lnSpc>
              <a:spcPct val="90000"/>
            </a:lnSpc>
            <a:spcBef>
              <a:spcPct val="0"/>
            </a:spcBef>
            <a:spcAft>
              <a:spcPct val="20000"/>
            </a:spcAft>
            <a:buChar char="••"/>
          </a:pPr>
          <a:r>
            <a:rPr lang="en-US" sz="2000" kern="1200" dirty="0" smtClean="0">
              <a:solidFill>
                <a:schemeClr val="tx1"/>
              </a:solidFill>
            </a:rPr>
            <a:t>detect events in </a:t>
          </a:r>
          <a:r>
            <a:rPr lang="en-US" sz="2000" b="1" kern="1200" dirty="0" smtClean="0">
              <a:solidFill>
                <a:schemeClr val="tx1"/>
              </a:solidFill>
            </a:rPr>
            <a:t>near real-time </a:t>
          </a:r>
          <a:r>
            <a:rPr lang="en-US" sz="2000" b="0" kern="1200" dirty="0" smtClean="0">
              <a:solidFill>
                <a:schemeClr val="tx1"/>
              </a:solidFill>
            </a:rPr>
            <a:t>for </a:t>
          </a:r>
          <a:r>
            <a:rPr lang="en-US" sz="2000" kern="1200" dirty="0" smtClean="0">
              <a:solidFill>
                <a:schemeClr val="tx1"/>
              </a:solidFill>
            </a:rPr>
            <a:t>automotive apps</a:t>
          </a:r>
          <a:endParaRPr lang="en-US" sz="2000" b="1" kern="1200" dirty="0" smtClean="0">
            <a:solidFill>
              <a:schemeClr val="tx1"/>
            </a:solidFill>
          </a:endParaRPr>
        </a:p>
        <a:p>
          <a:pPr marL="457200" lvl="2" indent="-228600" algn="l" defTabSz="889000">
            <a:lnSpc>
              <a:spcPct val="90000"/>
            </a:lnSpc>
            <a:spcBef>
              <a:spcPct val="0"/>
            </a:spcBef>
            <a:spcAft>
              <a:spcPct val="20000"/>
            </a:spcAft>
            <a:buChar char="••"/>
          </a:pPr>
          <a:endParaRPr lang="en-US" sz="2000" kern="1200" dirty="0" smtClean="0">
            <a:solidFill>
              <a:schemeClr val="tx1"/>
            </a:solidFill>
          </a:endParaRPr>
        </a:p>
        <a:p>
          <a:pPr marL="457200" lvl="2" indent="-228600" algn="l" defTabSz="889000">
            <a:lnSpc>
              <a:spcPct val="90000"/>
            </a:lnSpc>
            <a:spcBef>
              <a:spcPct val="0"/>
            </a:spcBef>
            <a:spcAft>
              <a:spcPct val="20000"/>
            </a:spcAft>
            <a:buChar char="••"/>
          </a:pPr>
          <a:r>
            <a:rPr lang="en-US" sz="2000" b="0" kern="1200" dirty="0" smtClean="0">
              <a:solidFill>
                <a:schemeClr val="tx1"/>
              </a:solidFill>
            </a:rPr>
            <a:t>adopt </a:t>
          </a:r>
          <a:r>
            <a:rPr lang="en-US" sz="2000" b="1" kern="1200" dirty="0" smtClean="0">
              <a:solidFill>
                <a:schemeClr val="tx1"/>
              </a:solidFill>
            </a:rPr>
            <a:t>novel</a:t>
          </a:r>
          <a:r>
            <a:rPr lang="en-US" sz="2000" kern="1200" dirty="0" smtClean="0">
              <a:solidFill>
                <a:schemeClr val="tx1"/>
              </a:solidFill>
            </a:rPr>
            <a:t> optimization algorithms for </a:t>
          </a:r>
          <a:r>
            <a:rPr lang="en-US" sz="2000" b="1" kern="1200" dirty="0" smtClean="0">
              <a:solidFill>
                <a:schemeClr val="tx1"/>
              </a:solidFill>
            </a:rPr>
            <a:t>minimiz</a:t>
          </a:r>
          <a:r>
            <a:rPr lang="en-US" altLang="zh-CN" sz="2000" b="1" kern="1200" dirty="0" smtClean="0">
              <a:solidFill>
                <a:schemeClr val="tx1"/>
              </a:solidFill>
            </a:rPr>
            <a:t>ing</a:t>
          </a:r>
          <a:r>
            <a:rPr lang="en-US" sz="2000" kern="1200" dirty="0" smtClean="0">
              <a:solidFill>
                <a:schemeClr val="tx1"/>
              </a:solidFill>
            </a:rPr>
            <a:t> the predicate acquisition cost</a:t>
          </a:r>
        </a:p>
        <a:p>
          <a:pPr marL="457200" lvl="2" indent="-228600" algn="l" defTabSz="889000">
            <a:lnSpc>
              <a:spcPct val="90000"/>
            </a:lnSpc>
            <a:spcBef>
              <a:spcPct val="0"/>
            </a:spcBef>
            <a:spcAft>
              <a:spcPct val="20000"/>
            </a:spcAft>
            <a:buChar char="••"/>
          </a:pPr>
          <a:endParaRPr lang="en-US" sz="2000" kern="1200" dirty="0" smtClean="0">
            <a:solidFill>
              <a:schemeClr val="tx1"/>
            </a:solidFill>
          </a:endParaRPr>
        </a:p>
      </dsp:txBody>
      <dsp:txXfrm>
        <a:off x="0" y="404094"/>
        <a:ext cx="7924800" cy="2408710"/>
      </dsp:txXfrm>
    </dsp:sp>
    <dsp:sp modelId="{934C1572-BFCA-45CC-A47B-A2D69D16A7FB}">
      <dsp:nvSpPr>
        <dsp:cNvPr id="0" name=""/>
        <dsp:cNvSpPr/>
      </dsp:nvSpPr>
      <dsp:spPr>
        <a:xfrm>
          <a:off x="0" y="2957138"/>
          <a:ext cx="7924800" cy="40042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Future work</a:t>
          </a:r>
        </a:p>
      </dsp:txBody>
      <dsp:txXfrm>
        <a:off x="19547" y="2976685"/>
        <a:ext cx="7885706" cy="361330"/>
      </dsp:txXfrm>
    </dsp:sp>
    <dsp:sp modelId="{B86D2E78-9931-4D1F-9D48-FDFE5F61655B}">
      <dsp:nvSpPr>
        <dsp:cNvPr id="0" name=""/>
        <dsp:cNvSpPr/>
      </dsp:nvSpPr>
      <dsp:spPr>
        <a:xfrm>
          <a:off x="0" y="3213229"/>
          <a:ext cx="7924800" cy="1629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smtClean="0">
            <a:solidFill>
              <a:schemeClr val="tx1"/>
            </a:solidFill>
          </a:endParaRPr>
        </a:p>
        <a:p>
          <a:pPr marL="457200" lvl="2" indent="-228600" algn="l" defTabSz="889000">
            <a:lnSpc>
              <a:spcPct val="90000"/>
            </a:lnSpc>
            <a:spcBef>
              <a:spcPct val="0"/>
            </a:spcBef>
            <a:spcAft>
              <a:spcPct val="20000"/>
            </a:spcAft>
            <a:buChar char="••"/>
          </a:pPr>
          <a:r>
            <a:rPr lang="en-US" sz="2000" b="0" kern="1200" dirty="0" smtClean="0">
              <a:solidFill>
                <a:schemeClr val="tx1"/>
              </a:solidFill>
            </a:rPr>
            <a:t>Adaptive </a:t>
          </a:r>
          <a:r>
            <a:rPr lang="en-US" sz="2000" kern="1200" dirty="0" smtClean="0">
              <a:solidFill>
                <a:schemeClr val="tx1"/>
              </a:solidFill>
            </a:rPr>
            <a:t>learning of probability and cost</a:t>
          </a:r>
        </a:p>
        <a:p>
          <a:pPr marL="457200" lvl="2" indent="-228600" algn="l" defTabSz="889000">
            <a:lnSpc>
              <a:spcPct val="90000"/>
            </a:lnSpc>
            <a:spcBef>
              <a:spcPct val="0"/>
            </a:spcBef>
            <a:spcAft>
              <a:spcPct val="20000"/>
            </a:spcAft>
            <a:buChar char="••"/>
          </a:pPr>
          <a:endParaRPr lang="en-US" sz="2000" kern="1200" dirty="0" smtClean="0">
            <a:solidFill>
              <a:schemeClr val="tx1"/>
            </a:solidFill>
          </a:endParaRPr>
        </a:p>
        <a:p>
          <a:pPr marL="457200" lvl="2" indent="-228600" algn="l" defTabSz="889000">
            <a:lnSpc>
              <a:spcPct val="90000"/>
            </a:lnSpc>
            <a:spcBef>
              <a:spcPct val="0"/>
            </a:spcBef>
            <a:spcAft>
              <a:spcPct val="20000"/>
            </a:spcAft>
            <a:buChar char="••"/>
          </a:pPr>
          <a:r>
            <a:rPr lang="en-US" sz="2000" kern="1200" dirty="0" smtClean="0">
              <a:solidFill>
                <a:schemeClr val="tx1"/>
              </a:solidFill>
            </a:rPr>
            <a:t>More problem settings, e.g. multiple queries w/ negation</a:t>
          </a:r>
        </a:p>
        <a:p>
          <a:pPr marL="457200" lvl="2" indent="-228600" algn="l" defTabSz="889000">
            <a:lnSpc>
              <a:spcPct val="90000"/>
            </a:lnSpc>
            <a:spcBef>
              <a:spcPct val="0"/>
            </a:spcBef>
            <a:spcAft>
              <a:spcPct val="20000"/>
            </a:spcAft>
            <a:buChar char="••"/>
          </a:pPr>
          <a:endParaRPr lang="en-US" sz="2000" kern="1200" dirty="0" smtClean="0">
            <a:solidFill>
              <a:schemeClr val="tx1"/>
            </a:solidFill>
          </a:endParaRPr>
        </a:p>
        <a:p>
          <a:pPr marL="457200" lvl="2" indent="-228600" algn="l" defTabSz="889000">
            <a:lnSpc>
              <a:spcPct val="90000"/>
            </a:lnSpc>
            <a:spcBef>
              <a:spcPct val="0"/>
            </a:spcBef>
            <a:spcAft>
              <a:spcPct val="20000"/>
            </a:spcAft>
            <a:buChar char="••"/>
          </a:pPr>
          <a:r>
            <a:rPr lang="en-US" sz="2000" kern="1200" dirty="0" smtClean="0">
              <a:solidFill>
                <a:schemeClr val="tx1"/>
              </a:solidFill>
            </a:rPr>
            <a:t>Large scale deployment of CARLOG</a:t>
          </a:r>
        </a:p>
      </dsp:txBody>
      <dsp:txXfrm>
        <a:off x="0" y="3213229"/>
        <a:ext cx="7924800" cy="16294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21E73-64E5-B944-BAC1-F21D0C1580A8}">
      <dsp:nvSpPr>
        <dsp:cNvPr id="0" name=""/>
        <dsp:cNvSpPr/>
      </dsp:nvSpPr>
      <dsp:spPr>
        <a:xfrm>
          <a:off x="4464" y="0"/>
          <a:ext cx="1384101" cy="457200"/>
        </a:xfrm>
        <a:prstGeom prst="roundRect">
          <a:avLst>
            <a:gd name="adj" fmla="val 10000"/>
          </a:avLst>
        </a:prstGeom>
        <a:solidFill>
          <a:schemeClr val="accent1"/>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mj-lt"/>
            </a:rPr>
            <a:t>Motivation</a:t>
          </a:r>
          <a:endParaRPr lang="en-US" sz="1900" b="1" kern="1200" dirty="0">
            <a:latin typeface="+mj-lt"/>
          </a:endParaRPr>
        </a:p>
      </dsp:txBody>
      <dsp:txXfrm>
        <a:off x="17855" y="13391"/>
        <a:ext cx="1357319" cy="430418"/>
      </dsp:txXfrm>
    </dsp:sp>
    <dsp:sp modelId="{9347874D-D32F-2E4D-952B-B84FCF13786D}">
      <dsp:nvSpPr>
        <dsp:cNvPr id="0" name=""/>
        <dsp:cNvSpPr/>
      </dsp:nvSpPr>
      <dsp:spPr>
        <a:xfrm>
          <a:off x="1526976"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1526976" y="125622"/>
        <a:ext cx="205400" cy="205955"/>
      </dsp:txXfrm>
    </dsp:sp>
    <dsp:sp modelId="{38E07313-51F5-8142-A6C7-A9F6B3618736}">
      <dsp:nvSpPr>
        <dsp:cNvPr id="0" name=""/>
        <dsp:cNvSpPr/>
      </dsp:nvSpPr>
      <dsp:spPr>
        <a:xfrm>
          <a:off x="1942207"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Problem</a:t>
          </a:r>
          <a:endParaRPr lang="en-US" sz="1900" kern="1200" dirty="0">
            <a:latin typeface="+mj-lt"/>
          </a:endParaRPr>
        </a:p>
      </dsp:txBody>
      <dsp:txXfrm>
        <a:off x="1955598" y="13391"/>
        <a:ext cx="1357319" cy="430418"/>
      </dsp:txXfrm>
    </dsp:sp>
    <dsp:sp modelId="{8615F0E3-1FA6-214B-A5BE-124BF46C7A2D}">
      <dsp:nvSpPr>
        <dsp:cNvPr id="0" name=""/>
        <dsp:cNvSpPr/>
      </dsp:nvSpPr>
      <dsp:spPr>
        <a:xfrm>
          <a:off x="3464718"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3464718" y="125622"/>
        <a:ext cx="205400" cy="205955"/>
      </dsp:txXfrm>
    </dsp:sp>
    <dsp:sp modelId="{F754AB20-C932-C34F-9FB1-9305DF5F73A9}">
      <dsp:nvSpPr>
        <dsp:cNvPr id="0" name=""/>
        <dsp:cNvSpPr/>
      </dsp:nvSpPr>
      <dsp:spPr>
        <a:xfrm>
          <a:off x="3879949"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Design</a:t>
          </a:r>
          <a:endParaRPr lang="en-US" sz="1900" kern="1200" dirty="0">
            <a:latin typeface="+mj-lt"/>
          </a:endParaRPr>
        </a:p>
      </dsp:txBody>
      <dsp:txXfrm>
        <a:off x="3893340" y="13391"/>
        <a:ext cx="1357319" cy="430418"/>
      </dsp:txXfrm>
    </dsp:sp>
    <dsp:sp modelId="{68D9566B-4B99-7246-9501-633B435CA56F}">
      <dsp:nvSpPr>
        <dsp:cNvPr id="0" name=""/>
        <dsp:cNvSpPr/>
      </dsp:nvSpPr>
      <dsp:spPr>
        <a:xfrm>
          <a:off x="5402460"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5402460" y="125622"/>
        <a:ext cx="205400" cy="205955"/>
      </dsp:txXfrm>
    </dsp:sp>
    <dsp:sp modelId="{92251872-FDE4-AC49-8F14-4382C001D483}">
      <dsp:nvSpPr>
        <dsp:cNvPr id="0" name=""/>
        <dsp:cNvSpPr/>
      </dsp:nvSpPr>
      <dsp:spPr>
        <a:xfrm>
          <a:off x="5817691"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Evaluation</a:t>
          </a:r>
          <a:endParaRPr lang="en-US" sz="1900" kern="1200" dirty="0">
            <a:latin typeface="+mj-lt"/>
          </a:endParaRPr>
        </a:p>
      </dsp:txBody>
      <dsp:txXfrm>
        <a:off x="5831082" y="13391"/>
        <a:ext cx="1357319" cy="430418"/>
      </dsp:txXfrm>
    </dsp:sp>
    <dsp:sp modelId="{47CDE8AF-ED2F-0D40-AB59-228BFC6ABB4B}">
      <dsp:nvSpPr>
        <dsp:cNvPr id="0" name=""/>
        <dsp:cNvSpPr/>
      </dsp:nvSpPr>
      <dsp:spPr>
        <a:xfrm>
          <a:off x="7340203"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7340203" y="125622"/>
        <a:ext cx="205400" cy="205955"/>
      </dsp:txXfrm>
    </dsp:sp>
    <dsp:sp modelId="{C62C1A73-6D55-E842-9FA4-26749F2D258D}">
      <dsp:nvSpPr>
        <dsp:cNvPr id="0" name=""/>
        <dsp:cNvSpPr/>
      </dsp:nvSpPr>
      <dsp:spPr>
        <a:xfrm>
          <a:off x="7755433"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Conclusion</a:t>
          </a:r>
          <a:endParaRPr lang="en-US" sz="1900" kern="1200" dirty="0">
            <a:latin typeface="+mj-lt"/>
          </a:endParaRPr>
        </a:p>
      </dsp:txBody>
      <dsp:txXfrm>
        <a:off x="7768824" y="13391"/>
        <a:ext cx="1357319" cy="430418"/>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07313-51F5-8142-A6C7-A9F6B3618736}">
      <dsp:nvSpPr>
        <dsp:cNvPr id="0" name=""/>
        <dsp:cNvSpPr/>
      </dsp:nvSpPr>
      <dsp:spPr>
        <a:xfrm>
          <a:off x="4464"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Motivation</a:t>
          </a:r>
          <a:endParaRPr lang="en-US" sz="1900" kern="1200" dirty="0">
            <a:latin typeface="+mj-lt"/>
          </a:endParaRPr>
        </a:p>
      </dsp:txBody>
      <dsp:txXfrm>
        <a:off x="17855" y="13391"/>
        <a:ext cx="1357319" cy="430418"/>
      </dsp:txXfrm>
    </dsp:sp>
    <dsp:sp modelId="{8615F0E3-1FA6-214B-A5BE-124BF46C7A2D}">
      <dsp:nvSpPr>
        <dsp:cNvPr id="0" name=""/>
        <dsp:cNvSpPr/>
      </dsp:nvSpPr>
      <dsp:spPr>
        <a:xfrm>
          <a:off x="1526976"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1526976" y="125622"/>
        <a:ext cx="205400" cy="205955"/>
      </dsp:txXfrm>
    </dsp:sp>
    <dsp:sp modelId="{F754AB20-C932-C34F-9FB1-9305DF5F73A9}">
      <dsp:nvSpPr>
        <dsp:cNvPr id="0" name=""/>
        <dsp:cNvSpPr/>
      </dsp:nvSpPr>
      <dsp:spPr>
        <a:xfrm>
          <a:off x="1942207"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Problem</a:t>
          </a:r>
          <a:endParaRPr lang="en-US" sz="1900" kern="1200" dirty="0">
            <a:latin typeface="+mj-lt"/>
          </a:endParaRPr>
        </a:p>
      </dsp:txBody>
      <dsp:txXfrm>
        <a:off x="1955598" y="13391"/>
        <a:ext cx="1357319" cy="430418"/>
      </dsp:txXfrm>
    </dsp:sp>
    <dsp:sp modelId="{68D9566B-4B99-7246-9501-633B435CA56F}">
      <dsp:nvSpPr>
        <dsp:cNvPr id="0" name=""/>
        <dsp:cNvSpPr/>
      </dsp:nvSpPr>
      <dsp:spPr>
        <a:xfrm>
          <a:off x="3464718"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3464718" y="125622"/>
        <a:ext cx="205400" cy="205955"/>
      </dsp:txXfrm>
    </dsp:sp>
    <dsp:sp modelId="{92251872-FDE4-AC49-8F14-4382C001D483}">
      <dsp:nvSpPr>
        <dsp:cNvPr id="0" name=""/>
        <dsp:cNvSpPr/>
      </dsp:nvSpPr>
      <dsp:spPr>
        <a:xfrm>
          <a:off x="3879949"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Design</a:t>
          </a:r>
          <a:endParaRPr lang="en-US" sz="1900" kern="1200" dirty="0">
            <a:latin typeface="+mj-lt"/>
          </a:endParaRPr>
        </a:p>
      </dsp:txBody>
      <dsp:txXfrm>
        <a:off x="3893340" y="13391"/>
        <a:ext cx="1357319" cy="430418"/>
      </dsp:txXfrm>
    </dsp:sp>
    <dsp:sp modelId="{47CDE8AF-ED2F-0D40-AB59-228BFC6ABB4B}">
      <dsp:nvSpPr>
        <dsp:cNvPr id="0" name=""/>
        <dsp:cNvSpPr/>
      </dsp:nvSpPr>
      <dsp:spPr>
        <a:xfrm>
          <a:off x="5402460"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5402460" y="125622"/>
        <a:ext cx="205400" cy="205955"/>
      </dsp:txXfrm>
    </dsp:sp>
    <dsp:sp modelId="{C62C1A73-6D55-E842-9FA4-26749F2D258D}">
      <dsp:nvSpPr>
        <dsp:cNvPr id="0" name=""/>
        <dsp:cNvSpPr/>
      </dsp:nvSpPr>
      <dsp:spPr>
        <a:xfrm>
          <a:off x="5817691"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Evaluation</a:t>
          </a:r>
          <a:endParaRPr lang="en-US" sz="1900" kern="1200" dirty="0">
            <a:latin typeface="+mj-lt"/>
          </a:endParaRPr>
        </a:p>
      </dsp:txBody>
      <dsp:txXfrm>
        <a:off x="5831082" y="13391"/>
        <a:ext cx="1357319" cy="430418"/>
      </dsp:txXfrm>
    </dsp:sp>
    <dsp:sp modelId="{3CF2A18C-B8A2-4197-A5E9-0E768A055282}">
      <dsp:nvSpPr>
        <dsp:cNvPr id="0" name=""/>
        <dsp:cNvSpPr/>
      </dsp:nvSpPr>
      <dsp:spPr>
        <a:xfrm>
          <a:off x="7340203"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7340203" y="125622"/>
        <a:ext cx="205400" cy="205955"/>
      </dsp:txXfrm>
    </dsp:sp>
    <dsp:sp modelId="{2173F271-CFA2-49B9-A53B-B6ED458265C9}">
      <dsp:nvSpPr>
        <dsp:cNvPr id="0" name=""/>
        <dsp:cNvSpPr/>
      </dsp:nvSpPr>
      <dsp:spPr>
        <a:xfrm>
          <a:off x="7755433" y="0"/>
          <a:ext cx="1384101" cy="457200"/>
        </a:xfrm>
        <a:prstGeom prst="roundRect">
          <a:avLst>
            <a:gd name="adj" fmla="val 10000"/>
          </a:avLst>
        </a:prstGeom>
        <a:solidFill>
          <a:schemeClr val="accent1"/>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mj-lt"/>
            </a:rPr>
            <a:t>Conclusion</a:t>
          </a:r>
          <a:endParaRPr lang="en-US" sz="1900" b="1" kern="1200" dirty="0">
            <a:latin typeface="+mj-lt"/>
          </a:endParaRPr>
        </a:p>
      </dsp:txBody>
      <dsp:txXfrm>
        <a:off x="7768824" y="13391"/>
        <a:ext cx="1357319" cy="430418"/>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21E73-64E5-B944-BAC1-F21D0C1580A8}">
      <dsp:nvSpPr>
        <dsp:cNvPr id="0" name=""/>
        <dsp:cNvSpPr/>
      </dsp:nvSpPr>
      <dsp:spPr>
        <a:xfrm>
          <a:off x="4464" y="0"/>
          <a:ext cx="1384101" cy="457200"/>
        </a:xfrm>
        <a:prstGeom prst="roundRect">
          <a:avLst>
            <a:gd name="adj" fmla="val 10000"/>
          </a:avLst>
        </a:prstGeom>
        <a:solidFill>
          <a:schemeClr val="accent1"/>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mj-lt"/>
            </a:rPr>
            <a:t>Motivation</a:t>
          </a:r>
          <a:endParaRPr lang="en-US" sz="1900" b="1" kern="1200" dirty="0">
            <a:latin typeface="+mj-lt"/>
          </a:endParaRPr>
        </a:p>
      </dsp:txBody>
      <dsp:txXfrm>
        <a:off x="17855" y="13391"/>
        <a:ext cx="1357319" cy="430418"/>
      </dsp:txXfrm>
    </dsp:sp>
    <dsp:sp modelId="{9347874D-D32F-2E4D-952B-B84FCF13786D}">
      <dsp:nvSpPr>
        <dsp:cNvPr id="0" name=""/>
        <dsp:cNvSpPr/>
      </dsp:nvSpPr>
      <dsp:spPr>
        <a:xfrm>
          <a:off x="1526976"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1526976" y="125622"/>
        <a:ext cx="205400" cy="205955"/>
      </dsp:txXfrm>
    </dsp:sp>
    <dsp:sp modelId="{38E07313-51F5-8142-A6C7-A9F6B3618736}">
      <dsp:nvSpPr>
        <dsp:cNvPr id="0" name=""/>
        <dsp:cNvSpPr/>
      </dsp:nvSpPr>
      <dsp:spPr>
        <a:xfrm>
          <a:off x="1942207"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Problem</a:t>
          </a:r>
          <a:endParaRPr lang="en-US" sz="1900" kern="1200" dirty="0">
            <a:latin typeface="+mj-lt"/>
          </a:endParaRPr>
        </a:p>
      </dsp:txBody>
      <dsp:txXfrm>
        <a:off x="1955598" y="13391"/>
        <a:ext cx="1357319" cy="430418"/>
      </dsp:txXfrm>
    </dsp:sp>
    <dsp:sp modelId="{8615F0E3-1FA6-214B-A5BE-124BF46C7A2D}">
      <dsp:nvSpPr>
        <dsp:cNvPr id="0" name=""/>
        <dsp:cNvSpPr/>
      </dsp:nvSpPr>
      <dsp:spPr>
        <a:xfrm>
          <a:off x="3464718"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3464718" y="125622"/>
        <a:ext cx="205400" cy="205955"/>
      </dsp:txXfrm>
    </dsp:sp>
    <dsp:sp modelId="{F754AB20-C932-C34F-9FB1-9305DF5F73A9}">
      <dsp:nvSpPr>
        <dsp:cNvPr id="0" name=""/>
        <dsp:cNvSpPr/>
      </dsp:nvSpPr>
      <dsp:spPr>
        <a:xfrm>
          <a:off x="3879949"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Design</a:t>
          </a:r>
          <a:endParaRPr lang="en-US" sz="1900" kern="1200" dirty="0">
            <a:latin typeface="+mj-lt"/>
          </a:endParaRPr>
        </a:p>
      </dsp:txBody>
      <dsp:txXfrm>
        <a:off x="3893340" y="13391"/>
        <a:ext cx="1357319" cy="430418"/>
      </dsp:txXfrm>
    </dsp:sp>
    <dsp:sp modelId="{68D9566B-4B99-7246-9501-633B435CA56F}">
      <dsp:nvSpPr>
        <dsp:cNvPr id="0" name=""/>
        <dsp:cNvSpPr/>
      </dsp:nvSpPr>
      <dsp:spPr>
        <a:xfrm>
          <a:off x="5402460"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5402460" y="125622"/>
        <a:ext cx="205400" cy="205955"/>
      </dsp:txXfrm>
    </dsp:sp>
    <dsp:sp modelId="{92251872-FDE4-AC49-8F14-4382C001D483}">
      <dsp:nvSpPr>
        <dsp:cNvPr id="0" name=""/>
        <dsp:cNvSpPr/>
      </dsp:nvSpPr>
      <dsp:spPr>
        <a:xfrm>
          <a:off x="5817691"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Evaluation</a:t>
          </a:r>
          <a:endParaRPr lang="en-US" sz="1900" kern="1200" dirty="0">
            <a:latin typeface="+mj-lt"/>
          </a:endParaRPr>
        </a:p>
      </dsp:txBody>
      <dsp:txXfrm>
        <a:off x="5831082" y="13391"/>
        <a:ext cx="1357319" cy="430418"/>
      </dsp:txXfrm>
    </dsp:sp>
    <dsp:sp modelId="{47CDE8AF-ED2F-0D40-AB59-228BFC6ABB4B}">
      <dsp:nvSpPr>
        <dsp:cNvPr id="0" name=""/>
        <dsp:cNvSpPr/>
      </dsp:nvSpPr>
      <dsp:spPr>
        <a:xfrm>
          <a:off x="7340203" y="56971"/>
          <a:ext cx="293429" cy="3432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latin typeface="+mj-lt"/>
          </a:endParaRPr>
        </a:p>
      </dsp:txBody>
      <dsp:txXfrm>
        <a:off x="7340203" y="125622"/>
        <a:ext cx="205400" cy="205955"/>
      </dsp:txXfrm>
    </dsp:sp>
    <dsp:sp modelId="{C62C1A73-6D55-E842-9FA4-26749F2D258D}">
      <dsp:nvSpPr>
        <dsp:cNvPr id="0" name=""/>
        <dsp:cNvSpPr/>
      </dsp:nvSpPr>
      <dsp:spPr>
        <a:xfrm>
          <a:off x="7755433" y="0"/>
          <a:ext cx="1384101" cy="457200"/>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latin typeface="+mj-lt"/>
            </a:rPr>
            <a:t>Conclusion</a:t>
          </a:r>
          <a:endParaRPr lang="en-US" sz="1900" kern="1200" dirty="0">
            <a:latin typeface="+mj-lt"/>
          </a:endParaRPr>
        </a:p>
      </dsp:txBody>
      <dsp:txXfrm>
        <a:off x="7768824" y="13391"/>
        <a:ext cx="1357319" cy="4304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9949FB-8E3D-4797-B4A1-9E6696F2C559}" type="datetimeFigureOut">
              <a:rPr lang="en-US" smtClean="0"/>
              <a:pPr/>
              <a:t>11/1/2014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C35D83-4EF2-42ED-9E04-F339CEC4DAC4}" type="slidenum">
              <a:rPr lang="en-US" smtClean="0"/>
              <a:pPr/>
              <a:t>‹#›</a:t>
            </a:fld>
            <a:endParaRPr lang="en-US"/>
          </a:p>
        </p:txBody>
      </p:sp>
    </p:spTree>
    <p:extLst>
      <p:ext uri="{BB962C8B-B14F-4D97-AF65-F5344CB8AC3E}">
        <p14:creationId xmlns:p14="http://schemas.microsoft.com/office/powerpoint/2010/main" val="1923003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D693CF-2D95-4694-A3F5-AC9E49DB40B0}" type="datetimeFigureOut">
              <a:rPr lang="en-US" smtClean="0"/>
              <a:pPr/>
              <a:t>11/1/2014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C1FD58-46F6-478B-A355-B7D5C482B5BC}" type="slidenum">
              <a:rPr lang="en-US" smtClean="0"/>
              <a:pPr/>
              <a:t>‹#›</a:t>
            </a:fld>
            <a:endParaRPr lang="en-US"/>
          </a:p>
        </p:txBody>
      </p:sp>
    </p:spTree>
    <p:extLst>
      <p:ext uri="{BB962C8B-B14F-4D97-AF65-F5344CB8AC3E}">
        <p14:creationId xmlns:p14="http://schemas.microsoft.com/office/powerpoint/2010/main" val="2424216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everyone, my name is </a:t>
            </a:r>
            <a:r>
              <a:rPr lang="en-US" baseline="0" dirty="0" err="1" smtClean="0"/>
              <a:t>Yurong</a:t>
            </a:r>
            <a:r>
              <a:rPr lang="en-US" baseline="0" dirty="0" smtClean="0"/>
              <a:t> Jiang, from university of southern </a:t>
            </a:r>
            <a:r>
              <a:rPr lang="en-US" baseline="0" dirty="0" err="1" smtClean="0"/>
              <a:t>california</a:t>
            </a:r>
            <a:r>
              <a:rPr lang="en-US" baseline="0" dirty="0" smtClean="0"/>
              <a:t>.</a:t>
            </a:r>
          </a:p>
          <a:p>
            <a:endParaRPr lang="en-US" baseline="0" dirty="0" smtClean="0"/>
          </a:p>
          <a:p>
            <a:r>
              <a:rPr lang="en-US" sz="1200" b="0" i="0" u="none" strike="noStrike" kern="1200" dirty="0" smtClean="0">
                <a:solidFill>
                  <a:schemeClr val="tx1"/>
                </a:solidFill>
                <a:effectLst/>
                <a:latin typeface="+mn-lt"/>
                <a:ea typeface="+mn-ea"/>
                <a:cs typeface="+mn-cs"/>
              </a:rPr>
              <a:t>Today I’m going to talk about an interesting problem of low-latency sensor fusion for vehicular apps.</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This is a collaboration with GM researchers.</a:t>
            </a:r>
            <a:endParaRPr lang="en-US" dirty="0"/>
          </a:p>
        </p:txBody>
      </p:sp>
      <p:sp>
        <p:nvSpPr>
          <p:cNvPr id="4" name="Slide Number Placeholder 3"/>
          <p:cNvSpPr>
            <a:spLocks noGrp="1"/>
          </p:cNvSpPr>
          <p:nvPr>
            <p:ph type="sldNum" sz="quarter" idx="10"/>
          </p:nvPr>
        </p:nvSpPr>
        <p:spPr/>
        <p:txBody>
          <a:bodyPr/>
          <a:lstStyle/>
          <a:p>
            <a:fld id="{9CC1FD58-46F6-478B-A355-B7D5C482B5BC}" type="slidenum">
              <a:rPr lang="en-US" smtClean="0"/>
              <a:pPr/>
              <a:t>1</a:t>
            </a:fld>
            <a:endParaRPr lang="en-US"/>
          </a:p>
        </p:txBody>
      </p:sp>
    </p:spTree>
    <p:extLst>
      <p:ext uri="{BB962C8B-B14F-4D97-AF65-F5344CB8AC3E}">
        <p14:creationId xmlns:p14="http://schemas.microsoft.com/office/powerpoint/2010/main" val="2832098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This paper makes three main contributions.</a:t>
            </a:r>
          </a:p>
          <a:p>
            <a:pPr rtl="0"/>
            <a:r>
              <a:rPr lang="en-US" sz="1200" b="0" i="0" u="none" strike="noStrike" kern="1200" dirty="0" smtClean="0">
                <a:solidFill>
                  <a:schemeClr val="tx1"/>
                </a:solidFill>
                <a:effectLst/>
                <a:latin typeface="+mn-lt"/>
                <a:ea typeface="+mn-ea"/>
                <a:cs typeface="+mn-cs"/>
              </a:rPr>
              <a:t> First, we have developed and explored different methods to  optimize the latency of predicate acquisition in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Second, we have designed and implemented the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system, which contains the predicate optimizations implemented in a publicly available </a:t>
            </a:r>
            <a:r>
              <a:rPr lang="en-US" sz="1200" b="0" i="0" u="none" strike="noStrike" kern="1200" dirty="0" err="1" smtClean="0">
                <a:solidFill>
                  <a:schemeClr val="tx1"/>
                </a:solidFill>
                <a:effectLst/>
                <a:latin typeface="+mn-lt"/>
                <a:ea typeface="+mn-ea"/>
                <a:cs typeface="+mn-cs"/>
              </a:rPr>
              <a:t>Datalog</a:t>
            </a:r>
            <a:r>
              <a:rPr lang="en-US" sz="1200" b="0" i="0" u="none" strike="noStrike" kern="1200" dirty="0" smtClean="0">
                <a:solidFill>
                  <a:schemeClr val="tx1"/>
                </a:solidFill>
                <a:effectLst/>
                <a:latin typeface="+mn-lt"/>
                <a:ea typeface="+mn-ea"/>
                <a:cs typeface="+mn-cs"/>
              </a:rPr>
              <a:t> engine.</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 Finally, we have conducted an extensive evaluation, using our prototype, and using trace driven evaluation. Our results show that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outperforms several other candidate strategies, in some cases by an order of magnitude.</a:t>
            </a:r>
            <a:endParaRPr lang="en-US" b="0" dirty="0" smtClean="0">
              <a:effectLst/>
            </a:endParaRPr>
          </a:p>
          <a:p>
            <a:r>
              <a:rPr lang="en-US" sz="1200" b="0" i="0" u="none" strike="noStrike" kern="1200" dirty="0" smtClean="0">
                <a:solidFill>
                  <a:schemeClr val="tx1"/>
                </a:solidFill>
                <a:effectLst/>
                <a:latin typeface="+mn-lt"/>
                <a:ea typeface="+mn-ea"/>
                <a:cs typeface="+mn-cs"/>
              </a:rPr>
              <a:t>We begin by describing our first contribution.</a:t>
            </a:r>
          </a:p>
        </p:txBody>
      </p:sp>
      <p:sp>
        <p:nvSpPr>
          <p:cNvPr id="4" name="Slide Number Placeholder 3"/>
          <p:cNvSpPr>
            <a:spLocks noGrp="1"/>
          </p:cNvSpPr>
          <p:nvPr>
            <p:ph type="sldNum" sz="quarter" idx="10"/>
          </p:nvPr>
        </p:nvSpPr>
        <p:spPr/>
        <p:txBody>
          <a:bodyPr/>
          <a:lstStyle/>
          <a:p>
            <a:fld id="{9CC1FD58-46F6-478B-A355-B7D5C482B5BC}" type="slidenum">
              <a:rPr lang="en-US" smtClean="0"/>
              <a:pPr/>
              <a:t>10</a:t>
            </a:fld>
            <a:endParaRPr lang="en-US"/>
          </a:p>
        </p:txBody>
      </p:sp>
    </p:spTree>
    <p:extLst>
      <p:ext uri="{BB962C8B-B14F-4D97-AF65-F5344CB8AC3E}">
        <p14:creationId xmlns:p14="http://schemas.microsoft.com/office/powerpoint/2010/main" val="4059188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This slide explains the key idea behind our  latency optimization. As we explained before, the </a:t>
            </a:r>
            <a:r>
              <a:rPr lang="en-US" sz="1200" b="0" i="0" u="none" strike="noStrike" kern="1200" dirty="0" err="1" smtClean="0">
                <a:solidFill>
                  <a:schemeClr val="tx1"/>
                </a:solidFill>
                <a:effectLst/>
                <a:latin typeface="+mn-lt"/>
                <a:ea typeface="+mn-ea"/>
                <a:cs typeface="+mn-cs"/>
              </a:rPr>
              <a:t>Datalog</a:t>
            </a:r>
            <a:r>
              <a:rPr lang="en-US" sz="1200" b="0" i="0" u="none" strike="noStrike" kern="1200" dirty="0" smtClean="0">
                <a:solidFill>
                  <a:schemeClr val="tx1"/>
                </a:solidFill>
                <a:effectLst/>
                <a:latin typeface="+mn-lt"/>
                <a:ea typeface="+mn-ea"/>
                <a:cs typeface="+mn-cs"/>
              </a:rPr>
              <a:t> predicate evaluation first acquires the sensor readings, and then evaluates the predicate. In our example, this can take much longer than 800 </a:t>
            </a:r>
            <a:r>
              <a:rPr lang="en-US" sz="1200" b="0" i="0" u="none" strike="noStrike" kern="1200" dirty="0" err="1" smtClean="0">
                <a:solidFill>
                  <a:schemeClr val="tx1"/>
                </a:solidFill>
                <a:effectLst/>
                <a:latin typeface="+mn-lt"/>
                <a:ea typeface="+mn-ea"/>
                <a:cs typeface="+mn-cs"/>
              </a:rPr>
              <a:t>ms</a:t>
            </a:r>
            <a:r>
              <a:rPr lang="en-US" sz="1200" b="0" i="0" u="none" strike="noStrike" kern="1200" dirty="0" smtClean="0">
                <a:solidFill>
                  <a:schemeClr val="tx1"/>
                </a:solidFill>
                <a:effectLst/>
                <a:latin typeface="+mn-lt"/>
                <a:ea typeface="+mn-ea"/>
                <a:cs typeface="+mn-cs"/>
              </a:rPr>
              <a:t> to evaluate this predicate.</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However, it is possible to achieve much lower latency in some cases. For example, if the </a:t>
            </a:r>
            <a:r>
              <a:rPr lang="en-US" sz="1200" b="0" i="0" u="none" strike="noStrike" kern="1200" dirty="0" err="1" smtClean="0">
                <a:solidFill>
                  <a:schemeClr val="tx1"/>
                </a:solidFill>
                <a:effectLst/>
                <a:latin typeface="+mn-lt"/>
                <a:ea typeface="+mn-ea"/>
                <a:cs typeface="+mn-cs"/>
              </a:rPr>
              <a:t>yawrate</a:t>
            </a:r>
            <a:r>
              <a:rPr lang="en-US" sz="1200" b="0" i="0" u="none" strike="noStrike" kern="1200" dirty="0" smtClean="0">
                <a:solidFill>
                  <a:schemeClr val="tx1"/>
                </a:solidFill>
                <a:effectLst/>
                <a:latin typeface="+mn-lt"/>
                <a:ea typeface="+mn-ea"/>
                <a:cs typeface="+mn-cs"/>
              </a:rPr>
              <a:t> sensor reading is less than 15, then we know that the dangerous driving is false because these predicates are conjunctive. Since the </a:t>
            </a:r>
            <a:r>
              <a:rPr lang="en-US" sz="1200" b="0" i="0" u="none" strike="noStrike" kern="1200" dirty="0" err="1" smtClean="0">
                <a:solidFill>
                  <a:schemeClr val="tx1"/>
                </a:solidFill>
                <a:effectLst/>
                <a:latin typeface="+mn-lt"/>
                <a:ea typeface="+mn-ea"/>
                <a:cs typeface="+mn-cs"/>
              </a:rPr>
              <a:t>yawrate</a:t>
            </a:r>
            <a:r>
              <a:rPr lang="en-US" sz="1200" b="0" i="0" u="none" strike="noStrike" kern="1200" dirty="0" smtClean="0">
                <a:solidFill>
                  <a:schemeClr val="tx1"/>
                </a:solidFill>
                <a:effectLst/>
                <a:latin typeface="+mn-lt"/>
                <a:ea typeface="+mn-ea"/>
                <a:cs typeface="+mn-cs"/>
              </a:rPr>
              <a:t> sensor can be acquired in 10ms or less, this results in a significantly lower acquisition latency.</a:t>
            </a:r>
            <a:endParaRPr lang="en-US" b="0" dirty="0" smtClean="0">
              <a:effectLst/>
            </a:endParaRPr>
          </a:p>
          <a:p>
            <a:pPr rtl="0"/>
            <a:r>
              <a:rPr lang="en-US" b="0" dirty="0" smtClean="0">
                <a:effectLst/>
              </a:rPr>
              <a:t/>
            </a:r>
            <a:br>
              <a:rPr lang="en-US" b="0" dirty="0" smtClean="0">
                <a:effectLst/>
              </a:rPr>
            </a:br>
            <a:r>
              <a:rPr lang="en-US" b="0" dirty="0" smtClean="0">
                <a:effectLst/>
              </a:rPr>
              <a:t>This</a:t>
            </a:r>
            <a:r>
              <a:rPr lang="en-US" b="0" baseline="0" dirty="0" smtClean="0">
                <a:effectLst/>
              </a:rPr>
              <a:t> short-circuit predicate evaluation idea has been studied in many other contexts before, but not in this setting. </a:t>
            </a:r>
            <a:r>
              <a:rPr lang="en-US" sz="1200" b="0" i="0" u="none" strike="noStrike" kern="1200" dirty="0" smtClean="0">
                <a:solidFill>
                  <a:schemeClr val="tx1"/>
                </a:solidFill>
                <a:effectLst/>
                <a:latin typeface="+mn-lt"/>
                <a:ea typeface="+mn-ea"/>
                <a:cs typeface="+mn-cs"/>
              </a:rPr>
              <a:t>We will show next that novel variants of</a:t>
            </a:r>
            <a:r>
              <a:rPr lang="en-US" b="0" baseline="0" dirty="0" smtClean="0">
                <a:effectLst/>
              </a:rPr>
              <a:t> the problem exist in this setting.</a:t>
            </a:r>
          </a:p>
        </p:txBody>
      </p:sp>
      <p:sp>
        <p:nvSpPr>
          <p:cNvPr id="4" name="Slide Number Placeholder 3"/>
          <p:cNvSpPr>
            <a:spLocks noGrp="1"/>
          </p:cNvSpPr>
          <p:nvPr>
            <p:ph type="sldNum" sz="quarter" idx="10"/>
          </p:nvPr>
        </p:nvSpPr>
        <p:spPr/>
        <p:txBody>
          <a:bodyPr/>
          <a:lstStyle/>
          <a:p>
            <a:fld id="{9CC1FD58-46F6-478B-A355-B7D5C482B5BC}" type="slidenum">
              <a:rPr lang="en-US" smtClean="0"/>
              <a:pPr/>
              <a:t>11</a:t>
            </a:fld>
            <a:endParaRPr lang="en-US"/>
          </a:p>
        </p:txBody>
      </p:sp>
    </p:spTree>
    <p:extLst>
      <p:ext uri="{BB962C8B-B14F-4D97-AF65-F5344CB8AC3E}">
        <p14:creationId xmlns:p14="http://schemas.microsoft.com/office/powerpoint/2010/main" val="92864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To understand how </a:t>
            </a:r>
            <a:r>
              <a:rPr lang="en-US" sz="1200" b="0" i="0" u="none" strike="noStrike" kern="1200" dirty="0" err="1" smtClean="0">
                <a:solidFill>
                  <a:schemeClr val="tx1"/>
                </a:solidFill>
                <a:effectLst/>
                <a:latin typeface="+mn-lt"/>
                <a:ea typeface="+mn-ea"/>
                <a:cs typeface="+mn-cs"/>
              </a:rPr>
              <a:t>CarLOG’s</a:t>
            </a:r>
            <a:r>
              <a:rPr lang="en-US" sz="1200" b="0" i="0" u="none" strike="noStrike" kern="1200" dirty="0" smtClean="0">
                <a:solidFill>
                  <a:schemeClr val="tx1"/>
                </a:solidFill>
                <a:effectLst/>
                <a:latin typeface="+mn-lt"/>
                <a:ea typeface="+mn-ea"/>
                <a:cs typeface="+mn-cs"/>
              </a:rPr>
              <a:t> latency optimization works, we first model the problem as follows. We expand the dangerous driving rule into a representation called a proof tree where the rule head is the root, and other predicates are leaves. In our example, the rule for speeding forms a </a:t>
            </a:r>
            <a:r>
              <a:rPr lang="en-US" sz="1200" b="0" i="0" u="none" strike="noStrike" kern="1200" dirty="0" err="1" smtClean="0">
                <a:solidFill>
                  <a:schemeClr val="tx1"/>
                </a:solidFill>
                <a:effectLst/>
                <a:latin typeface="+mn-lt"/>
                <a:ea typeface="+mn-ea"/>
                <a:cs typeface="+mn-cs"/>
              </a:rPr>
              <a:t>subtree</a:t>
            </a:r>
            <a:r>
              <a:rPr lang="en-US" sz="1200" b="0" i="0" u="none" strike="noStrike" kern="1200" dirty="0" smtClean="0">
                <a:solidFill>
                  <a:schemeClr val="tx1"/>
                </a:solidFill>
                <a:effectLst/>
                <a:latin typeface="+mn-lt"/>
                <a:ea typeface="+mn-ea"/>
                <a:cs typeface="+mn-cs"/>
              </a:rPr>
              <a:t> in this proof tree.</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To simplify the notation, we label each predate as G1, G2, G3, G4. Suppose that each predicate has an associated probability and an associated cost. The probability represents the predicate’s likelihood of being true, and the cost represents the average predicate latency. </a:t>
            </a:r>
            <a:endParaRPr lang="en-US" b="0" dirty="0" smtClean="0">
              <a:effectLst/>
            </a:endParaRPr>
          </a:p>
          <a:p>
            <a:endParaRPr lang="en-US" dirty="0" smtClean="0"/>
          </a:p>
          <a:p>
            <a:endParaRPr lang="en-US" dirty="0" smtClean="0"/>
          </a:p>
          <a:p>
            <a:r>
              <a:rPr lang="en-US" dirty="0" smtClean="0"/>
              <a:t/>
            </a:r>
            <a:br>
              <a:rPr lang="en-US" dirty="0" smtClean="0"/>
            </a:br>
            <a:r>
              <a:rPr lang="en-US" dirty="0" smtClean="0"/>
              <a:t>NOTES: change color of black blue.</a:t>
            </a:r>
          </a:p>
          <a:p>
            <a:endParaRPr lang="en-US" baseline="0" dirty="0" smtClean="0"/>
          </a:p>
          <a:p>
            <a:r>
              <a:rPr lang="en-US" baseline="0" dirty="0" smtClean="0"/>
              <a:t>NOTES: you can not get all the information from cloud for parallel. We can optimize with short-circuit. </a:t>
            </a:r>
          </a:p>
        </p:txBody>
      </p:sp>
      <p:sp>
        <p:nvSpPr>
          <p:cNvPr id="4" name="Slide Number Placeholder 3"/>
          <p:cNvSpPr>
            <a:spLocks noGrp="1"/>
          </p:cNvSpPr>
          <p:nvPr>
            <p:ph type="sldNum" sz="quarter" idx="10"/>
          </p:nvPr>
        </p:nvSpPr>
        <p:spPr/>
        <p:txBody>
          <a:bodyPr/>
          <a:lstStyle/>
          <a:p>
            <a:fld id="{9CC1FD58-46F6-478B-A355-B7D5C482B5BC}" type="slidenum">
              <a:rPr lang="en-US" smtClean="0"/>
              <a:pPr/>
              <a:t>12</a:t>
            </a:fld>
            <a:endParaRPr lang="en-US"/>
          </a:p>
        </p:txBody>
      </p:sp>
    </p:spTree>
    <p:extLst>
      <p:ext uri="{BB962C8B-B14F-4D97-AF65-F5344CB8AC3E}">
        <p14:creationId xmlns:p14="http://schemas.microsoft.com/office/powerpoint/2010/main" val="3310803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The predicate’s probability is estimated from driving traces, and cost is directly measured on a mobile devices.</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To illustrate the benefits of our latency optimization, assume we have the predicates with following numerical values. If we evaluate them in different order, we achieve different predicate acquisition latencies. The  tables shows several different evaluation orders, and the best order is G1,G3,G4,G2 with smallest expected cost.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The key challenge our paper addresses is how to calculate these optimal evaluation orders.</a:t>
            </a:r>
            <a:endParaRPr lang="en-US" b="0" dirty="0" smtClean="0">
              <a:effectLst/>
            </a:endParaRPr>
          </a:p>
          <a:p>
            <a:r>
              <a:rPr lang="en-US" dirty="0" smtClean="0"/>
              <a:t/>
            </a:r>
            <a:br>
              <a:rPr lang="en-US" dirty="0" smtClean="0"/>
            </a:br>
            <a:endParaRPr lang="en-US" dirty="0" smtClean="0"/>
          </a:p>
          <a:p>
            <a:endParaRPr lang="en-US" baseline="0" dirty="0" smtClean="0"/>
          </a:p>
          <a:p>
            <a:r>
              <a:rPr lang="en-US" baseline="0" dirty="0" smtClean="0"/>
              <a:t>NOTE: Cost and probability, a concrete example, show how it works</a:t>
            </a:r>
          </a:p>
        </p:txBody>
      </p:sp>
      <p:sp>
        <p:nvSpPr>
          <p:cNvPr id="4" name="Slide Number Placeholder 3"/>
          <p:cNvSpPr>
            <a:spLocks noGrp="1"/>
          </p:cNvSpPr>
          <p:nvPr>
            <p:ph type="sldNum" sz="quarter" idx="10"/>
          </p:nvPr>
        </p:nvSpPr>
        <p:spPr/>
        <p:txBody>
          <a:bodyPr/>
          <a:lstStyle/>
          <a:p>
            <a:fld id="{9CC1FD58-46F6-478B-A355-B7D5C482B5BC}" type="slidenum">
              <a:rPr lang="en-US" smtClean="0"/>
              <a:pPr/>
              <a:t>13</a:t>
            </a:fld>
            <a:endParaRPr lang="en-US"/>
          </a:p>
        </p:txBody>
      </p:sp>
    </p:spTree>
    <p:extLst>
      <p:ext uri="{BB962C8B-B14F-4D97-AF65-F5344CB8AC3E}">
        <p14:creationId xmlns:p14="http://schemas.microsoft.com/office/powerpoint/2010/main" val="4240730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Our latency optimization algorithms consider three different settings, in increasing order of complexity: optimizing a single conjunctive query, optimizing a single query with negation, and  jointly optimizing multiple queries without negation.</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We discuss each of these in detail in the next few slides.</a:t>
            </a:r>
            <a:endParaRPr lang="en-US" b="0" dirty="0" smtClean="0">
              <a:effectLst/>
            </a:endParaRPr>
          </a:p>
          <a:p>
            <a:r>
              <a:rPr lang="en-US" b="0" dirty="0" smtClean="0">
                <a:effectLst/>
              </a:rPr>
              <a:t/>
            </a:r>
            <a:br>
              <a:rPr lang="en-US" b="0" dirty="0" smtClean="0">
                <a:effectLst/>
              </a:rPr>
            </a:br>
            <a:endParaRPr lang="en-US" baseline="0" dirty="0" smtClean="0"/>
          </a:p>
        </p:txBody>
      </p:sp>
      <p:sp>
        <p:nvSpPr>
          <p:cNvPr id="4" name="Slide Number Placeholder 3"/>
          <p:cNvSpPr>
            <a:spLocks noGrp="1"/>
          </p:cNvSpPr>
          <p:nvPr>
            <p:ph type="sldNum" sz="quarter" idx="10"/>
          </p:nvPr>
        </p:nvSpPr>
        <p:spPr/>
        <p:txBody>
          <a:bodyPr/>
          <a:lstStyle/>
          <a:p>
            <a:fld id="{9CC1FD58-46F6-478B-A355-B7D5C482B5BC}" type="slidenum">
              <a:rPr lang="en-US" smtClean="0"/>
              <a:pPr/>
              <a:t>14</a:t>
            </a:fld>
            <a:endParaRPr lang="en-US"/>
          </a:p>
        </p:txBody>
      </p:sp>
    </p:spTree>
    <p:extLst>
      <p:ext uri="{BB962C8B-B14F-4D97-AF65-F5344CB8AC3E}">
        <p14:creationId xmlns:p14="http://schemas.microsoft.com/office/powerpoint/2010/main" val="738500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effectLst/>
                <a:latin typeface="+mn-lt"/>
                <a:ea typeface="+mn-ea"/>
                <a:cs typeface="+mn-cs"/>
              </a:rPr>
              <a:t>We first consider optimizing a single conjunctive rule with N predicates. This problem is well known in the literature and others have proposed a solution for this, where the optimal evaluation order is greedy, evaluating predicates in the order of lowest ratio,</a:t>
            </a:r>
            <a:r>
              <a:rPr lang="en-US" sz="1200" b="0" i="0" u="none" strike="noStrike" kern="1200" baseline="0" dirty="0" smtClean="0">
                <a:solidFill>
                  <a:schemeClr val="tx1"/>
                </a:solidFill>
                <a:effectLst/>
                <a:latin typeface="+mn-lt"/>
                <a:ea typeface="+mn-ea"/>
                <a:cs typeface="+mn-cs"/>
              </a:rPr>
              <a:t> which is</a:t>
            </a:r>
            <a:r>
              <a:rPr lang="en-US" sz="1200" b="0" i="0" u="none" strike="noStrike" kern="1200" dirty="0" smtClean="0">
                <a:solidFill>
                  <a:schemeClr val="tx1"/>
                </a:solidFill>
                <a:effectLst/>
                <a:latin typeface="+mn-lt"/>
                <a:ea typeface="+mn-ea"/>
                <a:cs typeface="+mn-cs"/>
              </a:rPr>
              <a:t> cost/(1-probability). Intuitively, if a predicate has a low-cost and a low probability of being true, it should be evaluated first.</a:t>
            </a:r>
            <a:endParaRPr lang="en-US" dirty="0"/>
          </a:p>
        </p:txBody>
      </p:sp>
      <p:sp>
        <p:nvSpPr>
          <p:cNvPr id="4" name="Slide Number Placeholder 3"/>
          <p:cNvSpPr>
            <a:spLocks noGrp="1"/>
          </p:cNvSpPr>
          <p:nvPr>
            <p:ph type="sldNum" sz="quarter" idx="10"/>
          </p:nvPr>
        </p:nvSpPr>
        <p:spPr/>
        <p:txBody>
          <a:bodyPr/>
          <a:lstStyle/>
          <a:p>
            <a:fld id="{9CC1FD58-46F6-478B-A355-B7D5C482B5BC}" type="slidenum">
              <a:rPr lang="en-US" smtClean="0"/>
              <a:pPr/>
              <a:t>15</a:t>
            </a:fld>
            <a:endParaRPr lang="en-US"/>
          </a:p>
        </p:txBody>
      </p:sp>
    </p:spTree>
    <p:extLst>
      <p:ext uri="{BB962C8B-B14F-4D97-AF65-F5344CB8AC3E}">
        <p14:creationId xmlns:p14="http://schemas.microsoft.com/office/powerpoint/2010/main" val="408471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Many </a:t>
            </a:r>
            <a:r>
              <a:rPr lang="en-US" sz="1200" b="0" i="0" u="none" strike="noStrike" kern="1200" dirty="0" err="1" smtClean="0">
                <a:solidFill>
                  <a:schemeClr val="tx1"/>
                </a:solidFill>
                <a:effectLst/>
                <a:latin typeface="+mn-lt"/>
                <a:ea typeface="+mn-ea"/>
                <a:cs typeface="+mn-cs"/>
              </a:rPr>
              <a:t>Datalog</a:t>
            </a:r>
            <a:r>
              <a:rPr lang="en-US" sz="1200" b="0" i="0" u="none" strike="noStrike" kern="1200" dirty="0" smtClean="0">
                <a:solidFill>
                  <a:schemeClr val="tx1"/>
                </a:solidFill>
                <a:effectLst/>
                <a:latin typeface="+mn-lt"/>
                <a:ea typeface="+mn-ea"/>
                <a:cs typeface="+mn-cs"/>
              </a:rPr>
              <a:t> engines support negation, and negation is useful for expressing many rules (like the illegal turn rule we saw earlier. This slide shows an example of a </a:t>
            </a:r>
            <a:r>
              <a:rPr lang="en-US" sz="1200" b="0" i="0" u="none" strike="noStrike" kern="1200" dirty="0" err="1" smtClean="0">
                <a:solidFill>
                  <a:schemeClr val="tx1"/>
                </a:solidFill>
                <a:effectLst/>
                <a:latin typeface="+mn-lt"/>
                <a:ea typeface="+mn-ea"/>
                <a:cs typeface="+mn-cs"/>
              </a:rPr>
              <a:t>datalog</a:t>
            </a:r>
            <a:r>
              <a:rPr lang="en-US" sz="1200" b="0" i="0" u="none" strike="noStrike" kern="1200" dirty="0" smtClean="0">
                <a:solidFill>
                  <a:schemeClr val="tx1"/>
                </a:solidFill>
                <a:effectLst/>
                <a:latin typeface="+mn-lt"/>
                <a:ea typeface="+mn-ea"/>
                <a:cs typeface="+mn-cs"/>
              </a:rPr>
              <a:t> rule with negation.</a:t>
            </a:r>
            <a:endParaRPr lang="en-US" b="0" dirty="0" smtClean="0">
              <a:effectLst/>
            </a:endParaRPr>
          </a:p>
          <a:p>
            <a:pPr rtl="0"/>
            <a:r>
              <a:rPr lang="en-US" sz="1200" b="0" i="0" u="none" strike="noStrike" kern="1200" dirty="0" smtClean="0">
                <a:solidFill>
                  <a:schemeClr val="tx1"/>
                </a:solidFill>
                <a:effectLst/>
                <a:latin typeface="+mn-lt"/>
                <a:ea typeface="+mn-ea"/>
                <a:cs typeface="+mn-cs"/>
              </a:rPr>
              <a:t>In this case, we see that R1 is a </a:t>
            </a:r>
            <a:r>
              <a:rPr lang="en-US" sz="1200" b="0" i="0" u="none" strike="noStrike" kern="1200" dirty="0" err="1" smtClean="0">
                <a:solidFill>
                  <a:schemeClr val="tx1"/>
                </a:solidFill>
                <a:effectLst/>
                <a:latin typeface="+mn-lt"/>
                <a:ea typeface="+mn-ea"/>
                <a:cs typeface="+mn-cs"/>
              </a:rPr>
              <a:t>subrule</a:t>
            </a:r>
            <a:r>
              <a:rPr lang="en-US" sz="1200" b="0" i="0" u="none" strike="noStrike" kern="1200" dirty="0" smtClean="0">
                <a:solidFill>
                  <a:schemeClr val="tx1"/>
                </a:solidFill>
                <a:effectLst/>
                <a:latin typeface="+mn-lt"/>
                <a:ea typeface="+mn-ea"/>
                <a:cs typeface="+mn-cs"/>
              </a:rPr>
              <a:t> that contains two predicates G2,G3, and R1 is negated in rule R. The proof tree for this rule now contains a NOT.</a:t>
            </a:r>
            <a:endParaRPr lang="en-US" b="0" dirty="0" smtClean="0">
              <a:effectLst/>
            </a:endParaRPr>
          </a:p>
          <a:p>
            <a:pPr rtl="0"/>
            <a:r>
              <a:rPr lang="en-US" sz="1200" b="0" i="0" u="none" strike="noStrike" kern="1200" dirty="0" smtClean="0">
                <a:solidFill>
                  <a:schemeClr val="tx1"/>
                </a:solidFill>
                <a:effectLst/>
                <a:latin typeface="+mn-lt"/>
                <a:ea typeface="+mn-ea"/>
                <a:cs typeface="+mn-cs"/>
              </a:rPr>
              <a:t>Finding the optimal evaluation order in this case is known to be NP complete.</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However, in some special cases, it is possible to find optimal evaluation orders. For example, consider the case in which predicates in a negated </a:t>
            </a:r>
            <a:r>
              <a:rPr lang="en-US" sz="1200" b="0" i="0" u="none" strike="noStrike" kern="1200" dirty="0" err="1" smtClean="0">
                <a:solidFill>
                  <a:schemeClr val="tx1"/>
                </a:solidFill>
                <a:effectLst/>
                <a:latin typeface="+mn-lt"/>
                <a:ea typeface="+mn-ea"/>
                <a:cs typeface="+mn-cs"/>
              </a:rPr>
              <a:t>subtree</a:t>
            </a:r>
            <a:r>
              <a:rPr lang="en-US" sz="1200" b="0" i="0" u="none" strike="noStrike" kern="1200" dirty="0" smtClean="0">
                <a:solidFill>
                  <a:schemeClr val="tx1"/>
                </a:solidFill>
                <a:effectLst/>
                <a:latin typeface="+mn-lt"/>
                <a:ea typeface="+mn-ea"/>
                <a:cs typeface="+mn-cs"/>
              </a:rPr>
              <a:t> cannot be interleaved with predicates from outside the </a:t>
            </a:r>
            <a:r>
              <a:rPr lang="en-US" sz="1200" b="0" i="0" u="none" strike="noStrike" kern="1200" dirty="0" err="1" smtClean="0">
                <a:solidFill>
                  <a:schemeClr val="tx1"/>
                </a:solidFill>
                <a:effectLst/>
                <a:latin typeface="+mn-lt"/>
                <a:ea typeface="+mn-ea"/>
                <a:cs typeface="+mn-cs"/>
              </a:rPr>
              <a:t>subtree</a:t>
            </a:r>
            <a:r>
              <a:rPr lang="en-US" sz="1200" b="0" i="0" u="none" strike="noStrike" kern="1200" dirty="0" smtClean="0">
                <a:solidFill>
                  <a:schemeClr val="tx1"/>
                </a:solidFill>
                <a:effectLst/>
                <a:latin typeface="+mn-lt"/>
                <a:ea typeface="+mn-ea"/>
                <a:cs typeface="+mn-cs"/>
              </a:rPr>
              <a:t>. For </a:t>
            </a:r>
            <a:r>
              <a:rPr lang="en-US" sz="1200" b="0" i="0" u="none" strike="noStrike" kern="1200" baseline="0" dirty="0" smtClean="0">
                <a:solidFill>
                  <a:schemeClr val="tx1"/>
                </a:solidFill>
                <a:effectLst/>
                <a:latin typeface="+mn-lt"/>
                <a:ea typeface="+mn-ea"/>
                <a:cs typeface="+mn-cs"/>
              </a:rPr>
              <a:t>this special case</a:t>
            </a:r>
            <a:r>
              <a:rPr lang="en-US" sz="1200" b="0" i="0" u="none" strike="noStrike" kern="1200" dirty="0" smtClean="0">
                <a:solidFill>
                  <a:schemeClr val="tx1"/>
                </a:solidFill>
                <a:effectLst/>
                <a:latin typeface="+mn-lt"/>
                <a:ea typeface="+mn-ea"/>
                <a:cs typeface="+mn-cs"/>
              </a:rPr>
              <a:t>, in our example, G1 cannot be interleaved between G2 and G3. For this case, we can compute an optimal ordering, by computing the effective probability and effective cost of the negated </a:t>
            </a:r>
            <a:r>
              <a:rPr lang="en-US" sz="1200" b="0" i="0" u="none" strike="noStrike" kern="1200" dirty="0" err="1" smtClean="0">
                <a:solidFill>
                  <a:schemeClr val="tx1"/>
                </a:solidFill>
                <a:effectLst/>
                <a:latin typeface="+mn-lt"/>
                <a:ea typeface="+mn-ea"/>
                <a:cs typeface="+mn-cs"/>
              </a:rPr>
              <a:t>subtree</a:t>
            </a:r>
            <a:r>
              <a:rPr lang="en-US" sz="1200" b="0" i="0" u="none" strike="noStrike" kern="1200" dirty="0" smtClean="0">
                <a:solidFill>
                  <a:schemeClr val="tx1"/>
                </a:solidFill>
                <a:effectLst/>
                <a:latin typeface="+mn-lt"/>
                <a:ea typeface="+mn-ea"/>
                <a:cs typeface="+mn-cs"/>
              </a:rPr>
              <a:t>. Then we apply the previous algorithm recursively to find the minimum ratio.  In this case, the output of this algorithm is a decision tree, where the evaluation order depends upon the value of the predicate.</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We have proved this algorithm to be optimal, more details can be found in the paper.</a:t>
            </a:r>
            <a:endParaRPr lang="en-US" b="0" dirty="0" smtClean="0">
              <a:effectLst/>
            </a:endParaRPr>
          </a:p>
          <a:p>
            <a:r>
              <a:rPr lang="en-US" dirty="0" smtClean="0"/>
              <a:t/>
            </a:r>
            <a:br>
              <a:rPr lang="en-US" dirty="0" smtClean="0"/>
            </a:br>
            <a:endParaRPr lang="en-US" baseline="0" dirty="0" smtClean="0"/>
          </a:p>
        </p:txBody>
      </p:sp>
      <p:sp>
        <p:nvSpPr>
          <p:cNvPr id="4" name="Slide Number Placeholder 3"/>
          <p:cNvSpPr>
            <a:spLocks noGrp="1"/>
          </p:cNvSpPr>
          <p:nvPr>
            <p:ph type="sldNum" sz="quarter" idx="10"/>
          </p:nvPr>
        </p:nvSpPr>
        <p:spPr/>
        <p:txBody>
          <a:bodyPr/>
          <a:lstStyle/>
          <a:p>
            <a:fld id="{9CC1FD58-46F6-478B-A355-B7D5C482B5BC}" type="slidenum">
              <a:rPr lang="en-US" smtClean="0"/>
              <a:pPr/>
              <a:t>16</a:t>
            </a:fld>
            <a:endParaRPr lang="en-US"/>
          </a:p>
        </p:txBody>
      </p:sp>
    </p:spTree>
    <p:extLst>
      <p:ext uri="{BB962C8B-B14F-4D97-AF65-F5344CB8AC3E}">
        <p14:creationId xmlns:p14="http://schemas.microsoft.com/office/powerpoint/2010/main" val="4044778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In our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setting, </a:t>
            </a:r>
            <a:r>
              <a:rPr lang="en-US" sz="1200" b="0" i="0" u="none" strike="noStrike" kern="1200" dirty="0" smtClean="0">
                <a:solidFill>
                  <a:schemeClr val="tx1"/>
                </a:solidFill>
                <a:effectLst/>
                <a:latin typeface="+mn-lt"/>
                <a:ea typeface="+mn-ea"/>
                <a:cs typeface="+mn-cs"/>
              </a:rPr>
              <a:t>apps </a:t>
            </a:r>
            <a:r>
              <a:rPr lang="en-US" sz="1200" b="0" i="0" u="none" strike="noStrike" kern="1200" dirty="0" smtClean="0">
                <a:solidFill>
                  <a:schemeClr val="tx1"/>
                </a:solidFill>
                <a:effectLst/>
                <a:latin typeface="+mn-lt"/>
                <a:ea typeface="+mn-ea"/>
                <a:cs typeface="+mn-cs"/>
              </a:rPr>
              <a:t>can </a:t>
            </a:r>
            <a:r>
              <a:rPr lang="en-US" sz="1200" b="0" i="0" u="none" strike="noStrike" kern="1200" dirty="0" smtClean="0">
                <a:solidFill>
                  <a:schemeClr val="tx1"/>
                </a:solidFill>
                <a:effectLst/>
                <a:latin typeface="+mn-lt"/>
                <a:ea typeface="+mn-ea"/>
                <a:cs typeface="+mn-cs"/>
              </a:rPr>
              <a:t>have multiple </a:t>
            </a:r>
            <a:r>
              <a:rPr lang="en-US" sz="1200" b="0" i="0" u="none" strike="noStrike" kern="1200" dirty="0" smtClean="0">
                <a:solidFill>
                  <a:schemeClr val="tx1"/>
                </a:solidFill>
                <a:effectLst/>
                <a:latin typeface="+mn-lt"/>
                <a:ea typeface="+mn-ea"/>
                <a:cs typeface="+mn-cs"/>
              </a:rPr>
              <a:t>event descriptions that can be concurrently and continuously evaluated. In this case, the </a:t>
            </a:r>
            <a:r>
              <a:rPr lang="en-US" sz="1200" b="0" i="0" u="none" strike="noStrike" kern="1200" dirty="0" err="1" smtClean="0">
                <a:solidFill>
                  <a:schemeClr val="tx1"/>
                </a:solidFill>
                <a:effectLst/>
                <a:latin typeface="+mn-lt"/>
                <a:ea typeface="+mn-ea"/>
                <a:cs typeface="+mn-cs"/>
              </a:rPr>
              <a:t>Datalog</a:t>
            </a:r>
            <a:r>
              <a:rPr lang="en-US" sz="1200" b="0" i="0" u="none" strike="noStrike" kern="1200" dirty="0" smtClean="0">
                <a:solidFill>
                  <a:schemeClr val="tx1"/>
                </a:solidFill>
                <a:effectLst/>
                <a:latin typeface="+mn-lt"/>
                <a:ea typeface="+mn-ea"/>
                <a:cs typeface="+mn-cs"/>
              </a:rPr>
              <a:t> engine evaluates multiple queries concurrently.</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Consider two rules whose proof tree and the associated costs and probabilities are shown in the figure. If we evaluate the two rules separately, the cost is </a:t>
            </a:r>
            <a:r>
              <a:rPr lang="en-US" sz="1200" b="0" i="0" u="none" strike="noStrike" kern="1200" dirty="0" smtClean="0">
                <a:solidFill>
                  <a:schemeClr val="tx1"/>
                </a:solidFill>
                <a:effectLst/>
                <a:latin typeface="+mn-lt"/>
                <a:ea typeface="+mn-ea"/>
                <a:cs typeface="+mn-cs"/>
              </a:rPr>
              <a:t>as</a:t>
            </a:r>
            <a:r>
              <a:rPr lang="en-US" sz="1200" b="0" i="0" u="none" strike="noStrike" kern="1200" baseline="0" dirty="0" smtClean="0">
                <a:solidFill>
                  <a:schemeClr val="tx1"/>
                </a:solidFill>
                <a:effectLst/>
                <a:latin typeface="+mn-lt"/>
                <a:ea typeface="+mn-ea"/>
                <a:cs typeface="+mn-cs"/>
              </a:rPr>
              <a:t> follows, we notice that G2 is shared among two rules, </a:t>
            </a:r>
            <a:r>
              <a:rPr lang="en-US" sz="1200" b="0" i="0" u="none" strike="noStrike" kern="1200" dirty="0" smtClean="0">
                <a:solidFill>
                  <a:schemeClr val="tx1"/>
                </a:solidFill>
                <a:effectLst/>
                <a:latin typeface="+mn-lt"/>
                <a:ea typeface="+mn-ea"/>
                <a:cs typeface="+mn-cs"/>
              </a:rPr>
              <a:t>if </a:t>
            </a:r>
            <a:r>
              <a:rPr lang="en-US" sz="1200" b="0" i="0" u="none" strike="noStrike" kern="1200" dirty="0" smtClean="0">
                <a:solidFill>
                  <a:schemeClr val="tx1"/>
                </a:solidFill>
                <a:effectLst/>
                <a:latin typeface="+mn-lt"/>
                <a:ea typeface="+mn-ea"/>
                <a:cs typeface="+mn-cs"/>
              </a:rPr>
              <a:t>we jointly optimize the two rules by first evaluating the common predicate </a:t>
            </a:r>
            <a:r>
              <a:rPr lang="en-US" sz="1200" b="0" i="0" u="none" strike="noStrike" kern="1200" dirty="0" smtClean="0">
                <a:solidFill>
                  <a:schemeClr val="tx1"/>
                </a:solidFill>
                <a:effectLst/>
                <a:latin typeface="+mn-lt"/>
                <a:ea typeface="+mn-ea"/>
                <a:cs typeface="+mn-cs"/>
              </a:rPr>
              <a:t>G2,</a:t>
            </a:r>
            <a:r>
              <a:rPr lang="en-US" sz="1200" b="0" i="0" u="none" strike="noStrike" kern="1200" baseline="0" dirty="0" smtClean="0">
                <a:solidFill>
                  <a:schemeClr val="tx1"/>
                </a:solidFill>
                <a:effectLst/>
                <a:latin typeface="+mn-lt"/>
                <a:ea typeface="+mn-ea"/>
                <a:cs typeface="+mn-cs"/>
              </a:rPr>
              <a:t> we achieve a much lower latency than any individual evaluation.</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This joint optimization outperforms individual optimization, but the problem of finding the optimal evaluation order is NP-hard, which can be proved</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by reduction from set cover. We proposed a heuristic greedy evaluation strategy. This strategy evaluates by lowest c/(1-p), the difference</a:t>
            </a:r>
            <a:r>
              <a:rPr lang="en-US" sz="1200" b="0" i="0" u="none" strike="noStrike" kern="1200" baseline="0" dirty="0" smtClean="0">
                <a:solidFill>
                  <a:schemeClr val="tx1"/>
                </a:solidFill>
                <a:effectLst/>
                <a:latin typeface="+mn-lt"/>
                <a:ea typeface="+mn-ea"/>
                <a:cs typeface="+mn-cs"/>
              </a:rPr>
              <a:t> is that we add </a:t>
            </a:r>
            <a:r>
              <a:rPr lang="en-US" sz="1200" b="0" i="0" u="none" strike="noStrike" kern="1200" dirty="0" smtClean="0">
                <a:solidFill>
                  <a:schemeClr val="tx1"/>
                </a:solidFill>
                <a:effectLst/>
                <a:latin typeface="+mn-lt"/>
                <a:ea typeface="+mn-ea"/>
                <a:cs typeface="+mn-cs"/>
              </a:rPr>
              <a:t>the number of predicate appearance in the rules</a:t>
            </a:r>
            <a:r>
              <a:rPr lang="en-US" sz="1200" b="0" i="0" u="none" strike="noStrike" kern="1200" baseline="0" dirty="0" smtClean="0">
                <a:solidFill>
                  <a:schemeClr val="tx1"/>
                </a:solidFill>
                <a:effectLst/>
                <a:latin typeface="+mn-lt"/>
                <a:ea typeface="+mn-ea"/>
                <a:cs typeface="+mn-cs"/>
              </a:rPr>
              <a:t> as a weighted factor in front of (1-p). In this example, the factor is 2. </a:t>
            </a:r>
            <a:endParaRPr lang="en-US" b="0" dirty="0" smtClean="0">
              <a:effectLst/>
            </a:endParaRPr>
          </a:p>
          <a:p>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To our knowledge, multi-query optimization has not been considered in the literature before.</a:t>
            </a:r>
            <a:endParaRPr lang="en-US" baseline="0" dirty="0" smtClean="0"/>
          </a:p>
          <a:p>
            <a:endParaRPr lang="en-US" baseline="0" dirty="0" smtClean="0"/>
          </a:p>
          <a:p>
            <a:r>
              <a:rPr lang="en-US" dirty="0" smtClean="0"/>
              <a:t>NOTES:</a:t>
            </a:r>
            <a:r>
              <a:rPr lang="en-US" baseline="0" dirty="0" smtClean="0"/>
              <a:t> highlight 2, change</a:t>
            </a:r>
          </a:p>
          <a:p>
            <a:endParaRPr lang="en-US" dirty="0"/>
          </a:p>
        </p:txBody>
      </p:sp>
      <p:sp>
        <p:nvSpPr>
          <p:cNvPr id="4" name="Slide Number Placeholder 3"/>
          <p:cNvSpPr>
            <a:spLocks noGrp="1"/>
          </p:cNvSpPr>
          <p:nvPr>
            <p:ph type="sldNum" sz="quarter" idx="10"/>
          </p:nvPr>
        </p:nvSpPr>
        <p:spPr/>
        <p:txBody>
          <a:bodyPr/>
          <a:lstStyle/>
          <a:p>
            <a:fld id="{9CC1FD58-46F6-478B-A355-B7D5C482B5BC}" type="slidenum">
              <a:rPr lang="en-US" smtClean="0"/>
              <a:pPr/>
              <a:t>17</a:t>
            </a:fld>
            <a:endParaRPr lang="en-US"/>
          </a:p>
        </p:txBody>
      </p:sp>
    </p:spTree>
    <p:extLst>
      <p:ext uri="{BB962C8B-B14F-4D97-AF65-F5344CB8AC3E}">
        <p14:creationId xmlns:p14="http://schemas.microsoft.com/office/powerpoint/2010/main" val="729763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Having described our first contribution, I now briefly describe the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software architecture. A more detailed description can be found in the paper.</a:t>
            </a:r>
            <a:endParaRPr lang="en-US" b="0" dirty="0" smtClean="0">
              <a:effectLst/>
            </a:endParaRPr>
          </a:p>
          <a:p>
            <a:r>
              <a:rPr lang="en-US" b="0" dirty="0" smtClean="0">
                <a:effectLst/>
              </a:rPr>
              <a:t/>
            </a:r>
            <a:br>
              <a:rPr lang="en-US" b="0" dirty="0" smtClean="0">
                <a:effectLst/>
              </a:rPr>
            </a:b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C1FD58-46F6-478B-A355-B7D5C482B5BC}" type="slidenum">
              <a:rPr lang="en-US" smtClean="0"/>
              <a:pPr/>
              <a:t>18</a:t>
            </a:fld>
            <a:endParaRPr lang="en-US"/>
          </a:p>
        </p:txBody>
      </p:sp>
    </p:spTree>
    <p:extLst>
      <p:ext uri="{BB962C8B-B14F-4D97-AF65-F5344CB8AC3E}">
        <p14:creationId xmlns:p14="http://schemas.microsoft.com/office/powerpoint/2010/main" val="887594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contains several components. </a:t>
            </a:r>
          </a:p>
          <a:p>
            <a:pPr rtl="0"/>
            <a:r>
              <a:rPr lang="en-US" sz="1200" b="0" i="0" u="none" strike="noStrike" kern="1200" dirty="0" smtClean="0">
                <a:solidFill>
                  <a:schemeClr val="tx1"/>
                </a:solidFill>
                <a:effectLst/>
                <a:latin typeface="+mn-lt"/>
                <a:ea typeface="+mn-ea"/>
                <a:cs typeface="+mn-cs"/>
              </a:rPr>
              <a:t>The interface component provides </a:t>
            </a:r>
            <a:r>
              <a:rPr lang="en-US" sz="1200" b="0" i="0" u="none" strike="noStrike" kern="1200" dirty="0" err="1" smtClean="0">
                <a:solidFill>
                  <a:schemeClr val="tx1"/>
                </a:solidFill>
                <a:effectLst/>
                <a:latin typeface="+mn-lt"/>
                <a:ea typeface="+mn-ea"/>
                <a:cs typeface="+mn-cs"/>
              </a:rPr>
              <a:t>api</a:t>
            </a:r>
            <a:r>
              <a:rPr lang="en-US" sz="1200" b="0" i="0" u="none" strike="noStrike" kern="1200" dirty="0" smtClean="0">
                <a:solidFill>
                  <a:schemeClr val="tx1"/>
                </a:solidFill>
                <a:effectLst/>
                <a:latin typeface="+mn-lt"/>
                <a:ea typeface="+mn-ea"/>
                <a:cs typeface="+mn-cs"/>
              </a:rPr>
              <a:t> for apps, and interacts</a:t>
            </a:r>
            <a:r>
              <a:rPr lang="en-US" sz="1200" b="0" i="0" u="none" strike="noStrike" kern="1200" baseline="0" dirty="0" smtClean="0">
                <a:solidFill>
                  <a:schemeClr val="tx1"/>
                </a:solidFill>
                <a:effectLst/>
                <a:latin typeface="+mn-lt"/>
                <a:ea typeface="+mn-ea"/>
                <a:cs typeface="+mn-cs"/>
              </a:rPr>
              <a:t> with other components.</a:t>
            </a:r>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The sensor acquisition component acquires car sensors using Bluetooth. The cloud acquisition module provides an interface for accessing various kinds of cloud predicates. The query optimizer module takes the rules and optimizes these to get the evaluation order or decision tree. The query plan evaluator will evaluate the rule based on the result of query optimizer, and interact with interface for cloud request and result update.</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Our implementation is separated to two parts, the CARLOG Mobile in the client, and cloud acquisition part in server.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mobile contains the sensor acquisition and query processing is implemented in Java and contains a modified </a:t>
            </a:r>
            <a:r>
              <a:rPr lang="en-US" sz="1200" b="0" i="0" u="none" strike="noStrike" kern="1200" dirty="0" err="1" smtClean="0">
                <a:solidFill>
                  <a:schemeClr val="tx1"/>
                </a:solidFill>
                <a:effectLst/>
                <a:latin typeface="+mn-lt"/>
                <a:ea typeface="+mn-ea"/>
                <a:cs typeface="+mn-cs"/>
              </a:rPr>
              <a:t>Datalog</a:t>
            </a:r>
            <a:r>
              <a:rPr lang="en-US" sz="1200" b="0" i="0" u="none" strike="noStrike" kern="1200" dirty="0" smtClean="0">
                <a:solidFill>
                  <a:schemeClr val="tx1"/>
                </a:solidFill>
                <a:effectLst/>
                <a:latin typeface="+mn-lt"/>
                <a:ea typeface="+mn-ea"/>
                <a:cs typeface="+mn-cs"/>
              </a:rPr>
              <a:t> engine. The cloud-side implementation provides a unified front-end to a variety of web services.</a:t>
            </a:r>
            <a:endParaRPr lang="en-US" b="0" dirty="0" smtClean="0">
              <a:effectLst/>
            </a:endParaRPr>
          </a:p>
          <a:p>
            <a:r>
              <a:rPr lang="en-US" dirty="0" smtClean="0"/>
              <a:t/>
            </a:r>
            <a:br>
              <a:rPr lang="en-US" dirty="0" smtClean="0"/>
            </a:br>
            <a:endParaRPr lang="en-US" baseline="0" dirty="0" smtClean="0"/>
          </a:p>
          <a:p>
            <a:r>
              <a:rPr lang="en-US" baseline="0" dirty="0" smtClean="0"/>
              <a:t>NOTES: Interface provides, show each components. And remove animations</a:t>
            </a:r>
            <a:endParaRPr lang="en-US" dirty="0"/>
          </a:p>
        </p:txBody>
      </p:sp>
      <p:sp>
        <p:nvSpPr>
          <p:cNvPr id="4" name="Slide Number Placeholder 3"/>
          <p:cNvSpPr>
            <a:spLocks noGrp="1"/>
          </p:cNvSpPr>
          <p:nvPr>
            <p:ph type="sldNum" sz="quarter" idx="10"/>
          </p:nvPr>
        </p:nvSpPr>
        <p:spPr/>
        <p:txBody>
          <a:bodyPr/>
          <a:lstStyle/>
          <a:p>
            <a:fld id="{9CC1FD58-46F6-478B-A355-B7D5C482B5BC}" type="slidenum">
              <a:rPr lang="en-US" smtClean="0"/>
              <a:pPr/>
              <a:t>19</a:t>
            </a:fld>
            <a:endParaRPr lang="en-US"/>
          </a:p>
        </p:txBody>
      </p:sp>
    </p:spTree>
    <p:extLst>
      <p:ext uri="{BB962C8B-B14F-4D97-AF65-F5344CB8AC3E}">
        <p14:creationId xmlns:p14="http://schemas.microsoft.com/office/powerpoint/2010/main" val="1311190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A modern car is not just an engine with 4 wheels.</a:t>
            </a:r>
            <a:endParaRPr lang="en-US" b="0" dirty="0" smtClean="0">
              <a:effectLst/>
            </a:endParaRPr>
          </a:p>
          <a:p>
            <a:pPr rtl="0"/>
            <a:r>
              <a:rPr lang="en-US" sz="1200" b="0" i="0" u="none" strike="noStrike" kern="1200" dirty="0" smtClean="0">
                <a:solidFill>
                  <a:schemeClr val="tx1"/>
                </a:solidFill>
                <a:effectLst/>
                <a:latin typeface="+mn-lt"/>
                <a:ea typeface="+mn-ea"/>
                <a:cs typeface="+mn-cs"/>
              </a:rPr>
              <a:t>Modern vehicles are equipped with more than 200 hundred  sensors to monitor low-level vehicle dynamics for the car’s </a:t>
            </a:r>
            <a:r>
              <a:rPr lang="en-US" sz="1200" b="1" i="0" u="none" strike="noStrike" kern="1200" dirty="0" smtClean="0">
                <a:solidFill>
                  <a:schemeClr val="tx1"/>
                </a:solidFill>
                <a:effectLst/>
                <a:latin typeface="+mn-lt"/>
                <a:ea typeface="+mn-ea"/>
                <a:cs typeface="+mn-cs"/>
              </a:rPr>
              <a:t>health</a:t>
            </a:r>
            <a:r>
              <a:rPr lang="en-US" sz="1200" b="0" i="0" u="none" strike="noStrike" kern="1200" dirty="0" smtClean="0">
                <a:solidFill>
                  <a:schemeClr val="tx1"/>
                </a:solidFill>
                <a:effectLst/>
                <a:latin typeface="+mn-lt"/>
                <a:ea typeface="+mn-ea"/>
                <a:cs typeface="+mn-cs"/>
              </a:rPr>
              <a:t> and performance.</a:t>
            </a:r>
            <a:endParaRPr lang="en-US" b="0" dirty="0" smtClean="0">
              <a:effectLst/>
            </a:endParaRPr>
          </a:p>
          <a:p>
            <a:pPr rtl="0"/>
            <a:r>
              <a:rPr lang="en-US" sz="1200" b="0" i="0" u="none" strike="noStrike" kern="1200" dirty="0" smtClean="0">
                <a:solidFill>
                  <a:schemeClr val="tx1"/>
                </a:solidFill>
                <a:effectLst/>
                <a:latin typeface="+mn-lt"/>
                <a:ea typeface="+mn-ea"/>
                <a:cs typeface="+mn-cs"/>
              </a:rPr>
              <a:t>These sensors can be used to  design apps that improve safety, comfort, and performance, and reliability.</a:t>
            </a:r>
            <a:endParaRPr lang="en-US" b="0" dirty="0" smtClean="0">
              <a:effectLst/>
            </a:endParaRP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Manufacturers are considering opening many of those sensors to developers.</a:t>
            </a:r>
            <a:endParaRPr lang="en-US" dirty="0"/>
          </a:p>
        </p:txBody>
      </p:sp>
      <p:sp>
        <p:nvSpPr>
          <p:cNvPr id="4" name="Slide Number Placeholder 3"/>
          <p:cNvSpPr>
            <a:spLocks noGrp="1"/>
          </p:cNvSpPr>
          <p:nvPr>
            <p:ph type="sldNum" sz="quarter" idx="10"/>
          </p:nvPr>
        </p:nvSpPr>
        <p:spPr/>
        <p:txBody>
          <a:bodyPr/>
          <a:lstStyle/>
          <a:p>
            <a:fld id="{9CC1FD58-46F6-478B-A355-B7D5C482B5BC}" type="slidenum">
              <a:rPr lang="en-US" smtClean="0"/>
              <a:pPr/>
              <a:t>2</a:t>
            </a:fld>
            <a:endParaRPr lang="en-US"/>
          </a:p>
        </p:txBody>
      </p:sp>
    </p:spTree>
    <p:extLst>
      <p:ext uri="{BB962C8B-B14F-4D97-AF65-F5344CB8AC3E}">
        <p14:creationId xmlns:p14="http://schemas.microsoft.com/office/powerpoint/2010/main" val="3897288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rtl="0" fontAlgn="base"/>
            <a:r>
              <a:rPr lang="en-US" sz="1200" b="0" i="0" u="none" strike="noStrike" kern="1200" dirty="0" smtClean="0">
                <a:solidFill>
                  <a:schemeClr val="tx1"/>
                </a:solidFill>
                <a:effectLst/>
                <a:latin typeface="+mn-lt"/>
                <a:ea typeface="+mn-ea"/>
                <a:cs typeface="+mn-cs"/>
              </a:rPr>
              <a:t>Finally, we now describe our third contribution, an evaluation of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which uses both experiments with our prototype and trace driven evaluations to compare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against several other strategies.</a:t>
            </a:r>
          </a:p>
        </p:txBody>
      </p:sp>
      <p:sp>
        <p:nvSpPr>
          <p:cNvPr id="4" name="Slide Number Placeholder 3"/>
          <p:cNvSpPr>
            <a:spLocks noGrp="1"/>
          </p:cNvSpPr>
          <p:nvPr>
            <p:ph type="sldNum" sz="quarter" idx="10"/>
          </p:nvPr>
        </p:nvSpPr>
        <p:spPr/>
        <p:txBody>
          <a:bodyPr/>
          <a:lstStyle/>
          <a:p>
            <a:fld id="{9CC1FD58-46F6-478B-A355-B7D5C482B5BC}" type="slidenum">
              <a:rPr lang="en-US" smtClean="0"/>
              <a:pPr/>
              <a:t>20</a:t>
            </a:fld>
            <a:endParaRPr lang="en-US"/>
          </a:p>
        </p:txBody>
      </p:sp>
    </p:spTree>
    <p:extLst>
      <p:ext uri="{BB962C8B-B14F-4D97-AF65-F5344CB8AC3E}">
        <p14:creationId xmlns:p14="http://schemas.microsoft.com/office/powerpoint/2010/main" val="2682963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In our evaluations, we defined 26 rules with, on average, 3.6 car sensor predicates, and 2.3 cloud predicates. These rules were derived from existing automotive apps, as well as based on our own driving experience.</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Our trace-driven comparison methodology uses 2GB of traces obtained by driving over 2,000 miles.</a:t>
            </a:r>
            <a:endParaRPr lang="en-US" b="0" dirty="0" smtClean="0">
              <a:effectLst/>
            </a:endParaRPr>
          </a:p>
          <a:p>
            <a:r>
              <a:rPr lang="en-US" dirty="0" smtClean="0"/>
              <a:t/>
            </a:r>
            <a:br>
              <a:rPr lang="en-US" dirty="0" smtClean="0"/>
            </a:br>
            <a:endParaRPr lang="en-US" baseline="0" dirty="0" smtClean="0"/>
          </a:p>
          <a:p>
            <a:endParaRPr lang="en-US" baseline="0" dirty="0" smtClean="0"/>
          </a:p>
          <a:p>
            <a:r>
              <a:rPr lang="en-US" baseline="0" dirty="0" smtClean="0"/>
              <a:t>notes: make new slides of metrics after slide 29, </a:t>
            </a:r>
            <a:endParaRPr lang="en-US" dirty="0"/>
          </a:p>
        </p:txBody>
      </p:sp>
      <p:sp>
        <p:nvSpPr>
          <p:cNvPr id="4" name="Slide Number Placeholder 3"/>
          <p:cNvSpPr>
            <a:spLocks noGrp="1"/>
          </p:cNvSpPr>
          <p:nvPr>
            <p:ph type="sldNum" sz="quarter" idx="10"/>
          </p:nvPr>
        </p:nvSpPr>
        <p:spPr/>
        <p:txBody>
          <a:bodyPr/>
          <a:lstStyle/>
          <a:p>
            <a:fld id="{9CC1FD58-46F6-478B-A355-B7D5C482B5BC}" type="slidenum">
              <a:rPr lang="en-US" smtClean="0"/>
              <a:pPr/>
              <a:t>21</a:t>
            </a:fld>
            <a:endParaRPr lang="en-US"/>
          </a:p>
        </p:txBody>
      </p:sp>
    </p:spTree>
    <p:extLst>
      <p:ext uri="{BB962C8B-B14F-4D97-AF65-F5344CB8AC3E}">
        <p14:creationId xmlns:p14="http://schemas.microsoft.com/office/powerpoint/2010/main" val="2306437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a:r>
              <a:rPr lang="en-US" sz="1200" b="0" i="0" u="none" strike="noStrike" kern="1200" dirty="0" smtClean="0">
                <a:solidFill>
                  <a:schemeClr val="tx1"/>
                </a:solidFill>
                <a:effectLst/>
                <a:latin typeface="+mn-lt"/>
                <a:ea typeface="+mn-ea"/>
                <a:cs typeface="+mn-cs"/>
              </a:rPr>
              <a:t>Our first experiment demonstrates the functioning of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and compares it with the Naive </a:t>
            </a:r>
            <a:r>
              <a:rPr lang="en-US" sz="1200" b="0" i="0" u="none" strike="noStrike" kern="1200" dirty="0" err="1" smtClean="0">
                <a:solidFill>
                  <a:schemeClr val="tx1"/>
                </a:solidFill>
                <a:effectLst/>
                <a:latin typeface="+mn-lt"/>
                <a:ea typeface="+mn-ea"/>
                <a:cs typeface="+mn-cs"/>
              </a:rPr>
              <a:t>Datalog</a:t>
            </a:r>
            <a:r>
              <a:rPr lang="en-US" sz="1200" b="0" i="0" u="none" strike="noStrike" kern="1200" dirty="0" smtClean="0">
                <a:solidFill>
                  <a:schemeClr val="tx1"/>
                </a:solidFill>
                <a:effectLst/>
                <a:latin typeface="+mn-lt"/>
                <a:ea typeface="+mn-ea"/>
                <a:cs typeface="+mn-cs"/>
              </a:rPr>
              <a:t> predicate evaluation.</a:t>
            </a:r>
            <a:endParaRPr lang="en-US" b="0" dirty="0" smtClean="0">
              <a:effectLst/>
            </a:endParaRPr>
          </a:p>
          <a:p>
            <a:pPr rtl="0"/>
            <a:r>
              <a:rPr lang="en-US" sz="1200" b="0" i="0" u="none" strike="noStrike" kern="1200" dirty="0" smtClean="0">
                <a:solidFill>
                  <a:schemeClr val="tx1"/>
                </a:solidFill>
                <a:effectLst/>
                <a:latin typeface="+mn-lt"/>
                <a:ea typeface="+mn-ea"/>
                <a:cs typeface="+mn-cs"/>
              </a:rPr>
              <a:t>To run this experiment, we mounted a mobile device on the dashboard, and we installed 6 rules. The 6 rules contains 16 car sensors and 7 cloud predicates, and detect concurrent events.</a:t>
            </a:r>
            <a:endParaRPr lang="en-US" b="0" dirty="0" smtClean="0">
              <a:effectLst/>
            </a:endParaRP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We execute two evaluation strategies: Naive, which acquires predicates in order, and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which uses the multi-query optimization described earlier.</a:t>
            </a:r>
            <a:endParaRPr lang="en-US" b="0" dirty="0" smtClean="0">
              <a:effectLst/>
            </a:endParaRPr>
          </a:p>
          <a:p>
            <a:pPr rtl="0"/>
            <a:r>
              <a:rPr lang="en-US" sz="1200" b="0" i="0" u="none" strike="noStrike" kern="1200" dirty="0" smtClean="0">
                <a:solidFill>
                  <a:schemeClr val="tx1"/>
                </a:solidFill>
                <a:effectLst/>
                <a:latin typeface="+mn-lt"/>
                <a:ea typeface="+mn-ea"/>
                <a:cs typeface="+mn-cs"/>
              </a:rPr>
              <a:t>In general CARLOG detects 4 times more events than naive, and  has average response time of 9ms, comparing to </a:t>
            </a:r>
            <a:r>
              <a:rPr lang="en-US" sz="1200" b="0" i="0" u="none" strike="noStrike" kern="1200" dirty="0" err="1" smtClean="0">
                <a:solidFill>
                  <a:schemeClr val="tx1"/>
                </a:solidFill>
                <a:effectLst/>
                <a:latin typeface="+mn-lt"/>
                <a:ea typeface="+mn-ea"/>
                <a:cs typeface="+mn-cs"/>
              </a:rPr>
              <a:t>naive’s</a:t>
            </a:r>
            <a:r>
              <a:rPr lang="en-US" sz="1200" b="0" i="0" u="none" strike="noStrike" kern="1200" dirty="0" smtClean="0">
                <a:solidFill>
                  <a:schemeClr val="tx1"/>
                </a:solidFill>
                <a:effectLst/>
                <a:latin typeface="+mn-lt"/>
                <a:ea typeface="+mn-ea"/>
                <a:cs typeface="+mn-cs"/>
              </a:rPr>
              <a:t> 899 </a:t>
            </a:r>
            <a:r>
              <a:rPr lang="en-US" sz="1200" b="0" i="0" u="none" strike="noStrike" kern="1200" dirty="0" err="1" smtClean="0">
                <a:solidFill>
                  <a:schemeClr val="tx1"/>
                </a:solidFill>
                <a:effectLst/>
                <a:latin typeface="+mn-lt"/>
                <a:ea typeface="+mn-ea"/>
                <a:cs typeface="+mn-cs"/>
              </a:rPr>
              <a:t>ms</a:t>
            </a:r>
            <a:r>
              <a:rPr lang="en-US" sz="1200" b="0" i="0" u="none" strike="noStrike" kern="1200" dirty="0" smtClean="0">
                <a:solidFill>
                  <a:schemeClr val="tx1"/>
                </a:solidFill>
                <a:effectLst/>
                <a:latin typeface="+mn-lt"/>
                <a:ea typeface="+mn-ea"/>
                <a:cs typeface="+mn-cs"/>
              </a:rPr>
              <a:t>, which is 2 order of magnitude lower.</a:t>
            </a:r>
            <a:endParaRPr lang="en-US" b="0" dirty="0" smtClean="0">
              <a:effectLst/>
            </a:endParaRPr>
          </a:p>
          <a:p>
            <a:pPr rtl="0"/>
            <a:r>
              <a:rPr lang="en-US" sz="1200" b="0" i="0" u="none" strike="noStrike" kern="1200" dirty="0" smtClean="0">
                <a:solidFill>
                  <a:schemeClr val="tx1"/>
                </a:solidFill>
                <a:effectLst/>
                <a:latin typeface="+mn-lt"/>
                <a:ea typeface="+mn-ea"/>
                <a:cs typeface="+mn-cs"/>
              </a:rPr>
              <a:t>Naive can miss events. As shown here,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detects </a:t>
            </a:r>
            <a:r>
              <a:rPr lang="en-US" sz="1200" b="0" i="0" u="none" strike="noStrike" kern="1200" dirty="0" err="1" smtClean="0">
                <a:solidFill>
                  <a:schemeClr val="tx1"/>
                </a:solidFill>
                <a:effectLst/>
                <a:latin typeface="+mn-lt"/>
                <a:ea typeface="+mn-ea"/>
                <a:cs typeface="+mn-cs"/>
              </a:rPr>
              <a:t>sharpturn</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trafficsignbrake</a:t>
            </a:r>
            <a:r>
              <a:rPr lang="en-US" sz="1200" b="0" i="0" u="none" strike="noStrike" kern="1200" dirty="0" smtClean="0">
                <a:solidFill>
                  <a:schemeClr val="tx1"/>
                </a:solidFill>
                <a:effectLst/>
                <a:latin typeface="+mn-lt"/>
                <a:ea typeface="+mn-ea"/>
                <a:cs typeface="+mn-cs"/>
              </a:rPr>
              <a:t>, and </a:t>
            </a:r>
            <a:r>
              <a:rPr lang="en-US" sz="1200" b="0" i="0" u="none" strike="noStrike" kern="1200" dirty="0" err="1" smtClean="0">
                <a:solidFill>
                  <a:schemeClr val="tx1"/>
                </a:solidFill>
                <a:effectLst/>
                <a:latin typeface="+mn-lt"/>
                <a:ea typeface="+mn-ea"/>
                <a:cs typeface="+mn-cs"/>
              </a:rPr>
              <a:t>trafficsignspeeding</a:t>
            </a:r>
            <a:r>
              <a:rPr lang="en-US" sz="1200" b="0" i="0" u="none" strike="noStrike" kern="1200" dirty="0" smtClean="0">
                <a:solidFill>
                  <a:schemeClr val="tx1"/>
                </a:solidFill>
                <a:effectLst/>
                <a:latin typeface="+mn-lt"/>
                <a:ea typeface="+mn-ea"/>
                <a:cs typeface="+mn-cs"/>
              </a:rPr>
              <a:t>, which naive failed to detect. Moreover, if we zoom in here, and it’s obvious that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detects </a:t>
            </a:r>
            <a:r>
              <a:rPr lang="en-US" sz="1200" b="0" i="0" u="none" strike="noStrike" kern="1200" dirty="0" err="1" smtClean="0">
                <a:solidFill>
                  <a:schemeClr val="tx1"/>
                </a:solidFill>
                <a:effectLst/>
                <a:latin typeface="+mn-lt"/>
                <a:ea typeface="+mn-ea"/>
                <a:cs typeface="+mn-cs"/>
              </a:rPr>
              <a:t>hwyspeeding</a:t>
            </a:r>
            <a:r>
              <a:rPr lang="en-US" sz="1200" b="0" i="0" u="none" strike="noStrike" kern="1200" dirty="0" smtClean="0">
                <a:solidFill>
                  <a:schemeClr val="tx1"/>
                </a:solidFill>
                <a:effectLst/>
                <a:latin typeface="+mn-lt"/>
                <a:ea typeface="+mn-ea"/>
                <a:cs typeface="+mn-cs"/>
              </a:rPr>
              <a:t>  5 times, while Naive only detects only once.</a:t>
            </a:r>
            <a:endParaRPr lang="en-US" b="0" dirty="0" smtClean="0">
              <a:effectLst/>
            </a:endParaRPr>
          </a:p>
          <a:p>
            <a:r>
              <a:rPr lang="en-US" b="0" dirty="0" smtClean="0">
                <a:effectLst/>
              </a:rPr>
              <a:t/>
            </a:r>
            <a:br>
              <a:rPr lang="en-US" b="0" dirty="0" smtClean="0">
                <a:effectLst/>
              </a:rPr>
            </a:br>
            <a:r>
              <a:rPr lang="en-US" b="0" dirty="0" smtClean="0">
                <a:effectLst/>
              </a:rPr>
              <a:t>To see </a:t>
            </a:r>
            <a:r>
              <a:rPr lang="en-US" sz="1200" b="0" i="0" u="none" strike="noStrike" kern="1200" dirty="0" smtClean="0">
                <a:solidFill>
                  <a:schemeClr val="tx1"/>
                </a:solidFill>
                <a:effectLst/>
                <a:latin typeface="+mn-lt"/>
                <a:ea typeface="+mn-ea"/>
                <a:cs typeface="+mn-cs"/>
              </a:rPr>
              <a:t>why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detect more events,</a:t>
            </a:r>
            <a:r>
              <a:rPr lang="en-US" sz="1200" b="0" i="0" u="none" strike="noStrike" kern="1200" baseline="0" dirty="0" smtClean="0">
                <a:solidFill>
                  <a:schemeClr val="tx1"/>
                </a:solidFill>
                <a:effectLst/>
                <a:latin typeface="+mn-lt"/>
                <a:ea typeface="+mn-ea"/>
                <a:cs typeface="+mn-cs"/>
              </a:rPr>
              <a:t> we take a look at the evaluation process,</a:t>
            </a:r>
            <a:r>
              <a:rPr lang="en-US" sz="1200" b="0" i="0" u="none" strike="noStrike" kern="1200" dirty="0" smtClean="0">
                <a:solidFill>
                  <a:schemeClr val="tx1"/>
                </a:solidFill>
                <a:effectLst/>
                <a:latin typeface="+mn-lt"/>
                <a:ea typeface="+mn-ea"/>
                <a:cs typeface="+mn-cs"/>
              </a:rPr>
              <a:t> each evaluation in Naive takes full amount of time while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short circuits most of the time, we see that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evaluates rules more frequently than Naive, and therefore detects more rules.</a:t>
            </a:r>
          </a:p>
          <a:p>
            <a:endParaRPr lang="en-US" sz="1200" b="0" i="0" u="none" strike="noStrike" kern="1200" baseline="0" dirty="0" smtClean="0">
              <a:solidFill>
                <a:schemeClr val="tx1"/>
              </a:solidFill>
              <a:effectLst/>
              <a:latin typeface="+mn-lt"/>
              <a:ea typeface="+mn-ea"/>
              <a:cs typeface="+mn-cs"/>
            </a:endParaRPr>
          </a:p>
          <a:p>
            <a:endParaRPr lang="en-US" baseline="0" dirty="0" smtClean="0"/>
          </a:p>
          <a:p>
            <a:r>
              <a:rPr lang="en-US" baseline="0" dirty="0" smtClean="0"/>
              <a:t>NOTES: </a:t>
            </a:r>
          </a:p>
        </p:txBody>
      </p:sp>
      <p:sp>
        <p:nvSpPr>
          <p:cNvPr id="4" name="Slide Number Placeholder 3"/>
          <p:cNvSpPr>
            <a:spLocks noGrp="1"/>
          </p:cNvSpPr>
          <p:nvPr>
            <p:ph type="sldNum" sz="quarter" idx="10"/>
          </p:nvPr>
        </p:nvSpPr>
        <p:spPr/>
        <p:txBody>
          <a:bodyPr/>
          <a:lstStyle/>
          <a:p>
            <a:fld id="{9CC1FD58-46F6-478B-A355-B7D5C482B5BC}" type="slidenum">
              <a:rPr lang="en-US" smtClean="0"/>
              <a:pPr/>
              <a:t>22</a:t>
            </a:fld>
            <a:endParaRPr lang="en-US"/>
          </a:p>
        </p:txBody>
      </p:sp>
    </p:spTree>
    <p:extLst>
      <p:ext uri="{BB962C8B-B14F-4D97-AF65-F5344CB8AC3E}">
        <p14:creationId xmlns:p14="http://schemas.microsoft.com/office/powerpoint/2010/main" val="993747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In the rest of the talk, I will present results comparing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to other strategies. Based on the discussion from the previous slide, we define two performance metrics to compare strategies:</a:t>
            </a:r>
            <a:endParaRPr lang="en-US" b="0" dirty="0" smtClean="0">
              <a:effectLst/>
            </a:endParaRPr>
          </a:p>
          <a:p>
            <a:pPr rtl="0"/>
            <a:r>
              <a:rPr lang="en-US" sz="1200" b="0" i="0" u="none" strike="noStrike" kern="1200" dirty="0" smtClean="0">
                <a:solidFill>
                  <a:schemeClr val="tx1"/>
                </a:solidFill>
                <a:effectLst/>
                <a:latin typeface="+mn-lt"/>
                <a:ea typeface="+mn-ea"/>
                <a:cs typeface="+mn-cs"/>
              </a:rPr>
              <a:t>Latency ratio, which is the average evaluation latency of a strategy compared to that of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and event ratio which is the ratio of </a:t>
            </a:r>
            <a:r>
              <a:rPr lang="en-US" sz="1200" b="0" i="0" u="none" strike="noStrike" kern="1200" dirty="0" err="1" smtClean="0">
                <a:solidFill>
                  <a:schemeClr val="tx1"/>
                </a:solidFill>
                <a:effectLst/>
                <a:latin typeface="+mn-lt"/>
                <a:ea typeface="+mn-ea"/>
                <a:cs typeface="+mn-cs"/>
              </a:rPr>
              <a:t>CarLOG’s</a:t>
            </a:r>
            <a:r>
              <a:rPr lang="en-US" sz="1200" b="0" i="0" u="none" strike="noStrike" kern="1200" dirty="0" smtClean="0">
                <a:solidFill>
                  <a:schemeClr val="tx1"/>
                </a:solidFill>
                <a:effectLst/>
                <a:latin typeface="+mn-lt"/>
                <a:ea typeface="+mn-ea"/>
                <a:cs typeface="+mn-cs"/>
              </a:rPr>
              <a:t> detected events to that of the other strategy.</a:t>
            </a:r>
            <a:endParaRPr lang="en-US" b="0" dirty="0" smtClean="0">
              <a:effectLst/>
            </a:endParaRPr>
          </a:p>
          <a:p>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If a strategy performs as well as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both of these metrics have a value of 1.</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CC1FD58-46F6-478B-A355-B7D5C482B5BC}" type="slidenum">
              <a:rPr lang="en-US" smtClean="0"/>
              <a:pPr/>
              <a:t>23</a:t>
            </a:fld>
            <a:endParaRPr lang="en-US"/>
          </a:p>
        </p:txBody>
      </p:sp>
    </p:spTree>
    <p:extLst>
      <p:ext uri="{BB962C8B-B14F-4D97-AF65-F5344CB8AC3E}">
        <p14:creationId xmlns:p14="http://schemas.microsoft.com/office/powerpoint/2010/main" val="1826437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We compare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to several other strategies:</a:t>
            </a:r>
            <a:endParaRPr lang="en-US" b="0" dirty="0" smtClean="0">
              <a:effectLst/>
            </a:endParaRPr>
          </a:p>
          <a:p>
            <a:pPr rtl="0"/>
            <a:r>
              <a:rPr lang="en-US" sz="1200" b="0" i="0" u="none" strike="noStrike" kern="1200" dirty="0" smtClean="0">
                <a:solidFill>
                  <a:schemeClr val="tx1"/>
                </a:solidFill>
                <a:effectLst/>
                <a:latin typeface="+mn-lt"/>
                <a:ea typeface="+mn-ea"/>
                <a:cs typeface="+mn-cs"/>
              </a:rPr>
              <a:t>Lowest cost first evaluates the lowest cost sensors first, lowest </a:t>
            </a:r>
            <a:r>
              <a:rPr lang="en-US" sz="1200" b="0" i="0" u="none" strike="noStrike" kern="1200" dirty="0" err="1" smtClean="0">
                <a:solidFill>
                  <a:schemeClr val="tx1"/>
                </a:solidFill>
                <a:effectLst/>
                <a:latin typeface="+mn-lt"/>
                <a:ea typeface="+mn-ea"/>
                <a:cs typeface="+mn-cs"/>
              </a:rPr>
              <a:t>prob</a:t>
            </a:r>
            <a:r>
              <a:rPr lang="en-US" sz="1200" b="0" i="0" u="none" strike="noStrike" kern="1200" dirty="0" smtClean="0">
                <a:solidFill>
                  <a:schemeClr val="tx1"/>
                </a:solidFill>
                <a:effectLst/>
                <a:latin typeface="+mn-lt"/>
                <a:ea typeface="+mn-ea"/>
                <a:cs typeface="+mn-cs"/>
              </a:rPr>
              <a:t> first orders predicates by probability,</a:t>
            </a:r>
            <a:endParaRPr lang="en-US" b="0" dirty="0" smtClean="0">
              <a:effectLst/>
            </a:endParaRPr>
          </a:p>
          <a:p>
            <a:pPr rtl="0"/>
            <a:r>
              <a:rPr lang="en-US" sz="1200" b="0" i="0" u="none" strike="noStrike" kern="1200" dirty="0" smtClean="0">
                <a:solidFill>
                  <a:schemeClr val="tx1"/>
                </a:solidFill>
                <a:effectLst/>
                <a:latin typeface="+mn-lt"/>
                <a:ea typeface="+mn-ea"/>
                <a:cs typeface="+mn-cs"/>
              </a:rPr>
              <a:t>Naive waits for all the sensors to be sequentially retrieved before evaluating, while cloud parallel fetches all cloud predicate in parallel.</a:t>
            </a:r>
            <a:endParaRPr lang="en-US" b="0" dirty="0" smtClean="0">
              <a:effectLst/>
            </a:endParaRPr>
          </a:p>
          <a:p>
            <a:pPr rtl="0"/>
            <a:r>
              <a:rPr lang="en-US" sz="1200" b="0" i="0" u="none" strike="noStrike" kern="1200" dirty="0" smtClean="0">
                <a:solidFill>
                  <a:schemeClr val="tx1"/>
                </a:solidFill>
                <a:effectLst/>
                <a:latin typeface="+mn-lt"/>
                <a:ea typeface="+mn-ea"/>
                <a:cs typeface="+mn-cs"/>
              </a:rPr>
              <a:t>Cache locally stores some cloud information such as road speed limit, road curvature, weather, which can lower acquisition cost.</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We grouped the queries  by the number of cloud predicates, and show the queries with 3 cloud predicates. The x axis is the event ratio, and y axis is the latency ratio.</a:t>
            </a:r>
            <a:endParaRPr lang="en-US" b="0" dirty="0" smtClean="0">
              <a:effectLst/>
            </a:endParaRPr>
          </a:p>
          <a:p>
            <a:pPr rtl="0"/>
            <a:r>
              <a:rPr lang="en-US" sz="1200" b="0" i="0" u="none" strike="noStrike" kern="1200" dirty="0" smtClean="0">
                <a:solidFill>
                  <a:schemeClr val="tx1"/>
                </a:solidFill>
                <a:effectLst/>
                <a:latin typeface="+mn-lt"/>
                <a:ea typeface="+mn-ea"/>
                <a:cs typeface="+mn-cs"/>
              </a:rPr>
              <a:t>We find that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is strictly better than other strategies: if a strategy were better than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it would be in the shaded area less than 1.</a:t>
            </a:r>
            <a:endParaRPr lang="en-US" b="0" dirty="0" smtClean="0">
              <a:effectLst/>
            </a:endParaRP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Some strategies, such as Cached and Cloud parallel have better latency performance </a:t>
            </a:r>
            <a:r>
              <a:rPr lang="en-US" sz="1200" b="0" i="0" u="none" strike="noStrike" kern="1200" baseline="0" dirty="0" smtClean="0">
                <a:solidFill>
                  <a:schemeClr val="tx1"/>
                </a:solidFill>
                <a:effectLst/>
                <a:latin typeface="+mn-lt"/>
                <a:ea typeface="+mn-ea"/>
                <a:cs typeface="+mn-cs"/>
              </a:rPr>
              <a:t> with</a:t>
            </a:r>
            <a:r>
              <a:rPr lang="en-US" sz="1200" b="0" i="0" u="none" strike="noStrike" kern="1200" dirty="0" smtClean="0">
                <a:solidFill>
                  <a:schemeClr val="tx1"/>
                </a:solidFill>
                <a:effectLst/>
                <a:latin typeface="+mn-lt"/>
                <a:ea typeface="+mn-ea"/>
                <a:cs typeface="+mn-cs"/>
              </a:rPr>
              <a:t> less than 1 latency ratio, but not better event detection performance.  Conversely, some strategies, like Lowest probability have, for some rules, better event detection performance, but not better latency than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a:t>
            </a:r>
            <a:endParaRPr lang="en-US" sz="1200" b="0"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NOTES:</a:t>
            </a:r>
            <a:endParaRPr lang="en-US" b="0" dirty="0" smtClean="0">
              <a:effectLst/>
            </a:endParaRPr>
          </a:p>
        </p:txBody>
      </p:sp>
      <p:sp>
        <p:nvSpPr>
          <p:cNvPr id="4" name="Slide Number Placeholder 3"/>
          <p:cNvSpPr>
            <a:spLocks noGrp="1"/>
          </p:cNvSpPr>
          <p:nvPr>
            <p:ph type="sldNum" sz="quarter" idx="10"/>
          </p:nvPr>
        </p:nvSpPr>
        <p:spPr/>
        <p:txBody>
          <a:bodyPr/>
          <a:lstStyle/>
          <a:p>
            <a:fld id="{9CC1FD58-46F6-478B-A355-B7D5C482B5BC}" type="slidenum">
              <a:rPr lang="en-US" smtClean="0"/>
              <a:pPr/>
              <a:t>24</a:t>
            </a:fld>
            <a:endParaRPr lang="en-US"/>
          </a:p>
        </p:txBody>
      </p:sp>
    </p:spTree>
    <p:extLst>
      <p:ext uri="{BB962C8B-B14F-4D97-AF65-F5344CB8AC3E}">
        <p14:creationId xmlns:p14="http://schemas.microsoft.com/office/powerpoint/2010/main" val="3880604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This slide presents the data in a slightly different way. We then group the queries by the # of cloud predicates. Red means queries with only 1 cloud sensors, green means queries with 2, purple 3, yellow is 4.</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When grouped this way, the only strategy that outperforms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is caching, but only for rules that have 1 cloud sensor.</a:t>
            </a:r>
            <a:endParaRPr lang="en-US" b="0" dirty="0" smtClean="0">
              <a:effectLst/>
            </a:endParaRPr>
          </a:p>
          <a:p>
            <a:pPr rtl="0"/>
            <a:r>
              <a:rPr lang="en-US" sz="1200" b="0" i="0" u="none" strike="noStrike" kern="1200" dirty="0" smtClean="0">
                <a:solidFill>
                  <a:schemeClr val="tx1"/>
                </a:solidFill>
                <a:effectLst/>
                <a:latin typeface="+mn-lt"/>
                <a:ea typeface="+mn-ea"/>
                <a:cs typeface="+mn-cs"/>
              </a:rPr>
              <a:t>For multiple cloud sensors, other strategies are not comparable to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and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detects 30% more events on average than these.</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9CC1FD58-46F6-478B-A355-B7D5C482B5BC}" type="slidenum">
              <a:rPr lang="en-US" smtClean="0"/>
              <a:pPr/>
              <a:t>25</a:t>
            </a:fld>
            <a:endParaRPr lang="en-US"/>
          </a:p>
        </p:txBody>
      </p:sp>
    </p:spTree>
    <p:extLst>
      <p:ext uri="{BB962C8B-B14F-4D97-AF65-F5344CB8AC3E}">
        <p14:creationId xmlns:p14="http://schemas.microsoft.com/office/powerpoint/2010/main" val="975592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err="1" smtClean="0">
                <a:solidFill>
                  <a:schemeClr val="tx1"/>
                </a:solidFill>
                <a:effectLst/>
                <a:latin typeface="+mn-lt"/>
                <a:ea typeface="+mn-ea"/>
                <a:cs typeface="+mn-cs"/>
              </a:rPr>
              <a:t>CarLOG’s</a:t>
            </a:r>
            <a:r>
              <a:rPr lang="en-US" sz="1200" b="0" i="0" u="none" strike="noStrike" kern="1200" dirty="0" smtClean="0">
                <a:solidFill>
                  <a:schemeClr val="tx1"/>
                </a:solidFill>
                <a:effectLst/>
                <a:latin typeface="+mn-lt"/>
                <a:ea typeface="+mn-ea"/>
                <a:cs typeface="+mn-cs"/>
              </a:rPr>
              <a:t>  multi-query optimization also outperforms other strategies. </a:t>
            </a:r>
          </a:p>
          <a:p>
            <a:pPr rtl="0"/>
            <a:r>
              <a:rPr lang="en-US" sz="1200" b="0" i="0" u="none" strike="noStrike" kern="1200" dirty="0" smtClean="0">
                <a:solidFill>
                  <a:schemeClr val="tx1"/>
                </a:solidFill>
                <a:effectLst/>
                <a:latin typeface="+mn-lt"/>
                <a:ea typeface="+mn-ea"/>
                <a:cs typeface="+mn-cs"/>
              </a:rPr>
              <a:t>To show this, we introduced 2 additional strategies. OPT is globally optimal and computed using brute force technique. Single Opt evaluates rules individually</a:t>
            </a: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In this figure, we compare the performance of these strategies for different numbers of rules</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We compare all other strategies including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to the OPT, and we find that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is 20% to 50% more latency than OPT, but gets almost same event ratio. This says our heuristic algorithm works very well in our setting. Moreover,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and OPT detects 30% more events than other strategies.</a:t>
            </a:r>
            <a:endParaRPr lang="en-US" b="0" dirty="0" smtClean="0">
              <a:effectLst/>
            </a:endParaRPr>
          </a:p>
          <a:p>
            <a:r>
              <a:rPr lang="en-US" dirty="0" smtClean="0"/>
              <a:t/>
            </a:r>
            <a:br>
              <a:rPr lang="en-US" dirty="0" smtClean="0"/>
            </a:br>
            <a:endParaRPr lang="en-US" baseline="0" dirty="0" smtClean="0"/>
          </a:p>
          <a:p>
            <a:endParaRPr lang="en-US" baseline="0" dirty="0" smtClean="0"/>
          </a:p>
          <a:p>
            <a:r>
              <a:rPr lang="en-US" baseline="0" dirty="0" smtClean="0"/>
              <a:t>NOTES: Change to figure, highlight the numerical events in figure. </a:t>
            </a:r>
          </a:p>
          <a:p>
            <a:endParaRPr lang="en-US" baseline="0" dirty="0" smtClean="0"/>
          </a:p>
        </p:txBody>
      </p:sp>
      <p:sp>
        <p:nvSpPr>
          <p:cNvPr id="4" name="Slide Number Placeholder 3"/>
          <p:cNvSpPr>
            <a:spLocks noGrp="1"/>
          </p:cNvSpPr>
          <p:nvPr>
            <p:ph type="sldNum" sz="quarter" idx="10"/>
          </p:nvPr>
        </p:nvSpPr>
        <p:spPr/>
        <p:txBody>
          <a:bodyPr/>
          <a:lstStyle/>
          <a:p>
            <a:fld id="{9CC1FD58-46F6-478B-A355-B7D5C482B5BC}" type="slidenum">
              <a:rPr lang="en-US" smtClean="0"/>
              <a:pPr/>
              <a:t>26</a:t>
            </a:fld>
            <a:endParaRPr lang="en-US"/>
          </a:p>
        </p:txBody>
      </p:sp>
    </p:spTree>
    <p:extLst>
      <p:ext uri="{BB962C8B-B14F-4D97-AF65-F5344CB8AC3E}">
        <p14:creationId xmlns:p14="http://schemas.microsoft.com/office/powerpoint/2010/main" val="1645672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Moreover, as the number of rules increases from 4 to 20, the latency only increases by 50% for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but the number of  detected events increases by an order of magnitude. This shows that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scales well and achieves near optimal performance.</a:t>
            </a:r>
            <a:endParaRPr lang="en-US" b="0" dirty="0" smtClean="0">
              <a:effectLst/>
            </a:endParaRPr>
          </a:p>
          <a:p>
            <a:r>
              <a:rPr lang="en-US" dirty="0" smtClean="0"/>
              <a:t/>
            </a:r>
            <a:br>
              <a:rPr lang="en-US" dirty="0" smtClean="0"/>
            </a:br>
            <a:endParaRPr lang="en-US" baseline="0" dirty="0" smtClean="0"/>
          </a:p>
        </p:txBody>
      </p:sp>
      <p:sp>
        <p:nvSpPr>
          <p:cNvPr id="4" name="Slide Number Placeholder 3"/>
          <p:cNvSpPr>
            <a:spLocks noGrp="1"/>
          </p:cNvSpPr>
          <p:nvPr>
            <p:ph type="sldNum" sz="quarter" idx="10"/>
          </p:nvPr>
        </p:nvSpPr>
        <p:spPr/>
        <p:txBody>
          <a:bodyPr/>
          <a:lstStyle/>
          <a:p>
            <a:fld id="{9CC1FD58-46F6-478B-A355-B7D5C482B5BC}" type="slidenum">
              <a:rPr lang="en-US" smtClean="0"/>
              <a:pPr/>
              <a:t>27</a:t>
            </a:fld>
            <a:endParaRPr lang="en-US"/>
          </a:p>
        </p:txBody>
      </p:sp>
    </p:spTree>
    <p:extLst>
      <p:ext uri="{BB962C8B-B14F-4D97-AF65-F5344CB8AC3E}">
        <p14:creationId xmlns:p14="http://schemas.microsoft.com/office/powerpoint/2010/main" val="1136971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2000" b="0" dirty="0" smtClean="0">
                <a:effectLst/>
              </a:rPr>
              <a:t/>
            </a:r>
            <a:br>
              <a:rPr lang="en-US" sz="2000" b="0" dirty="0" smtClean="0">
                <a:effectLst/>
              </a:rPr>
            </a:br>
            <a:r>
              <a:rPr lang="en-US" sz="1200" b="0" i="0" u="none" strike="noStrike" kern="1200" dirty="0" smtClean="0">
                <a:solidFill>
                  <a:schemeClr val="tx1"/>
                </a:solidFill>
                <a:effectLst/>
                <a:latin typeface="+mn-lt"/>
                <a:ea typeface="+mn-ea"/>
                <a:cs typeface="+mn-cs"/>
              </a:rPr>
              <a:t>In summary, we have presented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a flexible and efficient automotive sensing platform.</a:t>
            </a:r>
            <a:endParaRPr lang="en-US" sz="2000" b="0" dirty="0" smtClean="0">
              <a:effectLst/>
            </a:endParaRPr>
          </a:p>
          <a:p>
            <a:pPr rtl="0"/>
            <a:r>
              <a:rPr lang="en-US" sz="1200" b="0" i="0" u="none" strike="noStrike" kern="1200" dirty="0" smtClean="0">
                <a:solidFill>
                  <a:schemeClr val="tx1"/>
                </a:solidFill>
                <a:effectLst/>
                <a:latin typeface="+mn-lt"/>
                <a:ea typeface="+mn-ea"/>
                <a:cs typeface="+mn-cs"/>
              </a:rPr>
              <a:t>It can succinctly express fusion of vehicle sensor and cloud information, and</a:t>
            </a:r>
            <a:endParaRPr lang="en-US" sz="2000" b="0" dirty="0" smtClean="0">
              <a:effectLst/>
            </a:endParaRPr>
          </a:p>
          <a:p>
            <a:pPr rtl="0"/>
            <a:r>
              <a:rPr lang="en-US" sz="1200" b="0" i="0" u="none" strike="noStrike" kern="1200" dirty="0" smtClean="0">
                <a:solidFill>
                  <a:schemeClr val="tx1"/>
                </a:solidFill>
                <a:effectLst/>
                <a:latin typeface="+mn-lt"/>
                <a:ea typeface="+mn-ea"/>
                <a:cs typeface="+mn-cs"/>
              </a:rPr>
              <a:t>can detect events in near real-time for automotive apps.</a:t>
            </a:r>
            <a:endParaRPr lang="en-US" sz="2000" b="0" dirty="0" smtClean="0">
              <a:effectLst/>
            </a:endParaRPr>
          </a:p>
          <a:p>
            <a:r>
              <a:rPr lang="en-US" sz="1200" b="0" i="0" u="none" strike="noStrike" kern="1200" dirty="0" smtClean="0">
                <a:solidFill>
                  <a:schemeClr val="tx1"/>
                </a:solidFill>
                <a:effectLst/>
                <a:latin typeface="+mn-lt"/>
                <a:ea typeface="+mn-ea"/>
                <a:cs typeface="+mn-cs"/>
              </a:rPr>
              <a:t>Finally, it adopts novel optimization algorithms for minimize the predicate acquisition cost.</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In future work, we will consider adaptively learning of probability and cost, which incorporates the diversity of drivers and driving areas. Second, we will focus on more complete problem settings, such as multiple queries with negation. Finally, we hope to get some experience with </a:t>
            </a:r>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in real large scale system.</a:t>
            </a:r>
          </a:p>
          <a:p>
            <a:endParaRPr lang="en-US" sz="1200" b="0" i="0" u="none" strike="noStrike"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NOTES: add future work, deployment, and different</a:t>
            </a:r>
            <a:r>
              <a:rPr lang="en-US" sz="1200" b="0" i="0" u="none" strike="noStrike" kern="1200" baseline="0" dirty="0" smtClean="0">
                <a:solidFill>
                  <a:schemeClr val="tx1"/>
                </a:solidFill>
                <a:effectLst/>
                <a:latin typeface="+mn-lt"/>
                <a:ea typeface="+mn-ea"/>
                <a:cs typeface="+mn-cs"/>
              </a:rPr>
              <a:t> parameters, training, multiple query w negation</a:t>
            </a:r>
            <a:endParaRPr lang="en-US" dirty="0"/>
          </a:p>
        </p:txBody>
      </p:sp>
      <p:sp>
        <p:nvSpPr>
          <p:cNvPr id="4" name="Slide Number Placeholder 3"/>
          <p:cNvSpPr>
            <a:spLocks noGrp="1"/>
          </p:cNvSpPr>
          <p:nvPr>
            <p:ph type="sldNum" sz="quarter" idx="10"/>
          </p:nvPr>
        </p:nvSpPr>
        <p:spPr/>
        <p:txBody>
          <a:bodyPr/>
          <a:lstStyle/>
          <a:p>
            <a:fld id="{9CC1FD58-46F6-478B-A355-B7D5C482B5BC}" type="slidenum">
              <a:rPr lang="en-US" smtClean="0"/>
              <a:pPr/>
              <a:t>28</a:t>
            </a:fld>
            <a:endParaRPr lang="en-US"/>
          </a:p>
        </p:txBody>
      </p:sp>
    </p:spTree>
    <p:extLst>
      <p:ext uri="{BB962C8B-B14F-4D97-AF65-F5344CB8AC3E}">
        <p14:creationId xmlns:p14="http://schemas.microsoft.com/office/powerpoint/2010/main" val="1851573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a:lstStyle/>
          <a:p>
            <a:endParaRPr lang="en-US" baseline="0" dirty="0" smtClean="0">
              <a:ea typeface="맑은 고딕" pitchFamily="50" charset="-127"/>
              <a:cs typeface="맑은 고딕" pitchFamily="50" charset="-127"/>
            </a:endParaRPr>
          </a:p>
          <a:p>
            <a:r>
              <a:rPr lang="en-US" baseline="0" dirty="0" smtClean="0">
                <a:ea typeface="맑은 고딕" pitchFamily="50" charset="-127"/>
                <a:cs typeface="맑은 고딕" pitchFamily="50" charset="-127"/>
              </a:rPr>
              <a:t>Thank you and I am ready to take questions</a:t>
            </a:r>
          </a:p>
        </p:txBody>
      </p:sp>
      <p:sp>
        <p:nvSpPr>
          <p:cNvPr id="10244" name="Slide Number Placeholder 3"/>
          <p:cNvSpPr>
            <a:spLocks noGrp="1"/>
          </p:cNvSpPr>
          <p:nvPr>
            <p:ph type="sldNum" sz="quarter" idx="5"/>
          </p:nvPr>
        </p:nvSpPr>
        <p:spPr bwMode="auto">
          <a:noFill/>
          <a:ln>
            <a:miter lim="800000"/>
            <a:headEnd/>
            <a:tailEnd/>
          </a:ln>
        </p:spPr>
        <p:txBody>
          <a:bodyPr/>
          <a:lstStyle/>
          <a:p>
            <a:fld id="{364A0B93-8D60-4B46-865F-B2CEE0498F43}" type="slidenum">
              <a:rPr lang="ko-KR" altLang="en-US" smtClean="0"/>
              <a:pPr/>
              <a:t>29</a:t>
            </a:fld>
            <a:endParaRPr lang="ko-KR" altLang="en-US" smtClean="0"/>
          </a:p>
        </p:txBody>
      </p:sp>
    </p:spTree>
    <p:extLst>
      <p:ext uri="{BB962C8B-B14F-4D97-AF65-F5344CB8AC3E}">
        <p14:creationId xmlns:p14="http://schemas.microsoft.com/office/powerpoint/2010/main" val="2887217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When app developers start developing sensor-based apps for cars, we think </a:t>
            </a:r>
            <a:r>
              <a:rPr lang="en-US" sz="1200" b="1" i="0" u="none" strike="noStrike" kern="1200" dirty="0" smtClean="0">
                <a:solidFill>
                  <a:schemeClr val="tx1"/>
                </a:solidFill>
                <a:effectLst/>
                <a:latin typeface="+mn-lt"/>
                <a:ea typeface="+mn-ea"/>
                <a:cs typeface="+mn-cs"/>
              </a:rPr>
              <a:t>many of these </a:t>
            </a:r>
            <a:r>
              <a:rPr lang="en-US" sz="1200" b="0" i="0" u="none" strike="noStrike" kern="1200" dirty="0" smtClean="0">
                <a:solidFill>
                  <a:schemeClr val="tx1"/>
                </a:solidFill>
                <a:effectLst/>
                <a:latin typeface="+mn-lt"/>
                <a:ea typeface="+mn-ea"/>
                <a:cs typeface="+mn-cs"/>
              </a:rPr>
              <a:t>apps will fall into the event -&gt; action category. In this category, apps will try to detect events, and  perform one or more actions when an event is detected. </a:t>
            </a:r>
          </a:p>
          <a:p>
            <a:pPr rtl="0"/>
            <a:r>
              <a:rPr lang="en-US" sz="1200" b="0" i="0" u="none" strike="noStrike" kern="1200" dirty="0" smtClean="0">
                <a:solidFill>
                  <a:schemeClr val="tx1"/>
                </a:solidFill>
                <a:effectLst/>
                <a:latin typeface="+mn-lt"/>
                <a:ea typeface="+mn-ea"/>
                <a:cs typeface="+mn-cs"/>
              </a:rPr>
              <a:t>For example, during wet roads and low visibility, an app can automatically turn on the wiper.</a:t>
            </a:r>
          </a:p>
          <a:p>
            <a:pPr rtl="0"/>
            <a:r>
              <a:rPr lang="en-US" sz="1200" b="0" i="0" u="none" strike="noStrike" kern="1200" dirty="0" smtClean="0">
                <a:solidFill>
                  <a:schemeClr val="tx1"/>
                </a:solidFill>
                <a:effectLst/>
                <a:latin typeface="+mn-lt"/>
                <a:ea typeface="+mn-ea"/>
                <a:cs typeface="+mn-cs"/>
              </a:rPr>
              <a:t> When we drive under dangerous conditions, an app can block calls and text messages.</a:t>
            </a:r>
            <a:endParaRPr lang="en-US" b="0" dirty="0" smtClean="0">
              <a:effectLst/>
            </a:endParaRPr>
          </a:p>
          <a:p>
            <a:r>
              <a:rPr lang="en-US" sz="1200" b="0" i="0" u="none" strike="noStrike" kern="1200" dirty="0" smtClean="0">
                <a:solidFill>
                  <a:schemeClr val="tx1"/>
                </a:solidFill>
                <a:effectLst/>
                <a:latin typeface="+mn-lt"/>
                <a:ea typeface="+mn-ea"/>
                <a:cs typeface="+mn-cs"/>
              </a:rPr>
              <a:t>If traffic is flowing smoothly and the weather is good, an app that turns on music or our favorite radio station would be very useful and interesting. </a:t>
            </a:r>
          </a:p>
          <a:p>
            <a:r>
              <a:rPr lang="en-US" sz="1200" b="0" i="0" u="none" strike="noStrike" kern="1200" dirty="0" smtClean="0">
                <a:solidFill>
                  <a:schemeClr val="tx1"/>
                </a:solidFill>
                <a:effectLst/>
                <a:latin typeface="+mn-lt"/>
                <a:ea typeface="+mn-ea"/>
                <a:cs typeface="+mn-cs"/>
              </a:rPr>
              <a:t>In this paper, we’re considered this special class of automotive apps, called event-driven apps, which detect events in near real time while monitoring car sensors.</a:t>
            </a:r>
          </a:p>
          <a:p>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C1FD58-46F6-478B-A355-B7D5C482B5BC}" type="slidenum">
              <a:rPr lang="en-US" smtClean="0"/>
              <a:pPr/>
              <a:t>3</a:t>
            </a:fld>
            <a:endParaRPr lang="en-US"/>
          </a:p>
        </p:txBody>
      </p:sp>
    </p:spTree>
    <p:extLst>
      <p:ext uri="{BB962C8B-B14F-4D97-AF65-F5344CB8AC3E}">
        <p14:creationId xmlns:p14="http://schemas.microsoft.com/office/powerpoint/2010/main" val="764717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Cars</a:t>
            </a:r>
            <a:r>
              <a:rPr lang="en-US" baseline="0" dirty="0" smtClean="0"/>
              <a:t> have been an important part of our life, people have begun to put more effort to make them more than transportation tools</a:t>
            </a:r>
            <a:endParaRPr lang="en-US" dirty="0" smtClean="0"/>
          </a:p>
          <a:p>
            <a:endParaRPr lang="en-US" dirty="0" smtClean="0"/>
          </a:p>
          <a:p>
            <a:r>
              <a:rPr lang="en-US" dirty="0" smtClean="0"/>
              <a:t>Let’s take a look at</a:t>
            </a:r>
            <a:r>
              <a:rPr lang="en-US" baseline="0" dirty="0" smtClean="0"/>
              <a:t> the vehicle internal, most modern car comes with infotainment  system, with development of operating system, such as android auto and car play, more and more apps are developed for car infotainment system. We can expect in the near future, more apps are coming to automobile platforms</a:t>
            </a:r>
          </a:p>
        </p:txBody>
      </p:sp>
      <p:sp>
        <p:nvSpPr>
          <p:cNvPr id="4" name="Slide Number Placeholder 3"/>
          <p:cNvSpPr>
            <a:spLocks noGrp="1"/>
          </p:cNvSpPr>
          <p:nvPr>
            <p:ph type="sldNum" sz="quarter" idx="10"/>
          </p:nvPr>
        </p:nvSpPr>
        <p:spPr/>
        <p:txBody>
          <a:bodyPr/>
          <a:lstStyle/>
          <a:p>
            <a:fld id="{9CC1FD58-46F6-478B-A355-B7D5C482B5BC}" type="slidenum">
              <a:rPr lang="en-US" smtClean="0"/>
              <a:pPr/>
              <a:t>30</a:t>
            </a:fld>
            <a:endParaRPr lang="en-US"/>
          </a:p>
        </p:txBody>
      </p:sp>
    </p:spTree>
    <p:extLst>
      <p:ext uri="{BB962C8B-B14F-4D97-AF65-F5344CB8AC3E}">
        <p14:creationId xmlns:p14="http://schemas.microsoft.com/office/powerpoint/2010/main" val="13403434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Rich</a:t>
            </a:r>
            <a:r>
              <a:rPr lang="en-US" baseline="0" dirty="0" smtClean="0"/>
              <a:t> sensing information of low-level vehicle dynamics can be easily accessed through on-board sensing, </a:t>
            </a:r>
          </a:p>
          <a:p>
            <a:endParaRPr lang="en-US" baseline="0" dirty="0" smtClean="0"/>
          </a:p>
          <a:p>
            <a:r>
              <a:rPr lang="en-US" baseline="0" dirty="0" smtClean="0"/>
              <a:t>On the other hand, cloud provides all kinds of information we want, such as map, traffic, and those information are easily accessible from automobiles with network connectivity.</a:t>
            </a:r>
          </a:p>
          <a:p>
            <a:endParaRPr lang="en-US" dirty="0" smtClean="0"/>
          </a:p>
          <a:p>
            <a:r>
              <a:rPr lang="en-US" dirty="0" smtClean="0"/>
              <a:t>Considering</a:t>
            </a:r>
            <a:r>
              <a:rPr lang="en-US" baseline="0" dirty="0" smtClean="0"/>
              <a:t> those two aspects, we are </a:t>
            </a:r>
            <a:r>
              <a:rPr lang="en-US" dirty="0" smtClean="0"/>
              <a:t>focusing on programming context descriptions using information from the cloud and car sensors, </a:t>
            </a:r>
          </a:p>
          <a:p>
            <a:endParaRPr lang="en-US" dirty="0" smtClean="0"/>
          </a:p>
          <a:p>
            <a:r>
              <a:rPr lang="en-US" dirty="0" smtClean="0"/>
              <a:t>Talk slowly,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CC1FD58-46F6-478B-A355-B7D5C482B5BC}" type="slidenum">
              <a:rPr lang="en-US" smtClean="0"/>
              <a:pPr/>
              <a:t>31</a:t>
            </a:fld>
            <a:endParaRPr lang="en-US"/>
          </a:p>
        </p:txBody>
      </p:sp>
    </p:spTree>
    <p:extLst>
      <p:ext uri="{BB962C8B-B14F-4D97-AF65-F5344CB8AC3E}">
        <p14:creationId xmlns:p14="http://schemas.microsoft.com/office/powerpoint/2010/main" val="1473018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Our</a:t>
            </a:r>
            <a:r>
              <a:rPr lang="en-US" sz="1200" b="0" i="0" kern="1200" baseline="0" dirty="0" smtClean="0">
                <a:solidFill>
                  <a:schemeClr val="tx1"/>
                </a:solidFill>
                <a:effectLst/>
                <a:latin typeface="+mn-lt"/>
                <a:ea typeface="+mn-ea"/>
                <a:cs typeface="+mn-cs"/>
              </a:rPr>
              <a:t> paper consider the scenario of automotive sensing together with network connectivity for cloud information sensing, and try to fuse both information for context sensing.</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We proposed </a:t>
            </a:r>
            <a:r>
              <a:rPr lang="en-US" sz="1200" b="0" i="0" kern="1200" baseline="0" dirty="0" err="1" smtClean="0">
                <a:solidFill>
                  <a:schemeClr val="tx1"/>
                </a:solidFill>
                <a:effectLst/>
                <a:latin typeface="+mn-lt"/>
                <a:ea typeface="+mn-ea"/>
                <a:cs typeface="+mn-cs"/>
              </a:rPr>
              <a:t>carlog</a:t>
            </a:r>
            <a:r>
              <a:rPr lang="en-US" sz="1200" b="0" i="0" kern="1200" baseline="0" dirty="0" smtClean="0">
                <a:solidFill>
                  <a:schemeClr val="tx1"/>
                </a:solidFill>
                <a:effectLst/>
                <a:latin typeface="+mn-lt"/>
                <a:ea typeface="+mn-ea"/>
                <a:cs typeface="+mn-cs"/>
              </a:rPr>
              <a:t>, a flexible and efficient automotive sensing platform, which enables near real-time event detection programming for vehicles.</a:t>
            </a:r>
          </a:p>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D3CBF3-E1DA-4867-AE96-12679A7CFC1D}" type="slidenum">
              <a:rPr lang="en-US" smtClean="0"/>
              <a:t>32</a:t>
            </a:fld>
            <a:endParaRPr lang="en-US"/>
          </a:p>
        </p:txBody>
      </p:sp>
    </p:spTree>
    <p:extLst>
      <p:ext uri="{BB962C8B-B14F-4D97-AF65-F5344CB8AC3E}">
        <p14:creationId xmlns:p14="http://schemas.microsoft.com/office/powerpoint/2010/main" val="1596284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Let’s see a scenario, a driver get crashed </a:t>
            </a:r>
            <a:r>
              <a:rPr lang="en-US" baseline="0" dirty="0" err="1" smtClean="0"/>
              <a:t>bcz</a:t>
            </a:r>
            <a:r>
              <a:rPr lang="en-US" baseline="0" dirty="0" smtClean="0"/>
              <a:t> of distraction from phone call, is this avoidable and prevented? call blocker will help, when u r driving like this, you should never allowed to get a phone call,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can we recognize this context of dangerous driving?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 Ok, first, let’s define a dangerous driving context, you realized that u have to sense  vehicle dynamics, then you realized I need have some phone sensors, further more, cloud information such as traffic, road condition, will be a plus. Then you realized it’s too complex to do, finally, your decision may be this. </a:t>
            </a:r>
          </a:p>
          <a:p>
            <a:endParaRPr lang="en-US" baseline="0" dirty="0" smtClean="0"/>
          </a:p>
          <a:p>
            <a:r>
              <a:rPr lang="en-US" baseline="0" dirty="0" smtClean="0"/>
              <a:t>BUT, wait, we are going to introduce a platform which solves all those issues!</a:t>
            </a:r>
          </a:p>
          <a:p>
            <a:endParaRPr lang="en-US" baseline="0" dirty="0" smtClean="0"/>
          </a:p>
          <a:p>
            <a:r>
              <a:rPr lang="en-US" baseline="0" dirty="0" smtClean="0"/>
              <a:t>Notes: tight back context</a:t>
            </a:r>
            <a:endParaRPr lang="en-US" dirty="0"/>
          </a:p>
        </p:txBody>
      </p:sp>
      <p:sp>
        <p:nvSpPr>
          <p:cNvPr id="4" name="Slide Number Placeholder 3"/>
          <p:cNvSpPr>
            <a:spLocks noGrp="1"/>
          </p:cNvSpPr>
          <p:nvPr>
            <p:ph type="sldNum" sz="quarter" idx="10"/>
          </p:nvPr>
        </p:nvSpPr>
        <p:spPr/>
        <p:txBody>
          <a:bodyPr/>
          <a:lstStyle/>
          <a:p>
            <a:fld id="{9CC1FD58-46F6-478B-A355-B7D5C482B5BC}" type="slidenum">
              <a:rPr lang="en-US" smtClean="0"/>
              <a:pPr/>
              <a:t>33</a:t>
            </a:fld>
            <a:endParaRPr lang="en-US"/>
          </a:p>
        </p:txBody>
      </p:sp>
    </p:spTree>
    <p:extLst>
      <p:ext uri="{BB962C8B-B14F-4D97-AF65-F5344CB8AC3E}">
        <p14:creationId xmlns:p14="http://schemas.microsoft.com/office/powerpoint/2010/main" val="3310241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Now, what</a:t>
            </a:r>
            <a:r>
              <a:rPr lang="en-US" baseline="0" dirty="0" smtClean="0"/>
              <a:t> if there is negation inside the rules? Here is what a negation looks like, It’s helpful , we know </a:t>
            </a:r>
            <a:r>
              <a:rPr lang="en-US" baseline="0" dirty="0" err="1" smtClean="0"/>
              <a:t>datalog</a:t>
            </a:r>
            <a:r>
              <a:rPr lang="en-US" baseline="0" dirty="0" smtClean="0"/>
              <a:t> can only be expressed in AND relation, so it’s hard to express a rule which contains or, in this case, we can substitute with a NOT which will compensate it.</a:t>
            </a:r>
          </a:p>
          <a:p>
            <a:endParaRPr lang="en-US" baseline="0" dirty="0" smtClean="0"/>
          </a:p>
          <a:p>
            <a:r>
              <a:rPr lang="en-US" baseline="0" dirty="0" smtClean="0"/>
              <a:t>In this case, we see that R1 is a </a:t>
            </a:r>
            <a:r>
              <a:rPr lang="en-US" baseline="0" dirty="0" err="1" smtClean="0"/>
              <a:t>subrule</a:t>
            </a:r>
            <a:r>
              <a:rPr lang="en-US" baseline="0" dirty="0" smtClean="0"/>
              <a:t> defined with G2,G3, we expand the proof tree as usual, but the difference is the link becomes NOT, which means G1 is false then G2 can consider G1. </a:t>
            </a:r>
          </a:p>
          <a:p>
            <a:endParaRPr lang="en-US" baseline="0" dirty="0" smtClean="0"/>
          </a:p>
          <a:p>
            <a:r>
              <a:rPr lang="en-US" baseline="0" dirty="0" smtClean="0"/>
              <a:t>We proved the problem to be NP complete</a:t>
            </a:r>
            <a:r>
              <a:rPr lang="en-US" baseline="0" smtClean="0"/>
              <a:t>, </a:t>
            </a:r>
          </a:p>
          <a:p>
            <a:endParaRPr lang="en-US" baseline="0" dirty="0" smtClean="0"/>
          </a:p>
          <a:p>
            <a:r>
              <a:rPr lang="en-US" sz="1200" b="0" i="0" u="none" strike="noStrike" kern="1200" dirty="0" smtClean="0">
                <a:solidFill>
                  <a:schemeClr val="tx1"/>
                </a:solidFill>
                <a:effectLst/>
                <a:latin typeface="+mn-lt"/>
                <a:ea typeface="+mn-ea"/>
                <a:cs typeface="+mn-cs"/>
              </a:rPr>
              <a:t>we consider a special case where G1 cannot be interleaved between G2 and G3 (show this with an animation). Then say: for this special case we can compute an optimal ordering, by computing the effective probability and effective cost of the negated </a:t>
            </a:r>
            <a:r>
              <a:rPr lang="en-US" sz="1200" b="0" i="0" u="none" strike="noStrike" kern="1200" dirty="0" err="1" smtClean="0">
                <a:solidFill>
                  <a:schemeClr val="tx1"/>
                </a:solidFill>
                <a:effectLst/>
                <a:latin typeface="+mn-lt"/>
                <a:ea typeface="+mn-ea"/>
                <a:cs typeface="+mn-cs"/>
              </a:rPr>
              <a:t>subtree</a:t>
            </a:r>
            <a:r>
              <a:rPr lang="en-US" sz="1200" b="0" i="0" u="none" strike="noStrike" kern="1200" dirty="0" smtClean="0">
                <a:solidFill>
                  <a:schemeClr val="tx1"/>
                </a:solidFill>
                <a:effectLst/>
                <a:latin typeface="+mn-lt"/>
                <a:ea typeface="+mn-ea"/>
                <a:cs typeface="+mn-cs"/>
              </a:rPr>
              <a:t> (for this, skip the math, and show it with words). Then we apply the previous algorithm: (here you can show the math from the previous algorithm). </a:t>
            </a:r>
            <a:endParaRPr lang="en-US" baseline="0" dirty="0" smtClean="0"/>
          </a:p>
          <a:p>
            <a:endParaRPr lang="en-US" baseline="0" dirty="0" smtClean="0"/>
          </a:p>
          <a:p>
            <a:r>
              <a:rPr lang="en-US" baseline="0" dirty="0" smtClean="0"/>
              <a:t>and we proposed a linear optimal evaluation algorithm, which is based on nested evaluation, </a:t>
            </a:r>
          </a:p>
          <a:p>
            <a:endParaRPr lang="en-US" baseline="0" dirty="0" smtClean="0"/>
          </a:p>
          <a:p>
            <a:r>
              <a:rPr lang="en-US" baseline="0" dirty="0" smtClean="0"/>
              <a:t>First calculate nested negated </a:t>
            </a:r>
            <a:r>
              <a:rPr lang="en-US" baseline="0" dirty="0" err="1" smtClean="0"/>
              <a:t>subtree</a:t>
            </a:r>
            <a:r>
              <a:rPr lang="en-US" baseline="0" dirty="0" smtClean="0"/>
              <a:t> like R1, and recursive calculate the expected minimum cost for the complete tree.</a:t>
            </a:r>
          </a:p>
          <a:p>
            <a:endParaRPr lang="en-US" baseline="0" dirty="0" smtClean="0"/>
          </a:p>
          <a:p>
            <a:r>
              <a:rPr lang="en-US" baseline="0" dirty="0" smtClean="0"/>
              <a:t>The output of the algorithm is a decision tree, not a deterministic evaluation order.</a:t>
            </a:r>
          </a:p>
          <a:p>
            <a:endParaRPr lang="en-US" baseline="0" dirty="0" smtClean="0"/>
          </a:p>
          <a:p>
            <a:r>
              <a:rPr lang="en-US" baseline="0" dirty="0" smtClean="0"/>
              <a:t>More details can be found in the paper</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CC1FD58-46F6-478B-A355-B7D5C482B5BC}" type="slidenum">
              <a:rPr lang="en-US" smtClean="0"/>
              <a:pPr/>
              <a:t>34</a:t>
            </a:fld>
            <a:endParaRPr lang="en-US"/>
          </a:p>
        </p:txBody>
      </p:sp>
    </p:spTree>
    <p:extLst>
      <p:ext uri="{BB962C8B-B14F-4D97-AF65-F5344CB8AC3E}">
        <p14:creationId xmlns:p14="http://schemas.microsoft.com/office/powerpoint/2010/main" val="135489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Many such apps may also need information from the cloud in order to detect events. </a:t>
            </a:r>
          </a:p>
          <a:p>
            <a:r>
              <a:rPr lang="en-US" sz="1200" b="0" i="0" u="none" strike="noStrike" kern="1200" dirty="0" smtClean="0">
                <a:solidFill>
                  <a:schemeClr val="tx1"/>
                </a:solidFill>
                <a:effectLst/>
                <a:latin typeface="+mn-lt"/>
                <a:ea typeface="+mn-ea"/>
                <a:cs typeface="+mn-cs"/>
              </a:rPr>
              <a:t>Cloud-based databases can provide traffic, terrain, weather, and route information, as well as information about nearby points of interest.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To take a specific example, suppose an app developer wants to write an app to detect illegal turns. This could be useful for parents to monitor their children’s driving behavior. To do this, local car sensors such as the wheel angle and yaw rate sensor can be used to determine when the car turns, but not all turns are illegal.</a:t>
            </a:r>
          </a:p>
          <a:p>
            <a:r>
              <a:rPr lang="en-US" sz="1200" b="0" i="0" u="none" strike="noStrike" kern="1200" dirty="0" smtClean="0">
                <a:solidFill>
                  <a:schemeClr val="tx1"/>
                </a:solidFill>
                <a:effectLst/>
                <a:latin typeface="+mn-lt"/>
                <a:ea typeface="+mn-ea"/>
                <a:cs typeface="+mn-cs"/>
              </a:rPr>
              <a:t> A turn at an intersection, or a turn on a curvy mountainous road, are legal, so the app should rule these out. Thus to program this illegal turn event, the app may need cloud information.</a:t>
            </a:r>
            <a:endParaRPr lang="en-US" sz="1200" b="0" i="1"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C1FD58-46F6-478B-A355-B7D5C482B5BC}" type="slidenum">
              <a:rPr lang="en-US" smtClean="0"/>
              <a:pPr/>
              <a:t>4</a:t>
            </a:fld>
            <a:endParaRPr lang="en-US"/>
          </a:p>
        </p:txBody>
      </p:sp>
    </p:spTree>
    <p:extLst>
      <p:ext uri="{BB962C8B-B14F-4D97-AF65-F5344CB8AC3E}">
        <p14:creationId xmlns:p14="http://schemas.microsoft.com/office/powerpoint/2010/main" val="804288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But programming events in vehicular sensing-based apps can be difficult and tedious.</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First, there are hundreds of car sensors for individual car, and each sensor</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gives </a:t>
            </a:r>
            <a:r>
              <a:rPr lang="en-US" sz="1200" b="0" i="1" u="none" strike="noStrike" kern="1200" dirty="0" smtClean="0">
                <a:solidFill>
                  <a:schemeClr val="tx1"/>
                </a:solidFill>
                <a:effectLst/>
                <a:latin typeface="+mn-lt"/>
                <a:ea typeface="+mn-ea"/>
                <a:cs typeface="+mn-cs"/>
              </a:rPr>
              <a:t>limited</a:t>
            </a:r>
            <a:r>
              <a:rPr lang="en-US" sz="1200" b="0" i="0" u="none" strike="noStrike" kern="1200" dirty="0" smtClean="0">
                <a:solidFill>
                  <a:schemeClr val="tx1"/>
                </a:solidFill>
                <a:effectLst/>
                <a:latin typeface="+mn-lt"/>
                <a:ea typeface="+mn-ea"/>
                <a:cs typeface="+mn-cs"/>
              </a:rPr>
              <a:t> information about a </a:t>
            </a:r>
            <a:r>
              <a:rPr lang="en-US" sz="1200" b="0" i="1" u="none" strike="noStrike" kern="1200" dirty="0" smtClean="0">
                <a:solidFill>
                  <a:schemeClr val="tx1"/>
                </a:solidFill>
                <a:effectLst/>
                <a:latin typeface="+mn-lt"/>
                <a:ea typeface="+mn-ea"/>
                <a:cs typeface="+mn-cs"/>
              </a:rPr>
              <a:t>local</a:t>
            </a:r>
            <a:r>
              <a:rPr lang="en-US" sz="1200" b="0" i="0" u="none" strike="noStrike" kern="1200" dirty="0" smtClean="0">
                <a:solidFill>
                  <a:schemeClr val="tx1"/>
                </a:solidFill>
                <a:effectLst/>
                <a:latin typeface="+mn-lt"/>
                <a:ea typeface="+mn-ea"/>
                <a:cs typeface="+mn-cs"/>
              </a:rPr>
              <a:t> aspect of the car. For example, RPM sensor gives information about the engine, steering wheel angle tells you the angle when the steering wheel is turned.</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Second, cloud sensors provide more </a:t>
            </a:r>
            <a:r>
              <a:rPr lang="en-US" sz="1200" b="0" i="1" u="none" strike="noStrike" kern="1200" dirty="0" smtClean="0">
                <a:solidFill>
                  <a:schemeClr val="tx1"/>
                </a:solidFill>
                <a:effectLst/>
                <a:latin typeface="+mn-lt"/>
                <a:ea typeface="+mn-ea"/>
                <a:cs typeface="+mn-cs"/>
              </a:rPr>
              <a:t>contextual </a:t>
            </a:r>
            <a:r>
              <a:rPr lang="en-US" sz="1200" b="0" i="0" u="none" strike="noStrike" kern="1200" dirty="0" smtClean="0">
                <a:solidFill>
                  <a:schemeClr val="tx1"/>
                </a:solidFill>
                <a:effectLst/>
                <a:latin typeface="+mn-lt"/>
                <a:ea typeface="+mn-ea"/>
                <a:cs typeface="+mn-cs"/>
              </a:rPr>
              <a:t>information (traffic, weather), but cloud services have widely varying interfaces. For example, event descriptions may need map and traffic information  from google, weather information from </a:t>
            </a:r>
            <a:r>
              <a:rPr lang="en-US" sz="1200" b="0" i="0" u="none" strike="noStrike" kern="1200" dirty="0" err="1" smtClean="0">
                <a:solidFill>
                  <a:schemeClr val="tx1"/>
                </a:solidFill>
                <a:effectLst/>
                <a:latin typeface="+mn-lt"/>
                <a:ea typeface="+mn-ea"/>
                <a:cs typeface="+mn-cs"/>
              </a:rPr>
              <a:t>accu</a:t>
            </a:r>
            <a:r>
              <a:rPr lang="en-US" sz="1200" b="0" i="0" u="none" strike="noStrike" kern="1200" dirty="0" smtClean="0">
                <a:solidFill>
                  <a:schemeClr val="tx1"/>
                </a:solidFill>
                <a:effectLst/>
                <a:latin typeface="+mn-lt"/>
                <a:ea typeface="+mn-ea"/>
                <a:cs typeface="+mn-cs"/>
              </a:rPr>
              <a:t> weather, gas price information from another provider etc.</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9CC1FD58-46F6-478B-A355-B7D5C482B5BC}" type="slidenum">
              <a:rPr lang="en-US" smtClean="0"/>
              <a:pPr/>
              <a:t>5</a:t>
            </a:fld>
            <a:endParaRPr lang="en-US"/>
          </a:p>
        </p:txBody>
      </p:sp>
    </p:spTree>
    <p:extLst>
      <p:ext uri="{BB962C8B-B14F-4D97-AF65-F5344CB8AC3E}">
        <p14:creationId xmlns:p14="http://schemas.microsoft.com/office/powerpoint/2010/main" val="3650562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In addition, events can have many complex sub-conditions that need to be taken into account, as we saw with the illegal turn example. </a:t>
            </a:r>
          </a:p>
          <a:p>
            <a:pPr rtl="0"/>
            <a:r>
              <a:rPr lang="en-US" sz="1200" b="0" i="0" u="none" strike="noStrike" kern="1200" dirty="0" smtClean="0">
                <a:solidFill>
                  <a:schemeClr val="tx1"/>
                </a:solidFill>
                <a:effectLst/>
                <a:latin typeface="+mn-lt"/>
                <a:ea typeface="+mn-ea"/>
                <a:cs typeface="+mn-cs"/>
              </a:rPr>
              <a:t>Another example is an  event detection that attempts to detect dangerous driving. </a:t>
            </a:r>
          </a:p>
          <a:p>
            <a:pPr rtl="0"/>
            <a:r>
              <a:rPr lang="en-US" sz="1200" b="0" i="0" u="none" strike="noStrike" kern="1200" dirty="0" smtClean="0">
                <a:solidFill>
                  <a:schemeClr val="tx1"/>
                </a:solidFill>
                <a:effectLst/>
                <a:latin typeface="+mn-lt"/>
                <a:ea typeface="+mn-ea"/>
                <a:cs typeface="+mn-cs"/>
              </a:rPr>
              <a:t>For this, an app developer needs to consider if the weather is bad, if the driver is speeding, if the road conditions are poor, and if the driver is performing aggressive turns or lane changes.  These conditions all contribute to dangerous driving.</a:t>
            </a:r>
            <a:endParaRPr lang="en-US" b="0" dirty="0" smtClean="0">
              <a:effectLst/>
            </a:endParaRPr>
          </a:p>
          <a:p>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One way to simplify the programming of such events is to use a declarative programming language like </a:t>
            </a:r>
            <a:r>
              <a:rPr lang="en-US" sz="1200" b="0" i="0" u="none" strike="noStrike" kern="1200" dirty="0" err="1" smtClean="0">
                <a:solidFill>
                  <a:schemeClr val="tx1"/>
                </a:solidFill>
                <a:effectLst/>
                <a:latin typeface="+mn-lt"/>
                <a:ea typeface="+mn-ea"/>
                <a:cs typeface="+mn-cs"/>
              </a:rPr>
              <a:t>Datalog</a:t>
            </a:r>
            <a:r>
              <a:rPr lang="en-US" sz="1200" b="0" i="0" u="none" strike="noStrike"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CC1FD58-46F6-478B-A355-B7D5C482B5BC}" type="slidenum">
              <a:rPr lang="en-US" smtClean="0"/>
              <a:pPr/>
              <a:t>6</a:t>
            </a:fld>
            <a:endParaRPr lang="en-US"/>
          </a:p>
        </p:txBody>
      </p:sp>
    </p:spTree>
    <p:extLst>
      <p:ext uri="{BB962C8B-B14F-4D97-AF65-F5344CB8AC3E}">
        <p14:creationId xmlns:p14="http://schemas.microsoft.com/office/powerpoint/2010/main" val="1189065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rtl="0"/>
            <a:r>
              <a:rPr lang="en-US" sz="1200" b="0" i="0" u="none" strike="noStrike" kern="1200" dirty="0" err="1" smtClean="0">
                <a:solidFill>
                  <a:schemeClr val="tx1"/>
                </a:solidFill>
                <a:effectLst/>
                <a:latin typeface="+mn-lt"/>
                <a:ea typeface="+mn-ea"/>
                <a:cs typeface="+mn-cs"/>
              </a:rPr>
              <a:t>CarLOG</a:t>
            </a:r>
            <a:r>
              <a:rPr lang="en-US" sz="1200" b="0" i="0" u="none" strike="noStrike" kern="1200" dirty="0" smtClean="0">
                <a:solidFill>
                  <a:schemeClr val="tx1"/>
                </a:solidFill>
                <a:effectLst/>
                <a:latin typeface="+mn-lt"/>
                <a:ea typeface="+mn-ea"/>
                <a:cs typeface="+mn-cs"/>
              </a:rPr>
              <a:t> builds upon </a:t>
            </a:r>
            <a:r>
              <a:rPr lang="en-US" sz="1200" b="0" i="0" u="none" strike="noStrike" kern="1200" dirty="0" err="1" smtClean="0">
                <a:solidFill>
                  <a:schemeClr val="tx1"/>
                </a:solidFill>
                <a:effectLst/>
                <a:latin typeface="+mn-lt"/>
                <a:ea typeface="+mn-ea"/>
                <a:cs typeface="+mn-cs"/>
              </a:rPr>
              <a:t>Datalog</a:t>
            </a:r>
            <a:r>
              <a:rPr lang="en-US" sz="1200" b="0" i="0" u="none" strike="noStrike" kern="1200" dirty="0" smtClean="0">
                <a:solidFill>
                  <a:schemeClr val="tx1"/>
                </a:solidFill>
                <a:effectLst/>
                <a:latin typeface="+mn-lt"/>
                <a:ea typeface="+mn-ea"/>
                <a:cs typeface="+mn-cs"/>
              </a:rPr>
              <a:t>, a logic programming language in which programs are written as predicates in first-order logic. </a:t>
            </a:r>
          </a:p>
          <a:p>
            <a:pPr rtl="0"/>
            <a:r>
              <a:rPr lang="en-US" sz="1200" b="0" i="0" u="none" strike="noStrike" kern="1200" dirty="0" smtClean="0">
                <a:solidFill>
                  <a:schemeClr val="tx1"/>
                </a:solidFill>
                <a:effectLst/>
                <a:latin typeface="+mn-lt"/>
                <a:ea typeface="+mn-ea"/>
                <a:cs typeface="+mn-cs"/>
              </a:rPr>
              <a:t>Such predicates are useful for describing events. </a:t>
            </a:r>
          </a:p>
          <a:p>
            <a:pPr rtl="0"/>
            <a:r>
              <a:rPr lang="en-US" sz="1200" b="0" i="0" u="none" strike="noStrike" kern="1200" dirty="0" smtClean="0">
                <a:solidFill>
                  <a:schemeClr val="tx1"/>
                </a:solidFill>
                <a:effectLst/>
                <a:latin typeface="+mn-lt"/>
                <a:ea typeface="+mn-ea"/>
                <a:cs typeface="+mn-cs"/>
              </a:rPr>
              <a:t>To see why, consider the previous dangerous driving example expressed in </a:t>
            </a:r>
            <a:r>
              <a:rPr lang="en-US" sz="1200" b="0" i="0" u="none" strike="noStrike" kern="1200" dirty="0" err="1" smtClean="0">
                <a:solidFill>
                  <a:schemeClr val="tx1"/>
                </a:solidFill>
                <a:effectLst/>
                <a:latin typeface="+mn-lt"/>
                <a:ea typeface="+mn-ea"/>
                <a:cs typeface="+mn-cs"/>
              </a:rPr>
              <a:t>Datalog</a:t>
            </a:r>
            <a:r>
              <a:rPr lang="en-US" sz="1200" b="0" i="0" u="none" strike="noStrike" kern="1200" dirty="0" smtClean="0">
                <a:solidFill>
                  <a:schemeClr val="tx1"/>
                </a:solidFill>
                <a:effectLst/>
                <a:latin typeface="+mn-lt"/>
                <a:ea typeface="+mn-ea"/>
                <a:cs typeface="+mn-cs"/>
              </a:rPr>
              <a:t>.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This definition, which consists of two </a:t>
            </a:r>
            <a:r>
              <a:rPr lang="en-US" sz="1200" b="0" i="0" u="none" strike="noStrike" kern="1200" dirty="0" err="1" smtClean="0">
                <a:solidFill>
                  <a:schemeClr val="tx1"/>
                </a:solidFill>
                <a:effectLst/>
                <a:latin typeface="+mn-lt"/>
                <a:ea typeface="+mn-ea"/>
                <a:cs typeface="+mn-cs"/>
              </a:rPr>
              <a:t>Datalog</a:t>
            </a:r>
            <a:r>
              <a:rPr lang="en-US" sz="1200" b="0" i="0" u="none" strike="noStrike" kern="1200" dirty="0" smtClean="0">
                <a:solidFill>
                  <a:schemeClr val="tx1"/>
                </a:solidFill>
                <a:effectLst/>
                <a:latin typeface="+mn-lt"/>
                <a:ea typeface="+mn-ea"/>
                <a:cs typeface="+mn-cs"/>
              </a:rPr>
              <a:t> rules, defines speeding with one rule and dangerous driving with another rule. </a:t>
            </a:r>
          </a:p>
          <a:p>
            <a:pPr rtl="0"/>
            <a:r>
              <a:rPr lang="en-US" sz="1200" b="0" i="0" u="none" strike="noStrike" kern="1200" dirty="0" smtClean="0">
                <a:solidFill>
                  <a:schemeClr val="tx1"/>
                </a:solidFill>
                <a:effectLst/>
                <a:latin typeface="+mn-lt"/>
                <a:ea typeface="+mn-ea"/>
                <a:cs typeface="+mn-cs"/>
              </a:rPr>
              <a:t>The dangerous driving rule uses the speeding rule. </a:t>
            </a:r>
          </a:p>
          <a:p>
            <a:pPr rtl="0"/>
            <a:r>
              <a:rPr lang="en-US" sz="1200" b="0" i="0" u="none" strike="noStrike" kern="1200" dirty="0" smtClean="0">
                <a:solidFill>
                  <a:schemeClr val="tx1"/>
                </a:solidFill>
                <a:effectLst/>
                <a:latin typeface="+mn-lt"/>
                <a:ea typeface="+mn-ea"/>
                <a:cs typeface="+mn-cs"/>
              </a:rPr>
              <a:t>The </a:t>
            </a:r>
            <a:r>
              <a:rPr lang="en-US" sz="1200" b="0" i="0" u="none" strike="noStrike" kern="1200" dirty="0" err="1" smtClean="0">
                <a:solidFill>
                  <a:schemeClr val="tx1"/>
                </a:solidFill>
                <a:effectLst/>
                <a:latin typeface="+mn-lt"/>
                <a:ea typeface="+mn-ea"/>
                <a:cs typeface="+mn-cs"/>
              </a:rPr>
              <a:t>dangerousdriving</a:t>
            </a:r>
            <a:r>
              <a:rPr lang="en-US" sz="1200" b="0" i="0" u="none" strike="noStrike" kern="1200" dirty="0" smtClean="0">
                <a:solidFill>
                  <a:schemeClr val="tx1"/>
                </a:solidFill>
                <a:effectLst/>
                <a:latin typeface="+mn-lt"/>
                <a:ea typeface="+mn-ea"/>
                <a:cs typeface="+mn-cs"/>
              </a:rPr>
              <a:t> rule corresponds</a:t>
            </a:r>
            <a:r>
              <a:rPr lang="en-US" sz="1200" b="0" i="0" u="none" strike="noStrike" kern="1200" baseline="0" dirty="0" smtClean="0">
                <a:solidFill>
                  <a:schemeClr val="tx1"/>
                </a:solidFill>
                <a:effectLst/>
                <a:latin typeface="+mn-lt"/>
                <a:ea typeface="+mn-ea"/>
                <a:cs typeface="+mn-cs"/>
              </a:rPr>
              <a:t> to the intended event, and bad weather condition is expressed by this predicate, and so on. </a:t>
            </a:r>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This rule can be understood in the following way: </a:t>
            </a:r>
            <a:r>
              <a:rPr lang="en-US" sz="1200" b="0" i="0" u="none" strike="noStrike" kern="1200" dirty="0" err="1" smtClean="0">
                <a:solidFill>
                  <a:schemeClr val="tx1"/>
                </a:solidFill>
                <a:effectLst/>
                <a:latin typeface="+mn-lt"/>
                <a:ea typeface="+mn-ea"/>
                <a:cs typeface="+mn-cs"/>
              </a:rPr>
              <a:t>dangerousdriving</a:t>
            </a:r>
            <a:r>
              <a:rPr lang="en-US" sz="1200" b="0" i="0" u="none" strike="noStrike" kern="1200" dirty="0" smtClean="0">
                <a:solidFill>
                  <a:schemeClr val="tx1"/>
                </a:solidFill>
                <a:effectLst/>
                <a:latin typeface="+mn-lt"/>
                <a:ea typeface="+mn-ea"/>
                <a:cs typeface="+mn-cs"/>
              </a:rPr>
              <a:t> is true, if all the conditions: </a:t>
            </a:r>
            <a:r>
              <a:rPr lang="en-US" sz="1200" b="0" i="0" u="none" strike="noStrike" kern="1200" dirty="0" err="1" smtClean="0">
                <a:solidFill>
                  <a:schemeClr val="tx1"/>
                </a:solidFill>
                <a:effectLst/>
                <a:latin typeface="+mn-lt"/>
                <a:ea typeface="+mn-ea"/>
                <a:cs typeface="+mn-cs"/>
              </a:rPr>
              <a:t>yawrate</a:t>
            </a:r>
            <a:r>
              <a:rPr lang="en-US" sz="1200" b="0" i="0" u="none" strike="noStrike" kern="1200" dirty="0" smtClean="0">
                <a:solidFill>
                  <a:schemeClr val="tx1"/>
                </a:solidFill>
                <a:effectLst/>
                <a:latin typeface="+mn-lt"/>
                <a:ea typeface="+mn-ea"/>
                <a:cs typeface="+mn-cs"/>
              </a:rPr>
              <a:t>&gt;15, weather=false, </a:t>
            </a:r>
            <a:r>
              <a:rPr lang="en-US" sz="1200" b="0" i="0" u="none" strike="noStrike" kern="1200" dirty="0" err="1" smtClean="0">
                <a:solidFill>
                  <a:schemeClr val="tx1"/>
                </a:solidFill>
                <a:effectLst/>
                <a:latin typeface="+mn-lt"/>
                <a:ea typeface="+mn-ea"/>
                <a:cs typeface="+mn-cs"/>
              </a:rPr>
              <a:t>vehiclespeed</a:t>
            </a:r>
            <a:r>
              <a:rPr lang="en-US" sz="1200" b="0" i="0" u="none" strike="noStrike" kern="1200" dirty="0" smtClean="0">
                <a:solidFill>
                  <a:schemeClr val="tx1"/>
                </a:solidFill>
                <a:effectLst/>
                <a:latin typeface="+mn-lt"/>
                <a:ea typeface="+mn-ea"/>
                <a:cs typeface="+mn-cs"/>
              </a:rPr>
              <a:t> &gt;1.2*</a:t>
            </a:r>
            <a:r>
              <a:rPr lang="en-US" sz="1200" b="0" i="0" u="none" strike="noStrike" kern="1200" dirty="0" err="1" smtClean="0">
                <a:solidFill>
                  <a:schemeClr val="tx1"/>
                </a:solidFill>
                <a:effectLst/>
                <a:latin typeface="+mn-lt"/>
                <a:ea typeface="+mn-ea"/>
                <a:cs typeface="+mn-cs"/>
              </a:rPr>
              <a:t>speedlimit</a:t>
            </a:r>
            <a:r>
              <a:rPr lang="en-US" sz="1200" b="0" i="0" u="none" strike="noStrike" kern="1200" dirty="0" smtClean="0">
                <a:solidFill>
                  <a:schemeClr val="tx1"/>
                </a:solidFill>
                <a:effectLst/>
                <a:latin typeface="+mn-lt"/>
                <a:ea typeface="+mn-ea"/>
                <a:cs typeface="+mn-cs"/>
              </a:rPr>
              <a:t>, and speeding are true.</a:t>
            </a:r>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In general, a </a:t>
            </a:r>
            <a:r>
              <a:rPr lang="en-US" sz="1200" b="0" i="0" u="none" strike="noStrike" kern="1200" dirty="0" err="1" smtClean="0">
                <a:solidFill>
                  <a:schemeClr val="tx1"/>
                </a:solidFill>
                <a:effectLst/>
                <a:latin typeface="+mn-lt"/>
                <a:ea typeface="+mn-ea"/>
                <a:cs typeface="+mn-cs"/>
              </a:rPr>
              <a:t>datalog</a:t>
            </a:r>
            <a:r>
              <a:rPr lang="en-US" sz="1200" b="0" i="0" u="none" strike="noStrike" kern="1200" dirty="0" smtClean="0">
                <a:solidFill>
                  <a:schemeClr val="tx1"/>
                </a:solidFill>
                <a:effectLst/>
                <a:latin typeface="+mn-lt"/>
                <a:ea typeface="+mn-ea"/>
                <a:cs typeface="+mn-cs"/>
              </a:rPr>
              <a:t> program contains two constructs, the rule, and facts. Facts are defined</a:t>
            </a:r>
            <a:r>
              <a:rPr lang="en-US" sz="1200" b="0" i="0" u="none" strike="noStrike" kern="1200" baseline="0" dirty="0" smtClean="0">
                <a:solidFill>
                  <a:schemeClr val="tx1"/>
                </a:solidFill>
                <a:effectLst/>
                <a:latin typeface="+mn-lt"/>
                <a:ea typeface="+mn-ea"/>
                <a:cs typeface="+mn-cs"/>
              </a:rPr>
              <a:t> using</a:t>
            </a:r>
            <a:r>
              <a:rPr lang="en-US" sz="1200" b="0" i="0" u="none" strike="noStrike" kern="1200" dirty="0" smtClean="0">
                <a:solidFill>
                  <a:schemeClr val="tx1"/>
                </a:solidFill>
                <a:effectLst/>
                <a:latin typeface="+mn-lt"/>
                <a:ea typeface="+mn-ea"/>
                <a:cs typeface="+mn-cs"/>
              </a:rPr>
              <a:t> predicates. Here are the predicates from car and these are from the cloud. Those predicates are conjunctive meaning that all those conditions need to be satisfied in order to determine the rule is true.</a:t>
            </a:r>
            <a:endParaRPr lang="en-US" b="0" dirty="0" smtClean="0">
              <a:effectLst/>
            </a:endParaRPr>
          </a:p>
          <a:p>
            <a:pPr rtl="0"/>
            <a:r>
              <a:rPr lang="en-US" b="0" dirty="0" smtClean="0">
                <a:effectLst/>
              </a:rPr>
              <a:t/>
            </a:r>
            <a:br>
              <a:rPr lang="en-US" b="0" dirty="0" smtClean="0">
                <a:effectLst/>
              </a:rPr>
            </a:br>
            <a:r>
              <a:rPr lang="en-US" sz="1200" b="0" i="0" u="none" strike="noStrike" kern="1200" dirty="0" err="1" smtClean="0">
                <a:solidFill>
                  <a:schemeClr val="tx1"/>
                </a:solidFill>
                <a:effectLst/>
                <a:latin typeface="+mn-lt"/>
                <a:ea typeface="+mn-ea"/>
                <a:cs typeface="+mn-cs"/>
              </a:rPr>
              <a:t>Datalog</a:t>
            </a:r>
            <a:r>
              <a:rPr lang="en-US" sz="1200" b="0" i="0" u="none" strike="noStrike" kern="1200" dirty="0" smtClean="0">
                <a:solidFill>
                  <a:schemeClr val="tx1"/>
                </a:solidFill>
                <a:effectLst/>
                <a:latin typeface="+mn-lt"/>
                <a:ea typeface="+mn-ea"/>
                <a:cs typeface="+mn-cs"/>
              </a:rPr>
              <a:t> has several benefits: First it’s a highly mature logic programming language</a:t>
            </a:r>
            <a:endParaRPr lang="en-US" b="0" dirty="0" smtClean="0">
              <a:effectLst/>
            </a:endParaRPr>
          </a:p>
          <a:p>
            <a:pPr rtl="0"/>
            <a:r>
              <a:rPr lang="en-US" sz="1200" b="0" i="0" u="none" strike="noStrike" kern="1200" dirty="0" smtClean="0">
                <a:solidFill>
                  <a:schemeClr val="tx1"/>
                </a:solidFill>
                <a:effectLst/>
                <a:latin typeface="+mn-lt"/>
                <a:ea typeface="+mn-ea"/>
                <a:cs typeface="+mn-cs"/>
              </a:rPr>
              <a:t>second, it supports negation and recursion and widely used in information extraction. Finally, we can re-use rules as shown in this example.</a:t>
            </a:r>
          </a:p>
          <a:p>
            <a:pPr rtl="0"/>
            <a:endParaRPr lang="en-US" sz="1200" b="0" i="0" u="none" strike="noStrike" kern="1200" dirty="0" smtClean="0">
              <a:solidFill>
                <a:schemeClr val="tx1"/>
              </a:solidFill>
              <a:effectLst/>
              <a:latin typeface="+mn-lt"/>
              <a:ea typeface="+mn-ea"/>
              <a:cs typeface="+mn-cs"/>
            </a:endParaRP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NOTES: make it bullets. Remove animation, </a:t>
            </a:r>
            <a:endParaRPr lang="en-US" b="0" dirty="0" smtClean="0">
              <a:effectLst/>
            </a:endParaRPr>
          </a:p>
          <a:p>
            <a:r>
              <a:rPr lang="en-US" dirty="0" smtClean="0"/>
              <a:t>Move conjunctive box below the rule</a:t>
            </a:r>
            <a:br>
              <a:rPr lang="en-US" dirty="0" smtClean="0"/>
            </a:br>
            <a:endParaRPr lang="en-US" baseline="0" dirty="0" smtClean="0"/>
          </a:p>
        </p:txBody>
      </p:sp>
      <p:sp>
        <p:nvSpPr>
          <p:cNvPr id="4" name="Slide Number Placeholder 3"/>
          <p:cNvSpPr>
            <a:spLocks noGrp="1"/>
          </p:cNvSpPr>
          <p:nvPr>
            <p:ph type="sldNum" sz="quarter" idx="10"/>
          </p:nvPr>
        </p:nvSpPr>
        <p:spPr/>
        <p:txBody>
          <a:bodyPr/>
          <a:lstStyle/>
          <a:p>
            <a:fld id="{9CC1FD58-46F6-478B-A355-B7D5C482B5BC}" type="slidenum">
              <a:rPr lang="en-US" smtClean="0"/>
              <a:pPr/>
              <a:t>7</a:t>
            </a:fld>
            <a:endParaRPr lang="en-US"/>
          </a:p>
        </p:txBody>
      </p:sp>
    </p:spTree>
    <p:extLst>
      <p:ext uri="{BB962C8B-B14F-4D97-AF65-F5344CB8AC3E}">
        <p14:creationId xmlns:p14="http://schemas.microsoft.com/office/powerpoint/2010/main" val="1986955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rtl="0"/>
            <a:r>
              <a:rPr lang="en-US" sz="1200" b="0" i="0" u="none" strike="noStrike" kern="1200" dirty="0" err="1" smtClean="0">
                <a:solidFill>
                  <a:schemeClr val="tx1"/>
                </a:solidFill>
                <a:effectLst/>
                <a:latin typeface="+mn-lt"/>
                <a:ea typeface="+mn-ea"/>
                <a:cs typeface="+mn-cs"/>
              </a:rPr>
              <a:t>Datalog</a:t>
            </a:r>
            <a:r>
              <a:rPr lang="en-US" sz="1200" b="0" i="0" u="none" strike="noStrike" kern="1200" dirty="0" smtClean="0">
                <a:solidFill>
                  <a:schemeClr val="tx1"/>
                </a:solidFill>
                <a:effectLst/>
                <a:latin typeface="+mn-lt"/>
                <a:ea typeface="+mn-ea"/>
                <a:cs typeface="+mn-cs"/>
              </a:rPr>
              <a:t> executes a program by evaluating its rules. Rule evaluation in </a:t>
            </a:r>
            <a:r>
              <a:rPr lang="en-US" sz="1200" b="0" i="0" u="none" strike="noStrike" kern="1200" dirty="0" err="1" smtClean="0">
                <a:solidFill>
                  <a:schemeClr val="tx1"/>
                </a:solidFill>
                <a:effectLst/>
                <a:latin typeface="+mn-lt"/>
                <a:ea typeface="+mn-ea"/>
                <a:cs typeface="+mn-cs"/>
              </a:rPr>
              <a:t>datalog</a:t>
            </a:r>
            <a:r>
              <a:rPr lang="en-US" sz="1200" b="0" i="0" u="none" strike="noStrike" kern="1200" dirty="0" smtClean="0">
                <a:solidFill>
                  <a:schemeClr val="tx1"/>
                </a:solidFill>
                <a:effectLst/>
                <a:latin typeface="+mn-lt"/>
                <a:ea typeface="+mn-ea"/>
                <a:cs typeface="+mn-cs"/>
              </a:rPr>
              <a:t> works as follows.</a:t>
            </a:r>
            <a:endParaRPr lang="en-US" b="0" dirty="0" smtClean="0">
              <a:effectLst/>
            </a:endParaRPr>
          </a:p>
          <a:p>
            <a:pPr rtl="0"/>
            <a:r>
              <a:rPr lang="en-US" sz="1200" b="0" i="0" u="none" strike="noStrike" kern="1200" dirty="0" smtClean="0">
                <a:solidFill>
                  <a:schemeClr val="tx1"/>
                </a:solidFill>
                <a:effectLst/>
                <a:latin typeface="+mn-lt"/>
                <a:ea typeface="+mn-ea"/>
                <a:cs typeface="+mn-cs"/>
              </a:rPr>
              <a:t>The </a:t>
            </a:r>
            <a:r>
              <a:rPr lang="en-US" sz="1200" b="0" i="0" u="none" strike="noStrike" kern="1200" dirty="0" err="1" smtClean="0">
                <a:solidFill>
                  <a:schemeClr val="tx1"/>
                </a:solidFill>
                <a:effectLst/>
                <a:latin typeface="+mn-lt"/>
                <a:ea typeface="+mn-ea"/>
                <a:cs typeface="+mn-cs"/>
              </a:rPr>
              <a:t>datalog</a:t>
            </a:r>
            <a:r>
              <a:rPr lang="en-US" sz="1200" b="0" i="0" u="none" strike="noStrike" kern="1200" dirty="0" smtClean="0">
                <a:solidFill>
                  <a:schemeClr val="tx1"/>
                </a:solidFill>
                <a:effectLst/>
                <a:latin typeface="+mn-lt"/>
                <a:ea typeface="+mn-ea"/>
                <a:cs typeface="+mn-cs"/>
              </a:rPr>
              <a:t> engine evaluates each predicate one-by-one. </a:t>
            </a:r>
          </a:p>
          <a:p>
            <a:pPr rtl="0"/>
            <a:r>
              <a:rPr lang="en-US" sz="1200" b="0" i="0" u="none" strike="noStrike" kern="1200" dirty="0" smtClean="0">
                <a:solidFill>
                  <a:schemeClr val="tx1"/>
                </a:solidFill>
                <a:effectLst/>
                <a:latin typeface="+mn-lt"/>
                <a:ea typeface="+mn-ea"/>
                <a:cs typeface="+mn-cs"/>
              </a:rPr>
              <a:t>In our setting this means that the sensors corresponding to predicates are retrieved in order.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Acquiring each sensor incurs latency.  To understand this,</a:t>
            </a:r>
            <a:r>
              <a:rPr lang="en-US" sz="1200" b="0" i="0" u="none" strike="noStrike" kern="1200" baseline="0" dirty="0" smtClean="0">
                <a:solidFill>
                  <a:schemeClr val="tx1"/>
                </a:solidFill>
                <a:effectLst/>
                <a:latin typeface="+mn-lt"/>
                <a:ea typeface="+mn-ea"/>
                <a:cs typeface="+mn-cs"/>
              </a:rPr>
              <a:t> we look at how </a:t>
            </a:r>
            <a:r>
              <a:rPr lang="en-US" sz="1200" b="0" i="0" u="none" strike="noStrike" kern="1200" baseline="0" dirty="0" err="1" smtClean="0">
                <a:solidFill>
                  <a:schemeClr val="tx1"/>
                </a:solidFill>
                <a:effectLst/>
                <a:latin typeface="+mn-lt"/>
                <a:ea typeface="+mn-ea"/>
                <a:cs typeface="+mn-cs"/>
              </a:rPr>
              <a:t>datalog</a:t>
            </a:r>
            <a:r>
              <a:rPr lang="en-US" sz="1200" b="0" i="0" u="none" strike="noStrike" kern="1200" baseline="0" dirty="0" smtClean="0">
                <a:solidFill>
                  <a:schemeClr val="tx1"/>
                </a:solidFill>
                <a:effectLst/>
                <a:latin typeface="+mn-lt"/>
                <a:ea typeface="+mn-ea"/>
                <a:cs typeface="+mn-cs"/>
              </a:rPr>
              <a:t> works for this example, the phone sends request for sensors to car and cloud, and wait for value to return.</a:t>
            </a:r>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First, the </a:t>
            </a:r>
            <a:r>
              <a:rPr lang="en-US" sz="1200" b="0" i="0" u="none" strike="noStrike" kern="1200" dirty="0" err="1" smtClean="0">
                <a:solidFill>
                  <a:schemeClr val="tx1"/>
                </a:solidFill>
                <a:effectLst/>
                <a:latin typeface="+mn-lt"/>
                <a:ea typeface="+mn-ea"/>
                <a:cs typeface="+mn-cs"/>
              </a:rPr>
              <a:t>yawrate</a:t>
            </a:r>
            <a:r>
              <a:rPr lang="en-US" sz="1200" b="0" i="0" u="none" strike="noStrike" kern="1200" dirty="0" smtClean="0">
                <a:solidFill>
                  <a:schemeClr val="tx1"/>
                </a:solidFill>
                <a:effectLst/>
                <a:latin typeface="+mn-lt"/>
                <a:ea typeface="+mn-ea"/>
                <a:cs typeface="+mn-cs"/>
              </a:rPr>
              <a:t> sensors and speed sensors take, say 10ms and 100ms to be retrieved (because of their sampling rate). Then, we get the weather, </a:t>
            </a:r>
            <a:r>
              <a:rPr lang="en-US" sz="1200" b="0" i="0" u="none" strike="noStrike" kern="1200" dirty="0" err="1" smtClean="0">
                <a:solidFill>
                  <a:schemeClr val="tx1"/>
                </a:solidFill>
                <a:effectLst/>
                <a:latin typeface="+mn-lt"/>
                <a:ea typeface="+mn-ea"/>
                <a:cs typeface="+mn-cs"/>
              </a:rPr>
              <a:t>speedlimit</a:t>
            </a:r>
            <a:r>
              <a:rPr lang="en-US" sz="1200" b="0" i="0" u="none" strike="noStrike" kern="1200" dirty="0" smtClean="0">
                <a:solidFill>
                  <a:schemeClr val="tx1"/>
                </a:solidFill>
                <a:effectLst/>
                <a:latin typeface="+mn-lt"/>
                <a:ea typeface="+mn-ea"/>
                <a:cs typeface="+mn-cs"/>
              </a:rPr>
              <a:t> and road conditions back from cloud at different times, say 400ms to 800ms later after request. We call this delay the predicate acquisition latency</a:t>
            </a:r>
            <a:r>
              <a:rPr lang="en-US" sz="1200" b="0" i="0" u="none" strike="noStrike" kern="1200" baseline="0" dirty="0" smtClean="0">
                <a:solidFill>
                  <a:schemeClr val="tx1"/>
                </a:solidFill>
                <a:effectLst/>
                <a:latin typeface="+mn-lt"/>
                <a:ea typeface="+mn-ea"/>
                <a:cs typeface="+mn-cs"/>
              </a:rPr>
              <a:t>.</a:t>
            </a:r>
            <a:endParaRPr lang="en-US" sz="1200" b="0" i="0" u="none" strike="noStrike" kern="1200" dirty="0" smtClean="0">
              <a:solidFill>
                <a:schemeClr val="tx1"/>
              </a:solidFill>
              <a:effectLst/>
              <a:latin typeface="+mn-lt"/>
              <a:ea typeface="+mn-ea"/>
              <a:cs typeface="+mn-cs"/>
            </a:endParaRPr>
          </a:p>
          <a:p>
            <a:pPr rtl="0"/>
            <a:endParaRPr lang="en-US" b="0" dirty="0" smtClean="0">
              <a:effectLst/>
            </a:endParaRPr>
          </a:p>
          <a:p>
            <a:pPr rtl="0"/>
            <a:r>
              <a:rPr lang="en-US" sz="1200" b="0" i="0" u="none" strike="noStrike" kern="1200" dirty="0" smtClean="0">
                <a:solidFill>
                  <a:schemeClr val="tx1"/>
                </a:solidFill>
                <a:effectLst/>
                <a:latin typeface="+mn-lt"/>
                <a:ea typeface="+mn-ea"/>
                <a:cs typeface="+mn-cs"/>
              </a:rPr>
              <a:t>This predicate acquisition latency is generally dominated by acquiring cloud information, and this latency can have high variance.</a:t>
            </a:r>
            <a:endParaRPr lang="en-US" b="0" dirty="0" smtClean="0">
              <a:effectLst/>
            </a:endParaRPr>
          </a:p>
          <a:p>
            <a:r>
              <a:rPr lang="en-US" dirty="0" smtClean="0"/>
              <a:t/>
            </a:r>
            <a:br>
              <a:rPr lang="en-US" dirty="0" smtClean="0"/>
            </a:br>
            <a:endParaRPr lang="en-US" sz="1200" b="0" i="0" kern="1200" dirty="0" smtClean="0">
              <a:solidFill>
                <a:schemeClr val="tx1"/>
              </a:solidFill>
              <a:effectLst/>
              <a:latin typeface="+mn-lt"/>
              <a:ea typeface="+mn-ea"/>
              <a:cs typeface="+mn-cs"/>
            </a:endParaRPr>
          </a:p>
          <a:p>
            <a:endParaRPr lang="en-US" dirty="0" smtClean="0"/>
          </a:p>
          <a:p>
            <a:endParaRPr lang="en-US" dirty="0" smtClean="0"/>
          </a:p>
          <a:p>
            <a:r>
              <a:rPr lang="en-US" dirty="0" smtClean="0"/>
              <a:t>NOTES:</a:t>
            </a:r>
            <a:r>
              <a:rPr lang="en-US" baseline="0" dirty="0" smtClean="0"/>
              <a:t> why cache not work here? Through away unnecessary evaluation, </a:t>
            </a:r>
            <a:endParaRPr lang="en-US" dirty="0" smtClean="0"/>
          </a:p>
          <a:p>
            <a:pPr marL="228600" indent="-228600">
              <a:buAutoNum type="arabicPeriod"/>
            </a:pPr>
            <a:r>
              <a:rPr lang="en-US" dirty="0" smtClean="0"/>
              <a:t>What optimization,</a:t>
            </a:r>
            <a:r>
              <a:rPr lang="en-US" baseline="0" dirty="0" smtClean="0"/>
              <a:t> not necessary bandwidth, don’t want unnecessary query. Time, </a:t>
            </a:r>
          </a:p>
          <a:p>
            <a:pPr marL="228600" indent="-228600">
              <a:buAutoNum type="arabicPeriod"/>
            </a:pPr>
            <a:r>
              <a:rPr lang="en-US" b="1" baseline="0" dirty="0" smtClean="0"/>
              <a:t>Phone will not query frequent, bounded on cost, assumption, not practical, real time on demand query. </a:t>
            </a:r>
          </a:p>
          <a:p>
            <a:pPr marL="228600" indent="-228600">
              <a:buAutoNum type="arabicPeriod"/>
            </a:pPr>
            <a:r>
              <a:rPr lang="en-US" baseline="0" dirty="0" smtClean="0"/>
              <a:t>Hidden cost, metric, because of this, </a:t>
            </a:r>
          </a:p>
          <a:p>
            <a:pPr marL="228600" indent="-228600">
              <a:buAutoNum type="arabicPeriod"/>
            </a:pPr>
            <a:r>
              <a:rPr lang="en-US" baseline="0" dirty="0" smtClean="0"/>
              <a:t>We assume the information is correct, is larger than the time window to evaluate the query. </a:t>
            </a:r>
          </a:p>
        </p:txBody>
      </p:sp>
      <p:sp>
        <p:nvSpPr>
          <p:cNvPr id="4" name="Slide Number Placeholder 3"/>
          <p:cNvSpPr>
            <a:spLocks noGrp="1"/>
          </p:cNvSpPr>
          <p:nvPr>
            <p:ph type="sldNum" sz="quarter" idx="10"/>
          </p:nvPr>
        </p:nvSpPr>
        <p:spPr/>
        <p:txBody>
          <a:bodyPr/>
          <a:lstStyle/>
          <a:p>
            <a:fld id="{9CC1FD58-46F6-478B-A355-B7D5C482B5BC}" type="slidenum">
              <a:rPr lang="en-US" smtClean="0"/>
              <a:pPr/>
              <a:t>8</a:t>
            </a:fld>
            <a:endParaRPr lang="en-US"/>
          </a:p>
        </p:txBody>
      </p:sp>
    </p:spTree>
    <p:extLst>
      <p:ext uri="{BB962C8B-B14F-4D97-AF65-F5344CB8AC3E}">
        <p14:creationId xmlns:p14="http://schemas.microsoft.com/office/powerpoint/2010/main" val="519282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To quantify cloud latency in practice, we study cloud predicate access latency for three different cloud services. We drove on some local streets and highways  at an average of 30 mph, and timed the acquisition latency for three different cloud services (Google, Bing and </a:t>
            </a:r>
            <a:r>
              <a:rPr lang="en-US" sz="1200" b="0" i="0" u="none" strike="noStrike" kern="1200" dirty="0" err="1" smtClean="0">
                <a:solidFill>
                  <a:schemeClr val="tx1"/>
                </a:solidFill>
                <a:effectLst/>
                <a:latin typeface="+mn-lt"/>
                <a:ea typeface="+mn-ea"/>
                <a:cs typeface="+mn-cs"/>
              </a:rPr>
              <a:t>gasbuddy</a:t>
            </a:r>
            <a:r>
              <a:rPr lang="en-US" sz="1200" b="0" i="0" u="none" strike="noStrike" kern="1200" dirty="0" smtClean="0">
                <a:solidFill>
                  <a:schemeClr val="tx1"/>
                </a:solidFill>
                <a:effectLst/>
                <a:latin typeface="+mn-lt"/>
                <a:ea typeface="+mn-ea"/>
                <a:cs typeface="+mn-cs"/>
              </a:rPr>
              <a:t>) on two different carriers </a:t>
            </a:r>
            <a:r>
              <a:rPr lang="en-US" sz="1200" b="0" i="0" u="none" strike="noStrike" kern="1200" dirty="0" err="1" smtClean="0">
                <a:solidFill>
                  <a:schemeClr val="tx1"/>
                </a:solidFill>
                <a:effectLst/>
                <a:latin typeface="+mn-lt"/>
                <a:ea typeface="+mn-ea"/>
                <a:cs typeface="+mn-cs"/>
              </a:rPr>
              <a:t>Tmobile</a:t>
            </a:r>
            <a:r>
              <a:rPr lang="en-US" sz="1200" b="0" i="0" u="none" strike="noStrike" kern="1200" dirty="0" smtClean="0">
                <a:solidFill>
                  <a:schemeClr val="tx1"/>
                </a:solidFill>
                <a:effectLst/>
                <a:latin typeface="+mn-lt"/>
                <a:ea typeface="+mn-ea"/>
                <a:cs typeface="+mn-cs"/>
              </a:rPr>
              <a:t> and ATT.</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This figure shows the variation of latency, with the mean latency across different services being about </a:t>
            </a:r>
            <a:r>
              <a:rPr lang="en-US" sz="1200" b="1" i="0" u="none" strike="noStrike" kern="1200" dirty="0" smtClean="0">
                <a:solidFill>
                  <a:schemeClr val="tx1"/>
                </a:solidFill>
                <a:effectLst/>
                <a:latin typeface="+mn-lt"/>
                <a:ea typeface="+mn-ea"/>
                <a:cs typeface="+mn-cs"/>
              </a:rPr>
              <a:t>1s </a:t>
            </a:r>
            <a:r>
              <a:rPr lang="en-US" sz="1200" b="0" i="0" u="none" strike="noStrike" kern="1200" dirty="0" smtClean="0">
                <a:solidFill>
                  <a:schemeClr val="tx1"/>
                </a:solidFill>
                <a:effectLst/>
                <a:latin typeface="+mn-lt"/>
                <a:ea typeface="+mn-ea"/>
                <a:cs typeface="+mn-cs"/>
              </a:rPr>
              <a:t>and the worst-case latency being several seconds.</a:t>
            </a:r>
            <a:endParaRPr lang="en-US" b="0" dirty="0" smtClean="0">
              <a:effectLst/>
            </a:endParaRPr>
          </a:p>
          <a:p>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This latency can affect the timeliness of </a:t>
            </a:r>
            <a:r>
              <a:rPr lang="en-US" sz="1200" b="0" i="0" u="none" strike="noStrike" kern="1200" dirty="0" err="1" smtClean="0">
                <a:solidFill>
                  <a:schemeClr val="tx1"/>
                </a:solidFill>
                <a:effectLst/>
                <a:latin typeface="+mn-lt"/>
                <a:ea typeface="+mn-ea"/>
                <a:cs typeface="+mn-cs"/>
              </a:rPr>
              <a:t>Datalog’s</a:t>
            </a:r>
            <a:r>
              <a:rPr lang="en-US" sz="1200" b="0" i="0" u="none" strike="noStrike" kern="1200" dirty="0" smtClean="0">
                <a:solidFill>
                  <a:schemeClr val="tx1"/>
                </a:solidFill>
                <a:effectLst/>
                <a:latin typeface="+mn-lt"/>
                <a:ea typeface="+mn-ea"/>
                <a:cs typeface="+mn-cs"/>
              </a:rPr>
              <a:t> predicate evaluation. Optimizing this latency is the primary focus of our paper.</a:t>
            </a:r>
            <a:endParaRPr lang="en-US" sz="1200" b="0" i="0" u="none" strike="noStrike" kern="1200" baseline="0" dirty="0" smtClean="0">
              <a:solidFill>
                <a:schemeClr val="tx1"/>
              </a:solidFill>
              <a:effectLst/>
              <a:latin typeface="+mn-lt"/>
              <a:ea typeface="+mn-ea"/>
              <a:cs typeface="+mn-cs"/>
            </a:endParaRP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NOTES: legend bigger, </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NOTES: stop in end of sentence, make clear to speak.</a:t>
            </a:r>
          </a:p>
          <a:p>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C1FD58-46F6-478B-A355-B7D5C482B5BC}" type="slidenum">
              <a:rPr lang="en-US" smtClean="0"/>
              <a:pPr/>
              <a:t>9</a:t>
            </a:fld>
            <a:endParaRPr lang="en-US"/>
          </a:p>
        </p:txBody>
      </p:sp>
    </p:spTree>
    <p:extLst>
      <p:ext uri="{BB962C8B-B14F-4D97-AF65-F5344CB8AC3E}">
        <p14:creationId xmlns:p14="http://schemas.microsoft.com/office/powerpoint/2010/main" val="958267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B051C6F5-06F2-4600-8952-A5222E924BB3}" type="datetime1">
              <a:rPr lang="en-US" smtClean="0"/>
              <a:pPr/>
              <a:t>11/1/2014</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a:p>
        </p:txBody>
      </p:sp>
      <p:sp>
        <p:nvSpPr>
          <p:cNvPr id="11" name="Rectangle 10"/>
          <p:cNvSpPr/>
          <p:nvPr userDrawn="1"/>
        </p:nvSpPr>
        <p:spPr>
          <a:xfrm>
            <a:off x="0" y="0"/>
            <a:ext cx="9144000" cy="35052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D1D263-FB93-4C5F-A2FE-035AA1749701}" type="datetime1">
              <a:rPr lang="en-US" smtClean="0"/>
              <a:pPr/>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934200" y="701040"/>
            <a:ext cx="19812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B94885-512E-4035-8EF4-F5FB80D30733}" type="datetime1">
              <a:rPr lang="en-US" smtClean="0"/>
              <a:pPr/>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9C76528-8245-41FF-9D16-A462D0C72624}" type="datetime1">
              <a:rPr lang="en-US" smtClean="0"/>
              <a:pPr/>
              <a:t>11/1/2014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86800" y="701040"/>
            <a:ext cx="1981200" cy="365760"/>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32F5140E-9D77-4536-B3B0-D4E14B181CF6}" type="datetime1">
              <a:rPr lang="en-US" smtClean="0"/>
              <a:pPr/>
              <a:t>11/1/2014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181DB4E-6D3A-4CCE-B725-3C7826533368}" type="datetime1">
              <a:rPr lang="en-US" smtClean="0"/>
              <a:pPr/>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777240"/>
            <a:ext cx="1981200" cy="365760"/>
          </a:xfrm>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D21DB3A-BA66-484B-AA44-DABD6A077526}" type="datetime1">
              <a:rPr lang="en-US" smtClean="0"/>
              <a:pPr/>
              <a:t>11/1/2014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305800" y="777240"/>
            <a:ext cx="1981200" cy="365760"/>
          </a:xfrm>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CC31741-99B6-4C69-87DB-729711A1C251}" type="datetime1">
              <a:rPr lang="en-US" smtClean="0"/>
              <a:pPr/>
              <a:t>11/1/2014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95FBE-ABF3-4D67-ACE6-BC54E5A0CC0D}" type="datetime1">
              <a:rPr lang="en-US" smtClean="0"/>
              <a:pPr/>
              <a:t>11/1/2014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FC2CB3C-2F86-4167-9459-AD18E91DFF6F}" type="datetime1">
              <a:rPr lang="en-US" smtClean="0"/>
              <a:pPr/>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C036BA-7690-4F21-B227-0B0B93785E65}" type="datetime1">
              <a:rPr lang="en-US" smtClean="0"/>
              <a:pPr/>
              <a:t>11/1/2014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04800"/>
            <a:ext cx="8229600" cy="762000"/>
          </a:xfrm>
          <a:prstGeom prst="rect">
            <a:avLst/>
          </a:prstGeom>
        </p:spPr>
        <p:txBody>
          <a:bodyPr vert="horz" anchor="b" anchorCtr="0">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9F4EAEA4-0270-433F-925B-4A41B50DB1A9}" type="datetime1">
              <a:rPr lang="en-US" smtClean="0"/>
              <a:pPr/>
              <a:t>11/1/2014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934200" y="15240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a:p>
        </p:txBody>
      </p:sp>
      <p:sp>
        <p:nvSpPr>
          <p:cNvPr id="28" name="Straight Connector 27"/>
          <p:cNvSpPr>
            <a:spLocks noChangeShapeType="1"/>
          </p:cNvSpPr>
          <p:nvPr/>
        </p:nvSpPr>
        <p:spPr bwMode="auto">
          <a:xfrm>
            <a:off x="457200" y="6391656"/>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0668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userDrawn="1"/>
        </p:nvSpPr>
        <p:spPr>
          <a:xfrm>
            <a:off x="0" y="0"/>
            <a:ext cx="9144000" cy="10668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iming>
    <p:tnLst>
      <p:par>
        <p:cTn id="1" dur="indefinite" restart="never" nodeType="tmRoot"/>
      </p:par>
    </p:tnLst>
  </p:timing>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diagramColors" Target="../diagrams/colors17.xml"/><Relationship Id="rId3" Type="http://schemas.openxmlformats.org/officeDocument/2006/relationships/notesSlide" Target="../notesSlides/notesSlide11.xml"/><Relationship Id="rId7" Type="http://schemas.openxmlformats.org/officeDocument/2006/relationships/image" Target="../media/image20.png"/><Relationship Id="rId12" Type="http://schemas.openxmlformats.org/officeDocument/2006/relationships/diagramQuickStyle" Target="../diagrams/quickStyle1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1.png"/><Relationship Id="rId11" Type="http://schemas.openxmlformats.org/officeDocument/2006/relationships/diagramLayout" Target="../diagrams/layout17.xml"/><Relationship Id="rId5" Type="http://schemas.openxmlformats.org/officeDocument/2006/relationships/image" Target="../media/image36.jpg"/><Relationship Id="rId15" Type="http://schemas.openxmlformats.org/officeDocument/2006/relationships/image" Target="../media/image411.png"/><Relationship Id="rId10" Type="http://schemas.openxmlformats.org/officeDocument/2006/relationships/diagramData" Target="../diagrams/data17.xml"/><Relationship Id="rId4" Type="http://schemas.openxmlformats.org/officeDocument/2006/relationships/image" Target="../media/image40.png"/><Relationship Id="rId9" Type="http://schemas.openxmlformats.org/officeDocument/2006/relationships/image" Target="../media/image50.png"/><Relationship Id="rId14" Type="http://schemas.microsoft.com/office/2007/relationships/diagramDrawing" Target="../diagrams/drawing17.xml"/></Relationships>
</file>

<file path=ppt/slides/_rels/slide12.xml.rels><?xml version="1.0" encoding="UTF-8" standalone="yes"?>
<Relationships xmlns="http://schemas.openxmlformats.org/package/2006/relationships"><Relationship Id="rId8" Type="http://schemas.openxmlformats.org/officeDocument/2006/relationships/image" Target="../media/image481.png"/><Relationship Id="rId13" Type="http://schemas.openxmlformats.org/officeDocument/2006/relationships/diagramQuickStyle" Target="../diagrams/quickStyle18.xml"/><Relationship Id="rId18" Type="http://schemas.openxmlformats.org/officeDocument/2006/relationships/diagramQuickStyle" Target="../diagrams/quickStyle19.xml"/><Relationship Id="rId3" Type="http://schemas.openxmlformats.org/officeDocument/2006/relationships/notesSlide" Target="../notesSlides/notesSlide12.xml"/><Relationship Id="rId21" Type="http://schemas.openxmlformats.org/officeDocument/2006/relationships/image" Target="../media/image511.png"/><Relationship Id="rId7" Type="http://schemas.openxmlformats.org/officeDocument/2006/relationships/image" Target="../media/image501.png"/><Relationship Id="rId12" Type="http://schemas.openxmlformats.org/officeDocument/2006/relationships/diagramLayout" Target="../diagrams/layout18.xml"/><Relationship Id="rId17" Type="http://schemas.openxmlformats.org/officeDocument/2006/relationships/diagramLayout" Target="../diagrams/layout19.xml"/><Relationship Id="rId2" Type="http://schemas.openxmlformats.org/officeDocument/2006/relationships/slideLayout" Target="../slideLayouts/slideLayout2.xml"/><Relationship Id="rId16" Type="http://schemas.openxmlformats.org/officeDocument/2006/relationships/diagramData" Target="../diagrams/data19.xml"/><Relationship Id="rId20" Type="http://schemas.microsoft.com/office/2007/relationships/diagramDrawing" Target="../diagrams/drawing19.xml"/><Relationship Id="rId1" Type="http://schemas.openxmlformats.org/officeDocument/2006/relationships/tags" Target="../tags/tag9.xml"/><Relationship Id="rId6" Type="http://schemas.openxmlformats.org/officeDocument/2006/relationships/image" Target="../media/image462.png"/><Relationship Id="rId11" Type="http://schemas.openxmlformats.org/officeDocument/2006/relationships/diagramData" Target="../diagrams/data18.xml"/><Relationship Id="rId5" Type="http://schemas.openxmlformats.org/officeDocument/2006/relationships/image" Target="../media/image451.png"/><Relationship Id="rId15" Type="http://schemas.microsoft.com/office/2007/relationships/diagramDrawing" Target="../diagrams/drawing18.xml"/><Relationship Id="rId10" Type="http://schemas.openxmlformats.org/officeDocument/2006/relationships/image" Target="../media/image51.png"/><Relationship Id="rId19" Type="http://schemas.openxmlformats.org/officeDocument/2006/relationships/diagramColors" Target="../diagrams/colors19.xml"/><Relationship Id="rId4" Type="http://schemas.openxmlformats.org/officeDocument/2006/relationships/image" Target="../media/image411.png"/><Relationship Id="rId9" Type="http://schemas.openxmlformats.org/officeDocument/2006/relationships/image" Target="../media/image491.png"/><Relationship Id="rId14" Type="http://schemas.openxmlformats.org/officeDocument/2006/relationships/diagramColors" Target="../diagrams/colors18.xml"/><Relationship Id="rId22" Type="http://schemas.openxmlformats.org/officeDocument/2006/relationships/image" Target="../media/image52.png"/></Relationships>
</file>

<file path=ppt/slides/_rels/slide13.xml.rels><?xml version="1.0" encoding="UTF-8" standalone="yes"?>
<Relationships xmlns="http://schemas.openxmlformats.org/package/2006/relationships"><Relationship Id="rId8" Type="http://schemas.microsoft.com/office/2007/relationships/diagramDrawing" Target="../diagrams/drawing20.xml"/><Relationship Id="rId13" Type="http://schemas.openxmlformats.org/officeDocument/2006/relationships/image" Target="../media/image57.png"/><Relationship Id="rId3" Type="http://schemas.openxmlformats.org/officeDocument/2006/relationships/notesSlide" Target="../notesSlides/notesSlide13.xml"/><Relationship Id="rId7" Type="http://schemas.openxmlformats.org/officeDocument/2006/relationships/diagramColors" Target="../diagrams/colors20.xml"/><Relationship Id="rId12" Type="http://schemas.openxmlformats.org/officeDocument/2006/relationships/image" Target="../media/image56.png"/><Relationship Id="rId2" Type="http://schemas.openxmlformats.org/officeDocument/2006/relationships/slideLayout" Target="../slideLayouts/slideLayout2.xml"/><Relationship Id="rId16" Type="http://schemas.openxmlformats.org/officeDocument/2006/relationships/image" Target="../media/image60.png"/><Relationship Id="rId1" Type="http://schemas.openxmlformats.org/officeDocument/2006/relationships/tags" Target="../tags/tag10.xml"/><Relationship Id="rId6" Type="http://schemas.openxmlformats.org/officeDocument/2006/relationships/diagramQuickStyle" Target="../diagrams/quickStyle20.xml"/><Relationship Id="rId11" Type="http://schemas.openxmlformats.org/officeDocument/2006/relationships/image" Target="../media/image55.png"/><Relationship Id="rId5" Type="http://schemas.openxmlformats.org/officeDocument/2006/relationships/diagramLayout" Target="../diagrams/layout20.xml"/><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diagramData" Target="../diagrams/data20.xml"/><Relationship Id="rId9" Type="http://schemas.openxmlformats.org/officeDocument/2006/relationships/image" Target="../media/image53.png"/><Relationship Id="rId14" Type="http://schemas.openxmlformats.org/officeDocument/2006/relationships/image" Target="../media/image58.png"/></Relationships>
</file>

<file path=ppt/slides/_rels/slide14.xml.rels><?xml version="1.0" encoding="UTF-8" standalone="yes"?>
<Relationships xmlns="http://schemas.openxmlformats.org/package/2006/relationships"><Relationship Id="rId8" Type="http://schemas.microsoft.com/office/2007/relationships/diagramDrawing" Target="../diagrams/drawing21.xml"/><Relationship Id="rId13" Type="http://schemas.microsoft.com/office/2007/relationships/diagramDrawing" Target="../diagrams/drawing22.xml"/><Relationship Id="rId3" Type="http://schemas.openxmlformats.org/officeDocument/2006/relationships/notesSlide" Target="../notesSlides/notesSlide14.xml"/><Relationship Id="rId7" Type="http://schemas.openxmlformats.org/officeDocument/2006/relationships/diagramColors" Target="../diagrams/colors21.xml"/><Relationship Id="rId12" Type="http://schemas.openxmlformats.org/officeDocument/2006/relationships/diagramColors" Target="../diagrams/colors2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21.xml"/><Relationship Id="rId11" Type="http://schemas.openxmlformats.org/officeDocument/2006/relationships/diagramQuickStyle" Target="../diagrams/quickStyle22.xml"/><Relationship Id="rId5" Type="http://schemas.openxmlformats.org/officeDocument/2006/relationships/diagramLayout" Target="../diagrams/layout21.xml"/><Relationship Id="rId10" Type="http://schemas.openxmlformats.org/officeDocument/2006/relationships/diagramLayout" Target="../diagrams/layout22.xml"/><Relationship Id="rId4" Type="http://schemas.openxmlformats.org/officeDocument/2006/relationships/diagramData" Target="../diagrams/data21.xml"/><Relationship Id="rId9" Type="http://schemas.openxmlformats.org/officeDocument/2006/relationships/diagramData" Target="../diagrams/data22.xml"/></Relationships>
</file>

<file path=ppt/slides/_rels/slide15.xml.rels><?xml version="1.0" encoding="UTF-8" standalone="yes"?>
<Relationships xmlns="http://schemas.openxmlformats.org/package/2006/relationships"><Relationship Id="rId8" Type="http://schemas.openxmlformats.org/officeDocument/2006/relationships/image" Target="../media/image360.png"/><Relationship Id="rId13" Type="http://schemas.openxmlformats.org/officeDocument/2006/relationships/image" Target="../media/image410.png"/><Relationship Id="rId18" Type="http://schemas.openxmlformats.org/officeDocument/2006/relationships/diagramData" Target="../diagrams/data23.xml"/><Relationship Id="rId3" Type="http://schemas.openxmlformats.org/officeDocument/2006/relationships/notesSlide" Target="../notesSlides/notesSlide15.xml"/><Relationship Id="rId21" Type="http://schemas.openxmlformats.org/officeDocument/2006/relationships/diagramColors" Target="../diagrams/colors23.xml"/><Relationship Id="rId12" Type="http://schemas.openxmlformats.org/officeDocument/2006/relationships/image" Target="../media/image400.png"/><Relationship Id="rId17" Type="http://schemas.openxmlformats.org/officeDocument/2006/relationships/image" Target="../media/image61.png"/><Relationship Id="rId2" Type="http://schemas.openxmlformats.org/officeDocument/2006/relationships/slideLayout" Target="../slideLayouts/slideLayout2.xml"/><Relationship Id="rId16" Type="http://schemas.openxmlformats.org/officeDocument/2006/relationships/image" Target="../media/image440.png"/><Relationship Id="rId20" Type="http://schemas.openxmlformats.org/officeDocument/2006/relationships/diagramQuickStyle" Target="../diagrams/quickStyle23.xml"/><Relationship Id="rId1" Type="http://schemas.openxmlformats.org/officeDocument/2006/relationships/tags" Target="../tags/tag12.xml"/><Relationship Id="rId11" Type="http://schemas.openxmlformats.org/officeDocument/2006/relationships/image" Target="../media/image390.png"/><Relationship Id="rId15" Type="http://schemas.openxmlformats.org/officeDocument/2006/relationships/image" Target="../media/image430.png"/><Relationship Id="rId10" Type="http://schemas.openxmlformats.org/officeDocument/2006/relationships/image" Target="../media/image380.png"/><Relationship Id="rId19" Type="http://schemas.openxmlformats.org/officeDocument/2006/relationships/diagramLayout" Target="../diagrams/layout23.xml"/><Relationship Id="rId9" Type="http://schemas.openxmlformats.org/officeDocument/2006/relationships/image" Target="../media/image370.png"/><Relationship Id="rId14" Type="http://schemas.openxmlformats.org/officeDocument/2006/relationships/image" Target="../media/image420.png"/><Relationship Id="rId22" Type="http://schemas.microsoft.com/office/2007/relationships/diagramDrawing" Target="../diagrams/drawing23.xml"/></Relationships>
</file>

<file path=ppt/slides/_rels/slide16.xml.rels><?xml version="1.0" encoding="UTF-8" standalone="yes"?>
<Relationships xmlns="http://schemas.openxmlformats.org/package/2006/relationships"><Relationship Id="rId8" Type="http://schemas.openxmlformats.org/officeDocument/2006/relationships/image" Target="../media/image401.png"/><Relationship Id="rId13" Type="http://schemas.openxmlformats.org/officeDocument/2006/relationships/image" Target="../media/image510.png"/><Relationship Id="rId18" Type="http://schemas.openxmlformats.org/officeDocument/2006/relationships/diagramColors" Target="../diagrams/colors24.xml"/><Relationship Id="rId3" Type="http://schemas.openxmlformats.org/officeDocument/2006/relationships/notesSlide" Target="../notesSlides/notesSlide16.xml"/><Relationship Id="rId21" Type="http://schemas.openxmlformats.org/officeDocument/2006/relationships/image" Target="../media/image63.png"/><Relationship Id="rId7" Type="http://schemas.openxmlformats.org/officeDocument/2006/relationships/image" Target="../media/image470.png"/><Relationship Id="rId12" Type="http://schemas.openxmlformats.org/officeDocument/2006/relationships/image" Target="../media/image500.png"/><Relationship Id="rId17" Type="http://schemas.openxmlformats.org/officeDocument/2006/relationships/diagramQuickStyle" Target="../diagrams/quickStyle24.xml"/><Relationship Id="rId2" Type="http://schemas.openxmlformats.org/officeDocument/2006/relationships/slideLayout" Target="../slideLayouts/slideLayout2.xml"/><Relationship Id="rId16" Type="http://schemas.openxmlformats.org/officeDocument/2006/relationships/diagramLayout" Target="../diagrams/layout24.xml"/><Relationship Id="rId20" Type="http://schemas.openxmlformats.org/officeDocument/2006/relationships/image" Target="../media/image62.png"/><Relationship Id="rId1" Type="http://schemas.openxmlformats.org/officeDocument/2006/relationships/tags" Target="../tags/tag13.xml"/><Relationship Id="rId6" Type="http://schemas.openxmlformats.org/officeDocument/2006/relationships/image" Target="../media/image461.png"/><Relationship Id="rId11" Type="http://schemas.openxmlformats.org/officeDocument/2006/relationships/image" Target="../media/image490.png"/><Relationship Id="rId15" Type="http://schemas.openxmlformats.org/officeDocument/2006/relationships/diagramData" Target="../diagrams/data24.xml"/><Relationship Id="rId10" Type="http://schemas.openxmlformats.org/officeDocument/2006/relationships/image" Target="../media/image480.png"/><Relationship Id="rId19" Type="http://schemas.microsoft.com/office/2007/relationships/diagramDrawing" Target="../diagrams/drawing24.xml"/><Relationship Id="rId9" Type="http://schemas.openxmlformats.org/officeDocument/2006/relationships/image" Target="../media/image450.png"/><Relationship Id="rId14" Type="http://schemas.openxmlformats.org/officeDocument/2006/relationships/image" Target="../media/image520.png"/><Relationship Id="rId22" Type="http://schemas.openxmlformats.org/officeDocument/2006/relationships/image" Target="../media/image64.png"/></Relationships>
</file>

<file path=ppt/slides/_rels/slide17.xml.rels><?xml version="1.0" encoding="UTF-8" standalone="yes"?>
<Relationships xmlns="http://schemas.openxmlformats.org/package/2006/relationships"><Relationship Id="rId8" Type="http://schemas.openxmlformats.org/officeDocument/2006/relationships/image" Target="../media/image460.png"/><Relationship Id="rId13" Type="http://schemas.openxmlformats.org/officeDocument/2006/relationships/image" Target="../media/image69.png"/><Relationship Id="rId26" Type="http://schemas.openxmlformats.org/officeDocument/2006/relationships/image" Target="../media/image77.png"/><Relationship Id="rId3" Type="http://schemas.openxmlformats.org/officeDocument/2006/relationships/notesSlide" Target="../notesSlides/notesSlide17.xml"/><Relationship Id="rId21" Type="http://schemas.openxmlformats.org/officeDocument/2006/relationships/image" Target="../media/image72.png"/><Relationship Id="rId34" Type="http://schemas.openxmlformats.org/officeDocument/2006/relationships/diagramLayout" Target="../diagrams/layout25.xml"/><Relationship Id="rId12" Type="http://schemas.openxmlformats.org/officeDocument/2006/relationships/image" Target="../media/image68.png"/><Relationship Id="rId25" Type="http://schemas.openxmlformats.org/officeDocument/2006/relationships/image" Target="../media/image76.png"/><Relationship Id="rId33" Type="http://schemas.openxmlformats.org/officeDocument/2006/relationships/diagramData" Target="../diagrams/data25.xml"/><Relationship Id="rId2" Type="http://schemas.openxmlformats.org/officeDocument/2006/relationships/slideLayout" Target="../slideLayouts/slideLayout2.xml"/><Relationship Id="rId20" Type="http://schemas.openxmlformats.org/officeDocument/2006/relationships/image" Target="../media/image71.png"/><Relationship Id="rId29" Type="http://schemas.openxmlformats.org/officeDocument/2006/relationships/image" Target="../media/image80.png"/><Relationship Id="rId1" Type="http://schemas.openxmlformats.org/officeDocument/2006/relationships/tags" Target="../tags/tag14.xml"/><Relationship Id="rId11" Type="http://schemas.openxmlformats.org/officeDocument/2006/relationships/image" Target="../media/image67.png"/><Relationship Id="rId24" Type="http://schemas.openxmlformats.org/officeDocument/2006/relationships/image" Target="../media/image75.png"/><Relationship Id="rId32" Type="http://schemas.openxmlformats.org/officeDocument/2006/relationships/image" Target="../media/image83.png"/><Relationship Id="rId37" Type="http://schemas.microsoft.com/office/2007/relationships/diagramDrawing" Target="../diagrams/drawing25.xml"/><Relationship Id="rId23" Type="http://schemas.openxmlformats.org/officeDocument/2006/relationships/image" Target="../media/image74.png"/><Relationship Id="rId28" Type="http://schemas.openxmlformats.org/officeDocument/2006/relationships/image" Target="../media/image79.png"/><Relationship Id="rId36" Type="http://schemas.openxmlformats.org/officeDocument/2006/relationships/diagramColors" Target="../diagrams/colors25.xml"/><Relationship Id="rId10" Type="http://schemas.openxmlformats.org/officeDocument/2006/relationships/image" Target="../media/image66.png"/><Relationship Id="rId31" Type="http://schemas.openxmlformats.org/officeDocument/2006/relationships/image" Target="../media/image82.png"/><Relationship Id="rId9" Type="http://schemas.openxmlformats.org/officeDocument/2006/relationships/image" Target="../media/image65.png"/><Relationship Id="rId14" Type="http://schemas.openxmlformats.org/officeDocument/2006/relationships/image" Target="../media/image70.png"/><Relationship Id="rId22" Type="http://schemas.openxmlformats.org/officeDocument/2006/relationships/image" Target="../media/image73.png"/><Relationship Id="rId27" Type="http://schemas.openxmlformats.org/officeDocument/2006/relationships/image" Target="../media/image78.png"/><Relationship Id="rId30" Type="http://schemas.openxmlformats.org/officeDocument/2006/relationships/image" Target="../media/image81.png"/><Relationship Id="rId35" Type="http://schemas.openxmlformats.org/officeDocument/2006/relationships/diagramQuickStyle" Target="../diagrams/quickStyle25.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8.xml"/><Relationship Id="rId13" Type="http://schemas.openxmlformats.org/officeDocument/2006/relationships/diagramData" Target="../diagrams/data29.xml"/><Relationship Id="rId18" Type="http://schemas.openxmlformats.org/officeDocument/2006/relationships/diagramData" Target="../diagrams/data30.xml"/><Relationship Id="rId3" Type="http://schemas.openxmlformats.org/officeDocument/2006/relationships/notesSlide" Target="../notesSlides/notesSlide19.xml"/><Relationship Id="rId21" Type="http://schemas.openxmlformats.org/officeDocument/2006/relationships/diagramColors" Target="../diagrams/colors30.xml"/><Relationship Id="rId7" Type="http://schemas.openxmlformats.org/officeDocument/2006/relationships/image" Target="../media/image85.png"/><Relationship Id="rId12" Type="http://schemas.microsoft.com/office/2007/relationships/diagramDrawing" Target="../diagrams/drawing28.xml"/><Relationship Id="rId17" Type="http://schemas.microsoft.com/office/2007/relationships/diagramDrawing" Target="../diagrams/drawing29.xml"/><Relationship Id="rId2" Type="http://schemas.openxmlformats.org/officeDocument/2006/relationships/slideLayout" Target="../slideLayouts/slideLayout2.xml"/><Relationship Id="rId16" Type="http://schemas.openxmlformats.org/officeDocument/2006/relationships/diagramColors" Target="../diagrams/colors29.xml"/><Relationship Id="rId20" Type="http://schemas.openxmlformats.org/officeDocument/2006/relationships/diagramQuickStyle" Target="../diagrams/quickStyle30.xml"/><Relationship Id="rId1" Type="http://schemas.openxmlformats.org/officeDocument/2006/relationships/tags" Target="../tags/tag15.xml"/><Relationship Id="rId6" Type="http://schemas.openxmlformats.org/officeDocument/2006/relationships/image" Target="../media/image84.png"/><Relationship Id="rId11" Type="http://schemas.openxmlformats.org/officeDocument/2006/relationships/diagramColors" Target="../diagrams/colors28.xml"/><Relationship Id="rId5" Type="http://schemas.openxmlformats.org/officeDocument/2006/relationships/image" Target="../media/image40.png"/><Relationship Id="rId15" Type="http://schemas.openxmlformats.org/officeDocument/2006/relationships/diagramQuickStyle" Target="../diagrams/quickStyle29.xml"/><Relationship Id="rId23" Type="http://schemas.openxmlformats.org/officeDocument/2006/relationships/image" Target="../media/image41.png"/><Relationship Id="rId10" Type="http://schemas.openxmlformats.org/officeDocument/2006/relationships/diagramQuickStyle" Target="../diagrams/quickStyle28.xml"/><Relationship Id="rId19" Type="http://schemas.openxmlformats.org/officeDocument/2006/relationships/diagramLayout" Target="../diagrams/layout30.xml"/><Relationship Id="rId4" Type="http://schemas.openxmlformats.org/officeDocument/2006/relationships/image" Target="../media/image36.jpg"/><Relationship Id="rId9" Type="http://schemas.openxmlformats.org/officeDocument/2006/relationships/diagramLayout" Target="../diagrams/layout28.xml"/><Relationship Id="rId14" Type="http://schemas.openxmlformats.org/officeDocument/2006/relationships/diagramLayout" Target="../diagrams/layout29.xml"/><Relationship Id="rId22" Type="http://schemas.microsoft.com/office/2007/relationships/diagramDrawing" Target="../diagrams/drawing30.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image" Target="../media/image7.png"/><Relationship Id="rId12"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diagramQuickStyle" Target="../diagrams/quickStyle1.xml"/><Relationship Id="rId5" Type="http://schemas.openxmlformats.org/officeDocument/2006/relationships/image" Target="../media/image5.png"/><Relationship Id="rId10" Type="http://schemas.openxmlformats.org/officeDocument/2006/relationships/diagramLayout" Target="../diagrams/layout1.xml"/><Relationship Id="rId4" Type="http://schemas.openxmlformats.org/officeDocument/2006/relationships/image" Target="../media/image4.png"/><Relationship Id="rId9"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32.xml"/><Relationship Id="rId3" Type="http://schemas.openxmlformats.org/officeDocument/2006/relationships/diagramData" Target="../diagrams/data31.xml"/><Relationship Id="rId7" Type="http://schemas.microsoft.com/office/2007/relationships/diagramDrawing" Target="../diagrams/drawing31.xml"/><Relationship Id="rId12" Type="http://schemas.microsoft.com/office/2007/relationships/diagramDrawing" Target="../diagrams/drawing3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1.xml"/><Relationship Id="rId11" Type="http://schemas.openxmlformats.org/officeDocument/2006/relationships/diagramColors" Target="../diagrams/colors32.xml"/><Relationship Id="rId5" Type="http://schemas.openxmlformats.org/officeDocument/2006/relationships/diagramQuickStyle" Target="../diagrams/quickStyle31.xml"/><Relationship Id="rId10" Type="http://schemas.openxmlformats.org/officeDocument/2006/relationships/diagramQuickStyle" Target="../diagrams/quickStyle32.xml"/><Relationship Id="rId4" Type="http://schemas.openxmlformats.org/officeDocument/2006/relationships/diagramLayout" Target="../diagrams/layout31.xml"/><Relationship Id="rId9" Type="http://schemas.openxmlformats.org/officeDocument/2006/relationships/diagramLayout" Target="../diagrams/layout32.xml"/></Relationships>
</file>

<file path=ppt/slides/_rels/slide21.xml.rels><?xml version="1.0" encoding="UTF-8" standalone="yes"?>
<Relationships xmlns="http://schemas.openxmlformats.org/package/2006/relationships"><Relationship Id="rId8" Type="http://schemas.microsoft.com/office/2007/relationships/diagramDrawing" Target="../diagrams/drawing33.xml"/><Relationship Id="rId13" Type="http://schemas.microsoft.com/office/2007/relationships/diagramDrawing" Target="../diagrams/drawing34.xml"/><Relationship Id="rId3" Type="http://schemas.openxmlformats.org/officeDocument/2006/relationships/notesSlide" Target="../notesSlides/notesSlide21.xml"/><Relationship Id="rId7" Type="http://schemas.openxmlformats.org/officeDocument/2006/relationships/diagramColors" Target="../diagrams/colors33.xml"/><Relationship Id="rId12" Type="http://schemas.openxmlformats.org/officeDocument/2006/relationships/diagramColors" Target="../diagrams/colors34.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QuickStyle" Target="../diagrams/quickStyle33.xml"/><Relationship Id="rId11" Type="http://schemas.openxmlformats.org/officeDocument/2006/relationships/diagramQuickStyle" Target="../diagrams/quickStyle34.xml"/><Relationship Id="rId5" Type="http://schemas.openxmlformats.org/officeDocument/2006/relationships/diagramLayout" Target="../diagrams/layout33.xml"/><Relationship Id="rId10" Type="http://schemas.openxmlformats.org/officeDocument/2006/relationships/diagramLayout" Target="../diagrams/layout34.xml"/><Relationship Id="rId4" Type="http://schemas.openxmlformats.org/officeDocument/2006/relationships/diagramData" Target="../diagrams/data33.xml"/><Relationship Id="rId9" Type="http://schemas.openxmlformats.org/officeDocument/2006/relationships/diagramData" Target="../diagrams/data34.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35.xml"/><Relationship Id="rId13" Type="http://schemas.openxmlformats.org/officeDocument/2006/relationships/diagramColors" Target="../diagrams/colors36.xml"/><Relationship Id="rId18" Type="http://schemas.openxmlformats.org/officeDocument/2006/relationships/diagramColors" Target="../diagrams/colors37.xml"/><Relationship Id="rId26" Type="http://schemas.openxmlformats.org/officeDocument/2006/relationships/diagramLayout" Target="../diagrams/layout39.xml"/><Relationship Id="rId39" Type="http://schemas.openxmlformats.org/officeDocument/2006/relationships/diagramQuickStyle" Target="../diagrams/quickStyle41.xml"/><Relationship Id="rId3" Type="http://schemas.openxmlformats.org/officeDocument/2006/relationships/notesSlide" Target="../notesSlides/notesSlide22.xml"/><Relationship Id="rId21" Type="http://schemas.openxmlformats.org/officeDocument/2006/relationships/diagramLayout" Target="../diagrams/layout38.xml"/><Relationship Id="rId34" Type="http://schemas.microsoft.com/office/2007/relationships/diagramDrawing" Target="../diagrams/drawing40.xml"/><Relationship Id="rId42" Type="http://schemas.openxmlformats.org/officeDocument/2006/relationships/image" Target="../media/image89.png"/><Relationship Id="rId7" Type="http://schemas.openxmlformats.org/officeDocument/2006/relationships/diagramQuickStyle" Target="../diagrams/quickStyle35.xml"/><Relationship Id="rId12" Type="http://schemas.openxmlformats.org/officeDocument/2006/relationships/diagramQuickStyle" Target="../diagrams/quickStyle36.xml"/><Relationship Id="rId17" Type="http://schemas.openxmlformats.org/officeDocument/2006/relationships/diagramQuickStyle" Target="../diagrams/quickStyle37.xml"/><Relationship Id="rId25" Type="http://schemas.openxmlformats.org/officeDocument/2006/relationships/diagramData" Target="../diagrams/data39.xml"/><Relationship Id="rId33" Type="http://schemas.openxmlformats.org/officeDocument/2006/relationships/diagramColors" Target="../diagrams/colors40.xml"/><Relationship Id="rId38" Type="http://schemas.openxmlformats.org/officeDocument/2006/relationships/diagramLayout" Target="../diagrams/layout41.xml"/><Relationship Id="rId2" Type="http://schemas.openxmlformats.org/officeDocument/2006/relationships/slideLayout" Target="../slideLayouts/slideLayout2.xml"/><Relationship Id="rId16" Type="http://schemas.openxmlformats.org/officeDocument/2006/relationships/diagramLayout" Target="../diagrams/layout37.xml"/><Relationship Id="rId20" Type="http://schemas.openxmlformats.org/officeDocument/2006/relationships/diagramData" Target="../diagrams/data38.xml"/><Relationship Id="rId29" Type="http://schemas.microsoft.com/office/2007/relationships/diagramDrawing" Target="../diagrams/drawing39.xml"/><Relationship Id="rId41" Type="http://schemas.microsoft.com/office/2007/relationships/diagramDrawing" Target="../diagrams/drawing41.xml"/><Relationship Id="rId1" Type="http://schemas.openxmlformats.org/officeDocument/2006/relationships/tags" Target="../tags/tag17.xml"/><Relationship Id="rId6" Type="http://schemas.openxmlformats.org/officeDocument/2006/relationships/diagramLayout" Target="../diagrams/layout35.xml"/><Relationship Id="rId11" Type="http://schemas.openxmlformats.org/officeDocument/2006/relationships/diagramLayout" Target="../diagrams/layout36.xml"/><Relationship Id="rId24" Type="http://schemas.microsoft.com/office/2007/relationships/diagramDrawing" Target="../diagrams/drawing38.xml"/><Relationship Id="rId32" Type="http://schemas.openxmlformats.org/officeDocument/2006/relationships/diagramQuickStyle" Target="../diagrams/quickStyle40.xml"/><Relationship Id="rId37" Type="http://schemas.openxmlformats.org/officeDocument/2006/relationships/diagramData" Target="../diagrams/data41.xml"/><Relationship Id="rId40" Type="http://schemas.openxmlformats.org/officeDocument/2006/relationships/diagramColors" Target="../diagrams/colors41.xml"/><Relationship Id="rId45" Type="http://schemas.openxmlformats.org/officeDocument/2006/relationships/image" Target="../media/image92.png"/><Relationship Id="rId5" Type="http://schemas.openxmlformats.org/officeDocument/2006/relationships/diagramData" Target="../diagrams/data35.xml"/><Relationship Id="rId15" Type="http://schemas.openxmlformats.org/officeDocument/2006/relationships/diagramData" Target="../diagrams/data37.xml"/><Relationship Id="rId23" Type="http://schemas.openxmlformats.org/officeDocument/2006/relationships/diagramColors" Target="../diagrams/colors38.xml"/><Relationship Id="rId28" Type="http://schemas.openxmlformats.org/officeDocument/2006/relationships/diagramColors" Target="../diagrams/colors39.xml"/><Relationship Id="rId36" Type="http://schemas.openxmlformats.org/officeDocument/2006/relationships/image" Target="../media/image88.PNG"/><Relationship Id="rId10" Type="http://schemas.openxmlformats.org/officeDocument/2006/relationships/diagramData" Target="../diagrams/data36.xml"/><Relationship Id="rId19" Type="http://schemas.microsoft.com/office/2007/relationships/diagramDrawing" Target="../diagrams/drawing37.xml"/><Relationship Id="rId31" Type="http://schemas.openxmlformats.org/officeDocument/2006/relationships/diagramLayout" Target="../diagrams/layout40.xml"/><Relationship Id="rId44" Type="http://schemas.openxmlformats.org/officeDocument/2006/relationships/image" Target="../media/image91.png"/><Relationship Id="rId4" Type="http://schemas.openxmlformats.org/officeDocument/2006/relationships/image" Target="../media/image86.png"/><Relationship Id="rId9" Type="http://schemas.microsoft.com/office/2007/relationships/diagramDrawing" Target="../diagrams/drawing35.xml"/><Relationship Id="rId14" Type="http://schemas.microsoft.com/office/2007/relationships/diagramDrawing" Target="../diagrams/drawing36.xml"/><Relationship Id="rId22" Type="http://schemas.openxmlformats.org/officeDocument/2006/relationships/diagramQuickStyle" Target="../diagrams/quickStyle38.xml"/><Relationship Id="rId27" Type="http://schemas.openxmlformats.org/officeDocument/2006/relationships/diagramQuickStyle" Target="../diagrams/quickStyle39.xml"/><Relationship Id="rId30" Type="http://schemas.openxmlformats.org/officeDocument/2006/relationships/diagramData" Target="../diagrams/data40.xml"/><Relationship Id="rId35" Type="http://schemas.openxmlformats.org/officeDocument/2006/relationships/image" Target="../media/image87.png"/><Relationship Id="rId43" Type="http://schemas.openxmlformats.org/officeDocument/2006/relationships/image" Target="../media/image90.png"/></Relationships>
</file>

<file path=ppt/slides/_rels/slide23.xml.rels><?xml version="1.0" encoding="UTF-8" standalone="yes"?>
<Relationships xmlns="http://schemas.openxmlformats.org/package/2006/relationships"><Relationship Id="rId13" Type="http://schemas.openxmlformats.org/officeDocument/2006/relationships/diagramQuickStyle" Target="../diagrams/quickStyle42.xml"/><Relationship Id="rId3" Type="http://schemas.openxmlformats.org/officeDocument/2006/relationships/notesSlide" Target="../notesSlides/notesSlide23.xml"/><Relationship Id="rId12" Type="http://schemas.openxmlformats.org/officeDocument/2006/relationships/diagramLayout" Target="../diagrams/layout42.xml"/><Relationship Id="rId2" Type="http://schemas.openxmlformats.org/officeDocument/2006/relationships/slideLayout" Target="../slideLayouts/slideLayout2.xml"/><Relationship Id="rId1" Type="http://schemas.openxmlformats.org/officeDocument/2006/relationships/tags" Target="../tags/tag18.xml"/><Relationship Id="rId11" Type="http://schemas.openxmlformats.org/officeDocument/2006/relationships/diagramData" Target="../diagrams/data42.xml"/><Relationship Id="rId15" Type="http://schemas.microsoft.com/office/2007/relationships/diagramDrawing" Target="../diagrams/drawing42.xml"/><Relationship Id="rId10" Type="http://schemas.openxmlformats.org/officeDocument/2006/relationships/image" Target="../media/image900.png"/><Relationship Id="rId9" Type="http://schemas.openxmlformats.org/officeDocument/2006/relationships/image" Target="../media/image890.png"/><Relationship Id="rId14" Type="http://schemas.openxmlformats.org/officeDocument/2006/relationships/diagramColors" Target="../diagrams/colors42.xml"/></Relationships>
</file>

<file path=ppt/slides/_rels/slide24.xml.rels><?xml version="1.0" encoding="UTF-8" standalone="yes"?>
<Relationships xmlns="http://schemas.openxmlformats.org/package/2006/relationships"><Relationship Id="rId13" Type="http://schemas.microsoft.com/office/2007/relationships/diagramDrawing" Target="../diagrams/drawing44.xml"/><Relationship Id="rId18" Type="http://schemas.microsoft.com/office/2007/relationships/diagramDrawing" Target="../diagrams/drawing45.xml"/><Relationship Id="rId26" Type="http://schemas.openxmlformats.org/officeDocument/2006/relationships/diagramQuickStyle" Target="../diagrams/quickStyle47.xml"/><Relationship Id="rId39" Type="http://schemas.openxmlformats.org/officeDocument/2006/relationships/diagramData" Target="../diagrams/data50.xml"/><Relationship Id="rId21" Type="http://schemas.openxmlformats.org/officeDocument/2006/relationships/diagramQuickStyle" Target="../diagrams/quickStyle46.xml"/><Relationship Id="rId34" Type="http://schemas.openxmlformats.org/officeDocument/2006/relationships/diagramData" Target="../diagrams/data49.xml"/><Relationship Id="rId42" Type="http://schemas.openxmlformats.org/officeDocument/2006/relationships/diagramColors" Target="../diagrams/colors50.xml"/><Relationship Id="rId47" Type="http://schemas.openxmlformats.org/officeDocument/2006/relationships/image" Target="../media/image96.png"/><Relationship Id="rId50" Type="http://schemas.openxmlformats.org/officeDocument/2006/relationships/image" Target="../media/image99.png"/><Relationship Id="rId55" Type="http://schemas.openxmlformats.org/officeDocument/2006/relationships/diagramQuickStyle" Target="../diagrams/quickStyle51.xml"/><Relationship Id="rId7" Type="http://schemas.openxmlformats.org/officeDocument/2006/relationships/diagramColors" Target="../diagrams/colors43.xml"/><Relationship Id="rId12" Type="http://schemas.openxmlformats.org/officeDocument/2006/relationships/diagramColors" Target="../diagrams/colors44.xml"/><Relationship Id="rId17" Type="http://schemas.openxmlformats.org/officeDocument/2006/relationships/diagramColors" Target="../diagrams/colors45.xml"/><Relationship Id="rId25" Type="http://schemas.openxmlformats.org/officeDocument/2006/relationships/diagramLayout" Target="../diagrams/layout47.xml"/><Relationship Id="rId33" Type="http://schemas.microsoft.com/office/2007/relationships/diagramDrawing" Target="../diagrams/drawing48.xml"/><Relationship Id="rId38" Type="http://schemas.microsoft.com/office/2007/relationships/diagramDrawing" Target="../diagrams/drawing49.xml"/><Relationship Id="rId46" Type="http://schemas.openxmlformats.org/officeDocument/2006/relationships/image" Target="../media/image95.png"/><Relationship Id="rId2" Type="http://schemas.openxmlformats.org/officeDocument/2006/relationships/slideLayout" Target="../slideLayouts/slideLayout2.xml"/><Relationship Id="rId16" Type="http://schemas.openxmlformats.org/officeDocument/2006/relationships/diagramQuickStyle" Target="../diagrams/quickStyle45.xml"/><Relationship Id="rId20" Type="http://schemas.openxmlformats.org/officeDocument/2006/relationships/diagramLayout" Target="../diagrams/layout46.xml"/><Relationship Id="rId29" Type="http://schemas.openxmlformats.org/officeDocument/2006/relationships/diagramData" Target="../diagrams/data48.xml"/><Relationship Id="rId41" Type="http://schemas.openxmlformats.org/officeDocument/2006/relationships/diagramQuickStyle" Target="../diagrams/quickStyle50.xml"/><Relationship Id="rId54" Type="http://schemas.openxmlformats.org/officeDocument/2006/relationships/diagramLayout" Target="../diagrams/layout51.xml"/><Relationship Id="rId1" Type="http://schemas.openxmlformats.org/officeDocument/2006/relationships/tags" Target="../tags/tag19.xml"/><Relationship Id="rId6" Type="http://schemas.openxmlformats.org/officeDocument/2006/relationships/diagramQuickStyle" Target="../diagrams/quickStyle43.xml"/><Relationship Id="rId11" Type="http://schemas.openxmlformats.org/officeDocument/2006/relationships/diagramQuickStyle" Target="../diagrams/quickStyle44.xml"/><Relationship Id="rId24" Type="http://schemas.openxmlformats.org/officeDocument/2006/relationships/diagramData" Target="../diagrams/data47.xml"/><Relationship Id="rId32" Type="http://schemas.openxmlformats.org/officeDocument/2006/relationships/diagramColors" Target="../diagrams/colors48.xml"/><Relationship Id="rId37" Type="http://schemas.openxmlformats.org/officeDocument/2006/relationships/diagramColors" Target="../diagrams/colors49.xml"/><Relationship Id="rId40" Type="http://schemas.openxmlformats.org/officeDocument/2006/relationships/diagramLayout" Target="../diagrams/layout50.xml"/><Relationship Id="rId45" Type="http://schemas.openxmlformats.org/officeDocument/2006/relationships/image" Target="../media/image94.png"/><Relationship Id="rId53" Type="http://schemas.openxmlformats.org/officeDocument/2006/relationships/diagramData" Target="../diagrams/data51.xml"/><Relationship Id="rId5" Type="http://schemas.openxmlformats.org/officeDocument/2006/relationships/diagramLayout" Target="../diagrams/layout43.xml"/><Relationship Id="rId15" Type="http://schemas.openxmlformats.org/officeDocument/2006/relationships/diagramLayout" Target="../diagrams/layout45.xml"/><Relationship Id="rId23" Type="http://schemas.microsoft.com/office/2007/relationships/diagramDrawing" Target="../diagrams/drawing46.xml"/><Relationship Id="rId28" Type="http://schemas.microsoft.com/office/2007/relationships/diagramDrawing" Target="../diagrams/drawing47.xml"/><Relationship Id="rId36" Type="http://schemas.openxmlformats.org/officeDocument/2006/relationships/diagramQuickStyle" Target="../diagrams/quickStyle49.xml"/><Relationship Id="rId49" Type="http://schemas.openxmlformats.org/officeDocument/2006/relationships/image" Target="../media/image98.png"/><Relationship Id="rId57" Type="http://schemas.microsoft.com/office/2007/relationships/diagramDrawing" Target="../diagrams/drawing51.xml"/><Relationship Id="rId10" Type="http://schemas.openxmlformats.org/officeDocument/2006/relationships/diagramLayout" Target="../diagrams/layout44.xml"/><Relationship Id="rId19" Type="http://schemas.openxmlformats.org/officeDocument/2006/relationships/diagramData" Target="../diagrams/data46.xml"/><Relationship Id="rId31" Type="http://schemas.openxmlformats.org/officeDocument/2006/relationships/diagramQuickStyle" Target="../diagrams/quickStyle48.xml"/><Relationship Id="rId44" Type="http://schemas.openxmlformats.org/officeDocument/2006/relationships/image" Target="../media/image93.png"/><Relationship Id="rId52" Type="http://schemas.openxmlformats.org/officeDocument/2006/relationships/image" Target="../media/image101.png"/><Relationship Id="rId4" Type="http://schemas.openxmlformats.org/officeDocument/2006/relationships/diagramData" Target="../diagrams/data43.xml"/><Relationship Id="rId9" Type="http://schemas.openxmlformats.org/officeDocument/2006/relationships/diagramData" Target="../diagrams/data44.xml"/><Relationship Id="rId14" Type="http://schemas.openxmlformats.org/officeDocument/2006/relationships/diagramData" Target="../diagrams/data45.xml"/><Relationship Id="rId22" Type="http://schemas.openxmlformats.org/officeDocument/2006/relationships/diagramColors" Target="../diagrams/colors46.xml"/><Relationship Id="rId27" Type="http://schemas.openxmlformats.org/officeDocument/2006/relationships/diagramColors" Target="../diagrams/colors47.xml"/><Relationship Id="rId30" Type="http://schemas.openxmlformats.org/officeDocument/2006/relationships/diagramLayout" Target="../diagrams/layout48.xml"/><Relationship Id="rId35" Type="http://schemas.openxmlformats.org/officeDocument/2006/relationships/diagramLayout" Target="../diagrams/layout49.xml"/><Relationship Id="rId43" Type="http://schemas.microsoft.com/office/2007/relationships/diagramDrawing" Target="../diagrams/drawing50.xml"/><Relationship Id="rId48" Type="http://schemas.openxmlformats.org/officeDocument/2006/relationships/image" Target="../media/image97.png"/><Relationship Id="rId56" Type="http://schemas.openxmlformats.org/officeDocument/2006/relationships/diagramColors" Target="../diagrams/colors51.xml"/><Relationship Id="rId8" Type="http://schemas.microsoft.com/office/2007/relationships/diagramDrawing" Target="../diagrams/drawing43.xml"/><Relationship Id="rId51" Type="http://schemas.openxmlformats.org/officeDocument/2006/relationships/image" Target="../media/image100.png"/><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3" Type="http://schemas.openxmlformats.org/officeDocument/2006/relationships/diagramColors" Target="../diagrams/colors53.xml"/><Relationship Id="rId18" Type="http://schemas.openxmlformats.org/officeDocument/2006/relationships/diagramColors" Target="../diagrams/colors54.xml"/><Relationship Id="rId26" Type="http://schemas.openxmlformats.org/officeDocument/2006/relationships/diagramLayout" Target="../diagrams/layout56.xml"/><Relationship Id="rId39" Type="http://schemas.microsoft.com/office/2007/relationships/diagramDrawing" Target="../diagrams/drawing58.xml"/><Relationship Id="rId21" Type="http://schemas.openxmlformats.org/officeDocument/2006/relationships/diagramLayout" Target="../diagrams/layout55.xml"/><Relationship Id="rId34" Type="http://schemas.microsoft.com/office/2007/relationships/diagramDrawing" Target="../diagrams/drawing57.xml"/><Relationship Id="rId42" Type="http://schemas.openxmlformats.org/officeDocument/2006/relationships/diagramQuickStyle" Target="../diagrams/quickStyle59.xml"/><Relationship Id="rId47" Type="http://schemas.openxmlformats.org/officeDocument/2006/relationships/image" Target="../media/image95.png"/><Relationship Id="rId50" Type="http://schemas.openxmlformats.org/officeDocument/2006/relationships/image" Target="../media/image98.png"/><Relationship Id="rId55" Type="http://schemas.openxmlformats.org/officeDocument/2006/relationships/diagramQuickStyle" Target="../diagrams/quickStyle60.xml"/><Relationship Id="rId7" Type="http://schemas.openxmlformats.org/officeDocument/2006/relationships/diagramQuickStyle" Target="../diagrams/quickStyle52.xml"/><Relationship Id="rId12" Type="http://schemas.openxmlformats.org/officeDocument/2006/relationships/diagramQuickStyle" Target="../diagrams/quickStyle53.xml"/><Relationship Id="rId17" Type="http://schemas.openxmlformats.org/officeDocument/2006/relationships/diagramQuickStyle" Target="../diagrams/quickStyle54.xml"/><Relationship Id="rId25" Type="http://schemas.openxmlformats.org/officeDocument/2006/relationships/diagramData" Target="../diagrams/data56.xml"/><Relationship Id="rId33" Type="http://schemas.openxmlformats.org/officeDocument/2006/relationships/diagramColors" Target="../diagrams/colors57.xml"/><Relationship Id="rId38" Type="http://schemas.openxmlformats.org/officeDocument/2006/relationships/diagramColors" Target="../diagrams/colors58.xml"/><Relationship Id="rId46" Type="http://schemas.openxmlformats.org/officeDocument/2006/relationships/image" Target="../media/image94.png"/><Relationship Id="rId2" Type="http://schemas.openxmlformats.org/officeDocument/2006/relationships/slideLayout" Target="../slideLayouts/slideLayout2.xml"/><Relationship Id="rId16" Type="http://schemas.openxmlformats.org/officeDocument/2006/relationships/diagramLayout" Target="../diagrams/layout54.xml"/><Relationship Id="rId20" Type="http://schemas.openxmlformats.org/officeDocument/2006/relationships/diagramData" Target="../diagrams/data55.xml"/><Relationship Id="rId29" Type="http://schemas.microsoft.com/office/2007/relationships/diagramDrawing" Target="../diagrams/drawing56.xml"/><Relationship Id="rId41" Type="http://schemas.openxmlformats.org/officeDocument/2006/relationships/diagramLayout" Target="../diagrams/layout59.xml"/><Relationship Id="rId54" Type="http://schemas.openxmlformats.org/officeDocument/2006/relationships/diagramLayout" Target="../diagrams/layout60.xml"/><Relationship Id="rId1" Type="http://schemas.openxmlformats.org/officeDocument/2006/relationships/tags" Target="../tags/tag20.xml"/><Relationship Id="rId6" Type="http://schemas.openxmlformats.org/officeDocument/2006/relationships/diagramLayout" Target="../diagrams/layout52.xml"/><Relationship Id="rId11" Type="http://schemas.openxmlformats.org/officeDocument/2006/relationships/diagramLayout" Target="../diagrams/layout53.xml"/><Relationship Id="rId24" Type="http://schemas.microsoft.com/office/2007/relationships/diagramDrawing" Target="../diagrams/drawing55.xml"/><Relationship Id="rId32" Type="http://schemas.openxmlformats.org/officeDocument/2006/relationships/diagramQuickStyle" Target="../diagrams/quickStyle57.xml"/><Relationship Id="rId37" Type="http://schemas.openxmlformats.org/officeDocument/2006/relationships/diagramQuickStyle" Target="../diagrams/quickStyle58.xml"/><Relationship Id="rId40" Type="http://schemas.openxmlformats.org/officeDocument/2006/relationships/diagramData" Target="../diagrams/data59.xml"/><Relationship Id="rId45" Type="http://schemas.openxmlformats.org/officeDocument/2006/relationships/image" Target="../media/image93.png"/><Relationship Id="rId53" Type="http://schemas.openxmlformats.org/officeDocument/2006/relationships/diagramData" Target="../diagrams/data60.xml"/><Relationship Id="rId5" Type="http://schemas.openxmlformats.org/officeDocument/2006/relationships/diagramData" Target="../diagrams/data52.xml"/><Relationship Id="rId15" Type="http://schemas.openxmlformats.org/officeDocument/2006/relationships/diagramData" Target="../diagrams/data54.xml"/><Relationship Id="rId23" Type="http://schemas.openxmlformats.org/officeDocument/2006/relationships/diagramColors" Target="../diagrams/colors55.xml"/><Relationship Id="rId28" Type="http://schemas.openxmlformats.org/officeDocument/2006/relationships/diagramColors" Target="../diagrams/colors56.xml"/><Relationship Id="rId36" Type="http://schemas.openxmlformats.org/officeDocument/2006/relationships/diagramLayout" Target="../diagrams/layout58.xml"/><Relationship Id="rId49" Type="http://schemas.openxmlformats.org/officeDocument/2006/relationships/image" Target="../media/image97.png"/><Relationship Id="rId57" Type="http://schemas.microsoft.com/office/2007/relationships/diagramDrawing" Target="../diagrams/drawing60.xml"/><Relationship Id="rId10" Type="http://schemas.openxmlformats.org/officeDocument/2006/relationships/diagramData" Target="../diagrams/data53.xml"/><Relationship Id="rId19" Type="http://schemas.microsoft.com/office/2007/relationships/diagramDrawing" Target="../diagrams/drawing54.xml"/><Relationship Id="rId31" Type="http://schemas.openxmlformats.org/officeDocument/2006/relationships/diagramLayout" Target="../diagrams/layout57.xml"/><Relationship Id="rId44" Type="http://schemas.microsoft.com/office/2007/relationships/diagramDrawing" Target="../diagrams/drawing59.xml"/><Relationship Id="rId52" Type="http://schemas.openxmlformats.org/officeDocument/2006/relationships/image" Target="../media/image103.png"/><Relationship Id="rId4" Type="http://schemas.openxmlformats.org/officeDocument/2006/relationships/image" Target="../media/image102.png"/><Relationship Id="rId9" Type="http://schemas.microsoft.com/office/2007/relationships/diagramDrawing" Target="../diagrams/drawing52.xml"/><Relationship Id="rId14" Type="http://schemas.microsoft.com/office/2007/relationships/diagramDrawing" Target="../diagrams/drawing53.xml"/><Relationship Id="rId22" Type="http://schemas.openxmlformats.org/officeDocument/2006/relationships/diagramQuickStyle" Target="../diagrams/quickStyle55.xml"/><Relationship Id="rId27" Type="http://schemas.openxmlformats.org/officeDocument/2006/relationships/diagramQuickStyle" Target="../diagrams/quickStyle56.xml"/><Relationship Id="rId30" Type="http://schemas.openxmlformats.org/officeDocument/2006/relationships/diagramData" Target="../diagrams/data57.xml"/><Relationship Id="rId35" Type="http://schemas.openxmlformats.org/officeDocument/2006/relationships/diagramData" Target="../diagrams/data58.xml"/><Relationship Id="rId43" Type="http://schemas.openxmlformats.org/officeDocument/2006/relationships/diagramColors" Target="../diagrams/colors59.xml"/><Relationship Id="rId48" Type="http://schemas.openxmlformats.org/officeDocument/2006/relationships/image" Target="../media/image96.png"/><Relationship Id="rId56" Type="http://schemas.openxmlformats.org/officeDocument/2006/relationships/diagramColors" Target="../diagrams/colors60.xml"/><Relationship Id="rId8" Type="http://schemas.openxmlformats.org/officeDocument/2006/relationships/diagramColors" Target="../diagrams/colors52.xml"/><Relationship Id="rId51" Type="http://schemas.openxmlformats.org/officeDocument/2006/relationships/image" Target="../media/image99.png"/><Relationship Id="rId3"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3" Type="http://schemas.microsoft.com/office/2007/relationships/diagramDrawing" Target="../diagrams/drawing62.xml"/><Relationship Id="rId18" Type="http://schemas.microsoft.com/office/2007/relationships/diagramDrawing" Target="../diagrams/drawing63.xml"/><Relationship Id="rId26" Type="http://schemas.openxmlformats.org/officeDocument/2006/relationships/diagramQuickStyle" Target="../diagrams/quickStyle65.xml"/><Relationship Id="rId39" Type="http://schemas.openxmlformats.org/officeDocument/2006/relationships/diagramData" Target="../diagrams/data68.xml"/><Relationship Id="rId21" Type="http://schemas.openxmlformats.org/officeDocument/2006/relationships/diagramQuickStyle" Target="../diagrams/quickStyle64.xml"/><Relationship Id="rId34" Type="http://schemas.openxmlformats.org/officeDocument/2006/relationships/diagramData" Target="../diagrams/data67.xml"/><Relationship Id="rId42" Type="http://schemas.openxmlformats.org/officeDocument/2006/relationships/diagramColors" Target="../diagrams/colors68.xml"/><Relationship Id="rId47" Type="http://schemas.openxmlformats.org/officeDocument/2006/relationships/image" Target="../media/image98.png"/><Relationship Id="rId50" Type="http://schemas.openxmlformats.org/officeDocument/2006/relationships/image" Target="../media/image105.png"/><Relationship Id="rId55" Type="http://schemas.microsoft.com/office/2007/relationships/diagramDrawing" Target="../diagrams/drawing69.xml"/><Relationship Id="rId7" Type="http://schemas.openxmlformats.org/officeDocument/2006/relationships/diagramColors" Target="../diagrams/colors61.xml"/><Relationship Id="rId12" Type="http://schemas.openxmlformats.org/officeDocument/2006/relationships/diagramColors" Target="../diagrams/colors62.xml"/><Relationship Id="rId17" Type="http://schemas.openxmlformats.org/officeDocument/2006/relationships/diagramColors" Target="../diagrams/colors63.xml"/><Relationship Id="rId25" Type="http://schemas.openxmlformats.org/officeDocument/2006/relationships/diagramLayout" Target="../diagrams/layout65.xml"/><Relationship Id="rId33" Type="http://schemas.microsoft.com/office/2007/relationships/diagramDrawing" Target="../diagrams/drawing66.xml"/><Relationship Id="rId38" Type="http://schemas.microsoft.com/office/2007/relationships/diagramDrawing" Target="../diagrams/drawing67.xml"/><Relationship Id="rId46" Type="http://schemas.openxmlformats.org/officeDocument/2006/relationships/image" Target="../media/image97.png"/><Relationship Id="rId2" Type="http://schemas.openxmlformats.org/officeDocument/2006/relationships/slideLayout" Target="../slideLayouts/slideLayout2.xml"/><Relationship Id="rId16" Type="http://schemas.openxmlformats.org/officeDocument/2006/relationships/diagramQuickStyle" Target="../diagrams/quickStyle63.xml"/><Relationship Id="rId20" Type="http://schemas.openxmlformats.org/officeDocument/2006/relationships/diagramLayout" Target="../diagrams/layout64.xml"/><Relationship Id="rId29" Type="http://schemas.openxmlformats.org/officeDocument/2006/relationships/diagramData" Target="../diagrams/data66.xml"/><Relationship Id="rId41" Type="http://schemas.openxmlformats.org/officeDocument/2006/relationships/diagramQuickStyle" Target="../diagrams/quickStyle68.xml"/><Relationship Id="rId54" Type="http://schemas.openxmlformats.org/officeDocument/2006/relationships/diagramColors" Target="../diagrams/colors69.xml"/><Relationship Id="rId1" Type="http://schemas.openxmlformats.org/officeDocument/2006/relationships/tags" Target="../tags/tag21.xml"/><Relationship Id="rId6" Type="http://schemas.openxmlformats.org/officeDocument/2006/relationships/diagramQuickStyle" Target="../diagrams/quickStyle61.xml"/><Relationship Id="rId11" Type="http://schemas.openxmlformats.org/officeDocument/2006/relationships/diagramQuickStyle" Target="../diagrams/quickStyle62.xml"/><Relationship Id="rId24" Type="http://schemas.openxmlformats.org/officeDocument/2006/relationships/diagramData" Target="../diagrams/data65.xml"/><Relationship Id="rId32" Type="http://schemas.openxmlformats.org/officeDocument/2006/relationships/diagramColors" Target="../diagrams/colors66.xml"/><Relationship Id="rId37" Type="http://schemas.openxmlformats.org/officeDocument/2006/relationships/diagramColors" Target="../diagrams/colors67.xml"/><Relationship Id="rId40" Type="http://schemas.openxmlformats.org/officeDocument/2006/relationships/diagramLayout" Target="../diagrams/layout68.xml"/><Relationship Id="rId45" Type="http://schemas.openxmlformats.org/officeDocument/2006/relationships/image" Target="../media/image95.png"/><Relationship Id="rId53" Type="http://schemas.openxmlformats.org/officeDocument/2006/relationships/diagramQuickStyle" Target="../diagrams/quickStyle69.xml"/><Relationship Id="rId5" Type="http://schemas.openxmlformats.org/officeDocument/2006/relationships/diagramLayout" Target="../diagrams/layout61.xml"/><Relationship Id="rId15" Type="http://schemas.openxmlformats.org/officeDocument/2006/relationships/diagramLayout" Target="../diagrams/layout63.xml"/><Relationship Id="rId23" Type="http://schemas.microsoft.com/office/2007/relationships/diagramDrawing" Target="../diagrams/drawing64.xml"/><Relationship Id="rId28" Type="http://schemas.microsoft.com/office/2007/relationships/diagramDrawing" Target="../diagrams/drawing65.xml"/><Relationship Id="rId36" Type="http://schemas.openxmlformats.org/officeDocument/2006/relationships/diagramQuickStyle" Target="../diagrams/quickStyle67.xml"/><Relationship Id="rId49" Type="http://schemas.openxmlformats.org/officeDocument/2006/relationships/image" Target="../media/image104.png"/><Relationship Id="rId10" Type="http://schemas.openxmlformats.org/officeDocument/2006/relationships/diagramLayout" Target="../diagrams/layout62.xml"/><Relationship Id="rId19" Type="http://schemas.openxmlformats.org/officeDocument/2006/relationships/diagramData" Target="../diagrams/data64.xml"/><Relationship Id="rId31" Type="http://schemas.openxmlformats.org/officeDocument/2006/relationships/diagramQuickStyle" Target="../diagrams/quickStyle66.xml"/><Relationship Id="rId44" Type="http://schemas.openxmlformats.org/officeDocument/2006/relationships/image" Target="../media/image94.png"/><Relationship Id="rId52" Type="http://schemas.openxmlformats.org/officeDocument/2006/relationships/diagramLayout" Target="../diagrams/layout69.xml"/><Relationship Id="rId4" Type="http://schemas.openxmlformats.org/officeDocument/2006/relationships/diagramData" Target="../diagrams/data61.xml"/><Relationship Id="rId9" Type="http://schemas.openxmlformats.org/officeDocument/2006/relationships/diagramData" Target="../diagrams/data62.xml"/><Relationship Id="rId14" Type="http://schemas.openxmlformats.org/officeDocument/2006/relationships/diagramData" Target="../diagrams/data63.xml"/><Relationship Id="rId22" Type="http://schemas.openxmlformats.org/officeDocument/2006/relationships/diagramColors" Target="../diagrams/colors64.xml"/><Relationship Id="rId27" Type="http://schemas.openxmlformats.org/officeDocument/2006/relationships/diagramColors" Target="../diagrams/colors65.xml"/><Relationship Id="rId30" Type="http://schemas.openxmlformats.org/officeDocument/2006/relationships/diagramLayout" Target="../diagrams/layout66.xml"/><Relationship Id="rId35" Type="http://schemas.openxmlformats.org/officeDocument/2006/relationships/diagramLayout" Target="../diagrams/layout67.xml"/><Relationship Id="rId43" Type="http://schemas.microsoft.com/office/2007/relationships/diagramDrawing" Target="../diagrams/drawing68.xml"/><Relationship Id="rId48" Type="http://schemas.openxmlformats.org/officeDocument/2006/relationships/image" Target="../media/image99.png"/><Relationship Id="rId8" Type="http://schemas.microsoft.com/office/2007/relationships/diagramDrawing" Target="../diagrams/drawing61.xml"/><Relationship Id="rId51" Type="http://schemas.openxmlformats.org/officeDocument/2006/relationships/diagramData" Target="../diagrams/data69.xml"/><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3" Type="http://schemas.openxmlformats.org/officeDocument/2006/relationships/diagramColors" Target="../diagrams/colors71.xml"/><Relationship Id="rId18" Type="http://schemas.openxmlformats.org/officeDocument/2006/relationships/diagramColors" Target="../diagrams/colors72.xml"/><Relationship Id="rId26" Type="http://schemas.openxmlformats.org/officeDocument/2006/relationships/diagramLayout" Target="../diagrams/layout74.xml"/><Relationship Id="rId39" Type="http://schemas.microsoft.com/office/2007/relationships/diagramDrawing" Target="../diagrams/drawing76.xml"/><Relationship Id="rId21" Type="http://schemas.openxmlformats.org/officeDocument/2006/relationships/diagramLayout" Target="../diagrams/layout73.xml"/><Relationship Id="rId34" Type="http://schemas.microsoft.com/office/2007/relationships/diagramDrawing" Target="../diagrams/drawing75.xml"/><Relationship Id="rId42" Type="http://schemas.openxmlformats.org/officeDocument/2006/relationships/diagramQuickStyle" Target="../diagrams/quickStyle77.xml"/><Relationship Id="rId47" Type="http://schemas.openxmlformats.org/officeDocument/2006/relationships/image" Target="../media/image97.png"/><Relationship Id="rId50" Type="http://schemas.openxmlformats.org/officeDocument/2006/relationships/image" Target="../media/image104.png"/><Relationship Id="rId55" Type="http://schemas.microsoft.com/office/2007/relationships/diagramDrawing" Target="../diagrams/drawing78.xml"/><Relationship Id="rId7" Type="http://schemas.openxmlformats.org/officeDocument/2006/relationships/diagramQuickStyle" Target="../diagrams/quickStyle70.xml"/><Relationship Id="rId12" Type="http://schemas.openxmlformats.org/officeDocument/2006/relationships/diagramQuickStyle" Target="../diagrams/quickStyle71.xml"/><Relationship Id="rId17" Type="http://schemas.openxmlformats.org/officeDocument/2006/relationships/diagramQuickStyle" Target="../diagrams/quickStyle72.xml"/><Relationship Id="rId25" Type="http://schemas.openxmlformats.org/officeDocument/2006/relationships/diagramData" Target="../diagrams/data74.xml"/><Relationship Id="rId33" Type="http://schemas.openxmlformats.org/officeDocument/2006/relationships/diagramColors" Target="../diagrams/colors75.xml"/><Relationship Id="rId38" Type="http://schemas.openxmlformats.org/officeDocument/2006/relationships/diagramColors" Target="../diagrams/colors76.xml"/><Relationship Id="rId46" Type="http://schemas.openxmlformats.org/officeDocument/2006/relationships/image" Target="../media/image95.png"/><Relationship Id="rId2" Type="http://schemas.openxmlformats.org/officeDocument/2006/relationships/slideLayout" Target="../slideLayouts/slideLayout2.xml"/><Relationship Id="rId16" Type="http://schemas.openxmlformats.org/officeDocument/2006/relationships/diagramLayout" Target="../diagrams/layout72.xml"/><Relationship Id="rId20" Type="http://schemas.openxmlformats.org/officeDocument/2006/relationships/diagramData" Target="../diagrams/data73.xml"/><Relationship Id="rId29" Type="http://schemas.microsoft.com/office/2007/relationships/diagramDrawing" Target="../diagrams/drawing74.xml"/><Relationship Id="rId41" Type="http://schemas.openxmlformats.org/officeDocument/2006/relationships/diagramLayout" Target="../diagrams/layout77.xml"/><Relationship Id="rId54" Type="http://schemas.openxmlformats.org/officeDocument/2006/relationships/diagramColors" Target="../diagrams/colors78.xml"/><Relationship Id="rId1" Type="http://schemas.openxmlformats.org/officeDocument/2006/relationships/tags" Target="../tags/tag22.xml"/><Relationship Id="rId6" Type="http://schemas.openxmlformats.org/officeDocument/2006/relationships/diagramLayout" Target="../diagrams/layout70.xml"/><Relationship Id="rId11" Type="http://schemas.openxmlformats.org/officeDocument/2006/relationships/diagramLayout" Target="../diagrams/layout71.xml"/><Relationship Id="rId24" Type="http://schemas.microsoft.com/office/2007/relationships/diagramDrawing" Target="../diagrams/drawing73.xml"/><Relationship Id="rId32" Type="http://schemas.openxmlformats.org/officeDocument/2006/relationships/diagramQuickStyle" Target="../diagrams/quickStyle75.xml"/><Relationship Id="rId37" Type="http://schemas.openxmlformats.org/officeDocument/2006/relationships/diagramQuickStyle" Target="../diagrams/quickStyle76.xml"/><Relationship Id="rId40" Type="http://schemas.openxmlformats.org/officeDocument/2006/relationships/diagramData" Target="../diagrams/data77.xml"/><Relationship Id="rId45" Type="http://schemas.openxmlformats.org/officeDocument/2006/relationships/image" Target="../media/image94.png"/><Relationship Id="rId53" Type="http://schemas.openxmlformats.org/officeDocument/2006/relationships/diagramQuickStyle" Target="../diagrams/quickStyle78.xml"/><Relationship Id="rId5" Type="http://schemas.openxmlformats.org/officeDocument/2006/relationships/diagramData" Target="../diagrams/data70.xml"/><Relationship Id="rId15" Type="http://schemas.openxmlformats.org/officeDocument/2006/relationships/diagramData" Target="../diagrams/data72.xml"/><Relationship Id="rId23" Type="http://schemas.openxmlformats.org/officeDocument/2006/relationships/diagramColors" Target="../diagrams/colors73.xml"/><Relationship Id="rId28" Type="http://schemas.openxmlformats.org/officeDocument/2006/relationships/diagramColors" Target="../diagrams/colors74.xml"/><Relationship Id="rId36" Type="http://schemas.openxmlformats.org/officeDocument/2006/relationships/diagramLayout" Target="../diagrams/layout76.xml"/><Relationship Id="rId49" Type="http://schemas.openxmlformats.org/officeDocument/2006/relationships/image" Target="../media/image99.png"/><Relationship Id="rId10" Type="http://schemas.openxmlformats.org/officeDocument/2006/relationships/diagramData" Target="../diagrams/data71.xml"/><Relationship Id="rId19" Type="http://schemas.microsoft.com/office/2007/relationships/diagramDrawing" Target="../diagrams/drawing72.xml"/><Relationship Id="rId31" Type="http://schemas.openxmlformats.org/officeDocument/2006/relationships/diagramLayout" Target="../diagrams/layout75.xml"/><Relationship Id="rId44" Type="http://schemas.microsoft.com/office/2007/relationships/diagramDrawing" Target="../diagrams/drawing77.xml"/><Relationship Id="rId52" Type="http://schemas.openxmlformats.org/officeDocument/2006/relationships/diagramLayout" Target="../diagrams/layout78.xml"/><Relationship Id="rId4" Type="http://schemas.openxmlformats.org/officeDocument/2006/relationships/chart" Target="../charts/chart1.xml"/><Relationship Id="rId9" Type="http://schemas.microsoft.com/office/2007/relationships/diagramDrawing" Target="../diagrams/drawing70.xml"/><Relationship Id="rId14" Type="http://schemas.microsoft.com/office/2007/relationships/diagramDrawing" Target="../diagrams/drawing71.xml"/><Relationship Id="rId22" Type="http://schemas.openxmlformats.org/officeDocument/2006/relationships/diagramQuickStyle" Target="../diagrams/quickStyle73.xml"/><Relationship Id="rId27" Type="http://schemas.openxmlformats.org/officeDocument/2006/relationships/diagramQuickStyle" Target="../diagrams/quickStyle74.xml"/><Relationship Id="rId30" Type="http://schemas.openxmlformats.org/officeDocument/2006/relationships/diagramData" Target="../diagrams/data75.xml"/><Relationship Id="rId35" Type="http://schemas.openxmlformats.org/officeDocument/2006/relationships/diagramData" Target="../diagrams/data76.xml"/><Relationship Id="rId43" Type="http://schemas.openxmlformats.org/officeDocument/2006/relationships/diagramColors" Target="../diagrams/colors77.xml"/><Relationship Id="rId48" Type="http://schemas.openxmlformats.org/officeDocument/2006/relationships/image" Target="../media/image98.png"/><Relationship Id="rId8" Type="http://schemas.openxmlformats.org/officeDocument/2006/relationships/diagramColors" Target="../diagrams/colors70.xml"/><Relationship Id="rId51" Type="http://schemas.openxmlformats.org/officeDocument/2006/relationships/diagramData" Target="../diagrams/data78.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80.xml"/><Relationship Id="rId3" Type="http://schemas.openxmlformats.org/officeDocument/2006/relationships/diagramData" Target="../diagrams/data79.xml"/><Relationship Id="rId7" Type="http://schemas.microsoft.com/office/2007/relationships/diagramDrawing" Target="../diagrams/drawing79.xml"/><Relationship Id="rId12" Type="http://schemas.microsoft.com/office/2007/relationships/diagramDrawing" Target="../diagrams/drawing80.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9.xml"/><Relationship Id="rId11" Type="http://schemas.openxmlformats.org/officeDocument/2006/relationships/diagramColors" Target="../diagrams/colors80.xml"/><Relationship Id="rId5" Type="http://schemas.openxmlformats.org/officeDocument/2006/relationships/diagramQuickStyle" Target="../diagrams/quickStyle79.xml"/><Relationship Id="rId10" Type="http://schemas.openxmlformats.org/officeDocument/2006/relationships/diagramQuickStyle" Target="../diagrams/quickStyle80.xml"/><Relationship Id="rId4" Type="http://schemas.openxmlformats.org/officeDocument/2006/relationships/diagramLayout" Target="../diagrams/layout79.xml"/><Relationship Id="rId9" Type="http://schemas.openxmlformats.org/officeDocument/2006/relationships/diagramLayout" Target="../diagrams/layout8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image" Target="../media/image12.jpeg"/><Relationship Id="rId2" Type="http://schemas.openxmlformats.org/officeDocument/2006/relationships/slideLayout" Target="../slideLayouts/slideLayout2.xml"/><Relationship Id="rId16" Type="http://schemas.openxmlformats.org/officeDocument/2006/relationships/image" Target="../media/image11.jpeg"/><Relationship Id="rId1" Type="http://schemas.openxmlformats.org/officeDocument/2006/relationships/tags" Target="../tags/tag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image" Target="../media/image10.jpeg"/><Relationship Id="rId10" Type="http://schemas.openxmlformats.org/officeDocument/2006/relationships/diagramLayout" Target="../diagrams/layout3.xml"/><Relationship Id="rId19" Type="http://schemas.openxmlformats.org/officeDocument/2006/relationships/image" Target="../media/image14.png"/><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110.png"/><Relationship Id="rId13" Type="http://schemas.microsoft.com/office/2007/relationships/diagramDrawing" Target="../diagrams/drawing81.xml"/><Relationship Id="rId3" Type="http://schemas.openxmlformats.org/officeDocument/2006/relationships/notesSlide" Target="../notesSlides/notesSlide30.xml"/><Relationship Id="rId7" Type="http://schemas.openxmlformats.org/officeDocument/2006/relationships/image" Target="../media/image109.png"/><Relationship Id="rId12" Type="http://schemas.openxmlformats.org/officeDocument/2006/relationships/diagramColors" Target="../diagrams/colors81.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08.jpeg"/><Relationship Id="rId11" Type="http://schemas.openxmlformats.org/officeDocument/2006/relationships/diagramQuickStyle" Target="../diagrams/quickStyle81.xml"/><Relationship Id="rId5" Type="http://schemas.openxmlformats.org/officeDocument/2006/relationships/image" Target="../media/image107.jpeg"/><Relationship Id="rId10" Type="http://schemas.openxmlformats.org/officeDocument/2006/relationships/diagramLayout" Target="../diagrams/layout81.xml"/><Relationship Id="rId4" Type="http://schemas.openxmlformats.org/officeDocument/2006/relationships/image" Target="../media/image106.jpeg"/><Relationship Id="rId9" Type="http://schemas.openxmlformats.org/officeDocument/2006/relationships/diagramData" Target="../diagrams/data81.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82.xml"/><Relationship Id="rId3" Type="http://schemas.openxmlformats.org/officeDocument/2006/relationships/notesSlide" Target="../notesSlides/notesSlide31.xml"/><Relationship Id="rId7" Type="http://schemas.openxmlformats.org/officeDocument/2006/relationships/diagramLayout" Target="../diagrams/layout82.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diagramData" Target="../diagrams/data82.xml"/><Relationship Id="rId5" Type="http://schemas.openxmlformats.org/officeDocument/2006/relationships/image" Target="../media/image19.png"/><Relationship Id="rId10" Type="http://schemas.microsoft.com/office/2007/relationships/diagramDrawing" Target="../diagrams/drawing82.xml"/><Relationship Id="rId4" Type="http://schemas.openxmlformats.org/officeDocument/2006/relationships/image" Target="../media/image111.jpeg"/><Relationship Id="rId9" Type="http://schemas.openxmlformats.org/officeDocument/2006/relationships/diagramColors" Target="../diagrams/colors82.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83.xml"/><Relationship Id="rId3" Type="http://schemas.openxmlformats.org/officeDocument/2006/relationships/notesSlide" Target="../notesSlides/notesSlide32.xml"/><Relationship Id="rId7" Type="http://schemas.openxmlformats.org/officeDocument/2006/relationships/diagramData" Target="../diagrams/data83.xml"/><Relationship Id="rId12"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20.png"/><Relationship Id="rId11" Type="http://schemas.microsoft.com/office/2007/relationships/diagramDrawing" Target="../diagrams/drawing83.xml"/><Relationship Id="rId5" Type="http://schemas.openxmlformats.org/officeDocument/2006/relationships/image" Target="../media/image19.png"/><Relationship Id="rId10" Type="http://schemas.openxmlformats.org/officeDocument/2006/relationships/diagramColors" Target="../diagrams/colors83.xml"/><Relationship Id="rId4" Type="http://schemas.openxmlformats.org/officeDocument/2006/relationships/image" Target="../media/image112.png"/><Relationship Id="rId9" Type="http://schemas.openxmlformats.org/officeDocument/2006/relationships/diagramQuickStyle" Target="../diagrams/quickStyle83.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84.xml"/><Relationship Id="rId3" Type="http://schemas.openxmlformats.org/officeDocument/2006/relationships/notesSlide" Target="../notesSlides/notesSlide33.xml"/><Relationship Id="rId7" Type="http://schemas.openxmlformats.org/officeDocument/2006/relationships/diagramData" Target="../diagrams/data84.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114.jpeg"/><Relationship Id="rId11" Type="http://schemas.microsoft.com/office/2007/relationships/diagramDrawing" Target="../diagrams/drawing84.xml"/><Relationship Id="rId5" Type="http://schemas.openxmlformats.org/officeDocument/2006/relationships/image" Target="../media/image9.png"/><Relationship Id="rId10" Type="http://schemas.openxmlformats.org/officeDocument/2006/relationships/diagramColors" Target="../diagrams/colors84.xml"/><Relationship Id="rId4" Type="http://schemas.openxmlformats.org/officeDocument/2006/relationships/image" Target="../media/image113.jpeg"/><Relationship Id="rId9" Type="http://schemas.openxmlformats.org/officeDocument/2006/relationships/diagramQuickStyle" Target="../diagrams/quickStyle84.xml"/></Relationships>
</file>

<file path=ppt/slides/_rels/slide34.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18" Type="http://schemas.openxmlformats.org/officeDocument/2006/relationships/image" Target="../media/image127.png"/><Relationship Id="rId26" Type="http://schemas.openxmlformats.org/officeDocument/2006/relationships/diagramColors" Target="../diagrams/colors85.xml"/><Relationship Id="rId3" Type="http://schemas.openxmlformats.org/officeDocument/2006/relationships/notesSlide" Target="../notesSlides/notesSlide34.xml"/><Relationship Id="rId21" Type="http://schemas.openxmlformats.org/officeDocument/2006/relationships/image" Target="../media/image130.png"/><Relationship Id="rId34" Type="http://schemas.openxmlformats.org/officeDocument/2006/relationships/image" Target="../media/image138.png"/><Relationship Id="rId7" Type="http://schemas.openxmlformats.org/officeDocument/2006/relationships/image" Target="../media/image116.png"/><Relationship Id="rId12" Type="http://schemas.openxmlformats.org/officeDocument/2006/relationships/image" Target="../media/image121.png"/><Relationship Id="rId17" Type="http://schemas.openxmlformats.org/officeDocument/2006/relationships/image" Target="../media/image126.png"/><Relationship Id="rId25" Type="http://schemas.openxmlformats.org/officeDocument/2006/relationships/diagramQuickStyle" Target="../diagrams/quickStyle85.xml"/><Relationship Id="rId33" Type="http://schemas.openxmlformats.org/officeDocument/2006/relationships/image" Target="../media/image137.png"/><Relationship Id="rId2" Type="http://schemas.openxmlformats.org/officeDocument/2006/relationships/slideLayout" Target="../slideLayouts/slideLayout2.xml"/><Relationship Id="rId16" Type="http://schemas.openxmlformats.org/officeDocument/2006/relationships/image" Target="../media/image125.png"/><Relationship Id="rId20" Type="http://schemas.openxmlformats.org/officeDocument/2006/relationships/image" Target="../media/image129.png"/><Relationship Id="rId29" Type="http://schemas.openxmlformats.org/officeDocument/2006/relationships/image" Target="../media/image133.png"/><Relationship Id="rId1" Type="http://schemas.openxmlformats.org/officeDocument/2006/relationships/tags" Target="../tags/tag27.xml"/><Relationship Id="rId6" Type="http://schemas.openxmlformats.org/officeDocument/2006/relationships/image" Target="../media/image115.png"/><Relationship Id="rId11" Type="http://schemas.openxmlformats.org/officeDocument/2006/relationships/image" Target="../media/image120.png"/><Relationship Id="rId24" Type="http://schemas.openxmlformats.org/officeDocument/2006/relationships/diagramLayout" Target="../diagrams/layout85.xml"/><Relationship Id="rId32" Type="http://schemas.openxmlformats.org/officeDocument/2006/relationships/image" Target="../media/image136.png"/><Relationship Id="rId5" Type="http://schemas.openxmlformats.org/officeDocument/2006/relationships/image" Target="../media/image114.png"/><Relationship Id="rId15" Type="http://schemas.openxmlformats.org/officeDocument/2006/relationships/image" Target="../media/image124.png"/><Relationship Id="rId23" Type="http://schemas.openxmlformats.org/officeDocument/2006/relationships/diagramData" Target="../diagrams/data85.xml"/><Relationship Id="rId28" Type="http://schemas.openxmlformats.org/officeDocument/2006/relationships/image" Target="../media/image132.png"/><Relationship Id="rId10" Type="http://schemas.openxmlformats.org/officeDocument/2006/relationships/image" Target="../media/image119.png"/><Relationship Id="rId19" Type="http://schemas.openxmlformats.org/officeDocument/2006/relationships/image" Target="../media/image128.png"/><Relationship Id="rId31" Type="http://schemas.openxmlformats.org/officeDocument/2006/relationships/image" Target="../media/image135.png"/><Relationship Id="rId4" Type="http://schemas.openxmlformats.org/officeDocument/2006/relationships/image" Target="../media/image113.png"/><Relationship Id="rId9" Type="http://schemas.openxmlformats.org/officeDocument/2006/relationships/image" Target="../media/image118.png"/><Relationship Id="rId14" Type="http://schemas.openxmlformats.org/officeDocument/2006/relationships/image" Target="../media/image123.png"/><Relationship Id="rId22" Type="http://schemas.openxmlformats.org/officeDocument/2006/relationships/image" Target="../media/image131.png"/><Relationship Id="rId27" Type="http://schemas.microsoft.com/office/2007/relationships/diagramDrawing" Target="../diagrams/drawing85.xml"/><Relationship Id="rId30" Type="http://schemas.openxmlformats.org/officeDocument/2006/relationships/image" Target="../media/image134.png"/><Relationship Id="rId35" Type="http://schemas.openxmlformats.org/officeDocument/2006/relationships/image" Target="../media/image139.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9.png"/><Relationship Id="rId3" Type="http://schemas.openxmlformats.org/officeDocument/2006/relationships/notesSlide" Target="../notesSlides/notesSlide4.xml"/><Relationship Id="rId7" Type="http://schemas.openxmlformats.org/officeDocument/2006/relationships/image" Target="../media/image18.png"/><Relationship Id="rId12" Type="http://schemas.microsoft.com/office/2007/relationships/diagramDrawing" Target="../diagrams/drawing4.xml"/><Relationship Id="rId2" Type="http://schemas.openxmlformats.org/officeDocument/2006/relationships/slideLayout" Target="../slideLayouts/slideLayout2.xml"/><Relationship Id="rId16" Type="http://schemas.openxmlformats.org/officeDocument/2006/relationships/image" Target="../media/image22.gif"/><Relationship Id="rId1" Type="http://schemas.openxmlformats.org/officeDocument/2006/relationships/tags" Target="../tags/tag3.xml"/><Relationship Id="rId6" Type="http://schemas.openxmlformats.org/officeDocument/2006/relationships/image" Target="../media/image17.png"/><Relationship Id="rId11" Type="http://schemas.openxmlformats.org/officeDocument/2006/relationships/diagramColors" Target="../diagrams/colors4.xml"/><Relationship Id="rId5" Type="http://schemas.openxmlformats.org/officeDocument/2006/relationships/image" Target="../media/image16.png"/><Relationship Id="rId15" Type="http://schemas.openxmlformats.org/officeDocument/2006/relationships/image" Target="../media/image21.png"/><Relationship Id="rId10" Type="http://schemas.openxmlformats.org/officeDocument/2006/relationships/diagramQuickStyle" Target="../diagrams/quickStyle4.xml"/><Relationship Id="rId4" Type="http://schemas.openxmlformats.org/officeDocument/2006/relationships/image" Target="../media/image15.png"/><Relationship Id="rId9" Type="http://schemas.openxmlformats.org/officeDocument/2006/relationships/diagramLayout" Target="../diagrams/layout4.xml"/><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0.png"/><Relationship Id="rId3" Type="http://schemas.openxmlformats.org/officeDocument/2006/relationships/diagramData" Target="../diagrams/data5.xml"/><Relationship Id="rId21" Type="http://schemas.openxmlformats.org/officeDocument/2006/relationships/diagramQuickStyle" Target="../diagrams/quickStyle7.xml"/><Relationship Id="rId7" Type="http://schemas.microsoft.com/office/2007/relationships/diagramDrawing" Target="../diagrams/drawing5.xml"/><Relationship Id="rId12" Type="http://schemas.microsoft.com/office/2007/relationships/diagramDrawing" Target="../diagrams/drawing6.xml"/><Relationship Id="rId17" Type="http://schemas.openxmlformats.org/officeDocument/2006/relationships/image" Target="../media/image27.png"/><Relationship Id="rId25"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26.png"/><Relationship Id="rId20" Type="http://schemas.openxmlformats.org/officeDocument/2006/relationships/diagramLayout" Target="../diagrams/layout7.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image" Target="../media/image21.png"/><Relationship Id="rId5" Type="http://schemas.openxmlformats.org/officeDocument/2006/relationships/diagramQuickStyle" Target="../diagrams/quickStyle5.xml"/><Relationship Id="rId15" Type="http://schemas.openxmlformats.org/officeDocument/2006/relationships/image" Target="../media/image25.png"/><Relationship Id="rId23" Type="http://schemas.microsoft.com/office/2007/relationships/diagramDrawing" Target="../diagrams/drawing7.xml"/><Relationship Id="rId10" Type="http://schemas.openxmlformats.org/officeDocument/2006/relationships/diagramQuickStyle" Target="../diagrams/quickStyle6.xml"/><Relationship Id="rId19" Type="http://schemas.openxmlformats.org/officeDocument/2006/relationships/diagramData" Target="../diagrams/data7.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image" Target="../media/image24.png"/><Relationship Id="rId22" Type="http://schemas.openxmlformats.org/officeDocument/2006/relationships/diagramColors" Target="../diagrams/colors7.xml"/><Relationship Id="rId27"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microsoft.com/office/2007/relationships/diagramDrawing" Target="../diagrams/drawing8.xml"/><Relationship Id="rId13" Type="http://schemas.openxmlformats.org/officeDocument/2006/relationships/image" Target="../media/image33.jpeg"/><Relationship Id="rId3" Type="http://schemas.openxmlformats.org/officeDocument/2006/relationships/notesSlide" Target="../notesSlides/notesSlide6.xml"/><Relationship Id="rId7" Type="http://schemas.openxmlformats.org/officeDocument/2006/relationships/diagramColors" Target="../diagrams/colors8.xml"/><Relationship Id="rId12"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8.xml"/><Relationship Id="rId11" Type="http://schemas.openxmlformats.org/officeDocument/2006/relationships/image" Target="../media/image18.png"/><Relationship Id="rId5" Type="http://schemas.openxmlformats.org/officeDocument/2006/relationships/diagramLayout" Target="../diagrams/layout8.xml"/><Relationship Id="rId15" Type="http://schemas.openxmlformats.org/officeDocument/2006/relationships/image" Target="../media/image35.jpeg"/><Relationship Id="rId10" Type="http://schemas.openxmlformats.org/officeDocument/2006/relationships/image" Target="../media/image11.jpeg"/><Relationship Id="rId4" Type="http://schemas.openxmlformats.org/officeDocument/2006/relationships/diagramData" Target="../diagrams/data8.xml"/><Relationship Id="rId9" Type="http://schemas.openxmlformats.org/officeDocument/2006/relationships/image" Target="../media/image10.jpeg"/><Relationship Id="rId14" Type="http://schemas.openxmlformats.org/officeDocument/2006/relationships/image" Target="../media/image34.jpe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9.xml"/><Relationship Id="rId13" Type="http://schemas.openxmlformats.org/officeDocument/2006/relationships/diagramData" Target="../diagrams/data10.xml"/><Relationship Id="rId3" Type="http://schemas.openxmlformats.org/officeDocument/2006/relationships/notesSlide" Target="../notesSlides/notesSlide7.xml"/><Relationship Id="rId7" Type="http://schemas.openxmlformats.org/officeDocument/2006/relationships/diagramLayout" Target="../diagrams/layout9.xml"/><Relationship Id="rId12" Type="http://schemas.openxmlformats.org/officeDocument/2006/relationships/image" Target="../media/image39.png"/><Relationship Id="rId17" Type="http://schemas.microsoft.com/office/2007/relationships/diagramDrawing" Target="../diagrams/drawing10.xml"/><Relationship Id="rId2" Type="http://schemas.openxmlformats.org/officeDocument/2006/relationships/slideLayout" Target="../slideLayouts/slideLayout2.xml"/><Relationship Id="rId16" Type="http://schemas.openxmlformats.org/officeDocument/2006/relationships/diagramColors" Target="../diagrams/colors10.xml"/><Relationship Id="rId1" Type="http://schemas.openxmlformats.org/officeDocument/2006/relationships/tags" Target="../tags/tag5.xml"/><Relationship Id="rId6" Type="http://schemas.openxmlformats.org/officeDocument/2006/relationships/diagramData" Target="../diagrams/data9.xml"/><Relationship Id="rId11" Type="http://schemas.openxmlformats.org/officeDocument/2006/relationships/image" Target="../media/image38.png"/><Relationship Id="rId5" Type="http://schemas.openxmlformats.org/officeDocument/2006/relationships/image" Target="../media/image37.png"/><Relationship Id="rId15" Type="http://schemas.openxmlformats.org/officeDocument/2006/relationships/diagramQuickStyle" Target="../diagrams/quickStyle10.xml"/><Relationship Id="rId10" Type="http://schemas.microsoft.com/office/2007/relationships/diagramDrawing" Target="../diagrams/drawing9.xml"/><Relationship Id="rId4" Type="http://schemas.openxmlformats.org/officeDocument/2006/relationships/image" Target="../media/image36.jpg"/><Relationship Id="rId9" Type="http://schemas.openxmlformats.org/officeDocument/2006/relationships/diagramColors" Target="../diagrams/colors9.xml"/><Relationship Id="rId14" Type="http://schemas.openxmlformats.org/officeDocument/2006/relationships/diagramLayout" Target="../diagrams/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diagramQuickStyle" Target="../diagrams/quickStyle11.xml"/><Relationship Id="rId3" Type="http://schemas.openxmlformats.org/officeDocument/2006/relationships/notesSlide" Target="../notesSlides/notesSlide8.xml"/><Relationship Id="rId7" Type="http://schemas.openxmlformats.org/officeDocument/2006/relationships/image" Target="../media/image20.png"/><Relationship Id="rId12" Type="http://schemas.openxmlformats.org/officeDocument/2006/relationships/diagramLayout" Target="../diagrams/layout1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41.png"/><Relationship Id="rId11" Type="http://schemas.openxmlformats.org/officeDocument/2006/relationships/diagramData" Target="../diagrams/data11.xml"/><Relationship Id="rId5" Type="http://schemas.openxmlformats.org/officeDocument/2006/relationships/image" Target="../media/image36.jpg"/><Relationship Id="rId15" Type="http://schemas.microsoft.com/office/2007/relationships/diagramDrawing" Target="../diagrams/drawing11.xml"/><Relationship Id="rId10" Type="http://schemas.openxmlformats.org/officeDocument/2006/relationships/image" Target="../media/image411.png"/><Relationship Id="rId4" Type="http://schemas.openxmlformats.org/officeDocument/2006/relationships/image" Target="../media/image40.png"/><Relationship Id="rId9" Type="http://schemas.openxmlformats.org/officeDocument/2006/relationships/image" Target="../media/image43.png"/><Relationship Id="rId14" Type="http://schemas.openxmlformats.org/officeDocument/2006/relationships/diagramColors" Target="../diagrams/colors11.xml"/></Relationships>
</file>

<file path=ppt/slides/_rels/slide9.xml.rels><?xml version="1.0" encoding="UTF-8" standalone="yes"?>
<Relationships xmlns="http://schemas.openxmlformats.org/package/2006/relationships"><Relationship Id="rId8" Type="http://schemas.microsoft.com/office/2007/relationships/diagramDrawing" Target="../diagrams/drawing12.xml"/><Relationship Id="rId13" Type="http://schemas.microsoft.com/office/2007/relationships/diagramDrawing" Target="../diagrams/drawing13.xml"/><Relationship Id="rId18" Type="http://schemas.openxmlformats.org/officeDocument/2006/relationships/diagramColors" Target="../diagrams/colors14.xml"/><Relationship Id="rId3" Type="http://schemas.openxmlformats.org/officeDocument/2006/relationships/notesSlide" Target="../notesSlides/notesSlide9.xml"/><Relationship Id="rId21" Type="http://schemas.openxmlformats.org/officeDocument/2006/relationships/image" Target="../media/image46.png"/><Relationship Id="rId7" Type="http://schemas.openxmlformats.org/officeDocument/2006/relationships/diagramColors" Target="../diagrams/colors12.xml"/><Relationship Id="rId12" Type="http://schemas.openxmlformats.org/officeDocument/2006/relationships/diagramColors" Target="../diagrams/colors13.xml"/><Relationship Id="rId17" Type="http://schemas.openxmlformats.org/officeDocument/2006/relationships/diagramQuickStyle" Target="../diagrams/quickStyle14.xml"/><Relationship Id="rId2" Type="http://schemas.openxmlformats.org/officeDocument/2006/relationships/slideLayout" Target="../slideLayouts/slideLayout2.xml"/><Relationship Id="rId16" Type="http://schemas.openxmlformats.org/officeDocument/2006/relationships/diagramLayout" Target="../diagrams/layout14.xml"/><Relationship Id="rId20" Type="http://schemas.openxmlformats.org/officeDocument/2006/relationships/image" Target="../media/image45.png"/><Relationship Id="rId1" Type="http://schemas.openxmlformats.org/officeDocument/2006/relationships/tags" Target="../tags/tag7.xml"/><Relationship Id="rId6" Type="http://schemas.openxmlformats.org/officeDocument/2006/relationships/diagramQuickStyle" Target="../diagrams/quickStyle12.xml"/><Relationship Id="rId11" Type="http://schemas.openxmlformats.org/officeDocument/2006/relationships/diagramQuickStyle" Target="../diagrams/quickStyle13.xml"/><Relationship Id="rId24" Type="http://schemas.openxmlformats.org/officeDocument/2006/relationships/image" Target="../media/image48.png"/><Relationship Id="rId5" Type="http://schemas.openxmlformats.org/officeDocument/2006/relationships/diagramLayout" Target="../diagrams/layout12.xml"/><Relationship Id="rId15" Type="http://schemas.openxmlformats.org/officeDocument/2006/relationships/diagramData" Target="../diagrams/data14.xml"/><Relationship Id="rId23" Type="http://schemas.openxmlformats.org/officeDocument/2006/relationships/image" Target="../media/image30.png"/><Relationship Id="rId10" Type="http://schemas.openxmlformats.org/officeDocument/2006/relationships/diagramLayout" Target="../diagrams/layout13.xml"/><Relationship Id="rId19" Type="http://schemas.microsoft.com/office/2007/relationships/diagramDrawing" Target="../diagrams/drawing14.xml"/><Relationship Id="rId4" Type="http://schemas.openxmlformats.org/officeDocument/2006/relationships/diagramData" Target="../diagrams/data12.xml"/><Relationship Id="rId9" Type="http://schemas.openxmlformats.org/officeDocument/2006/relationships/diagramData" Target="../diagrams/data13.xml"/><Relationship Id="rId14" Type="http://schemas.openxmlformats.org/officeDocument/2006/relationships/image" Target="../media/image44.png"/><Relationship Id="rId22"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362200"/>
            <a:ext cx="6781800" cy="1295400"/>
          </a:xfrm>
        </p:spPr>
        <p:txBody>
          <a:bodyPr>
            <a:noAutofit/>
          </a:bodyPr>
          <a:lstStyle/>
          <a:p>
            <a:pPr lvl="1"/>
            <a:r>
              <a:rPr lang="en-US" sz="3200" b="1" dirty="0" smtClean="0">
                <a:solidFill>
                  <a:schemeClr val="tx1"/>
                </a:solidFill>
              </a:rPr>
              <a:t>CARLOG: </a:t>
            </a:r>
            <a:r>
              <a:rPr lang="en-US" sz="3200" dirty="0" smtClean="0">
                <a:solidFill>
                  <a:schemeClr val="tx1"/>
                </a:solidFill>
              </a:rPr>
              <a:t>A Platform for Flexible and Efficient Automotive Sensing</a:t>
            </a:r>
          </a:p>
        </p:txBody>
      </p:sp>
      <p:sp>
        <p:nvSpPr>
          <p:cNvPr id="3" name="Subtitle 2"/>
          <p:cNvSpPr>
            <a:spLocks noGrp="1"/>
          </p:cNvSpPr>
          <p:nvPr>
            <p:ph type="subTitle" idx="1"/>
          </p:nvPr>
        </p:nvSpPr>
        <p:spPr>
          <a:xfrm>
            <a:off x="1143000" y="3657600"/>
            <a:ext cx="6934200" cy="666750"/>
          </a:xfrm>
        </p:spPr>
        <p:txBody>
          <a:bodyPr>
            <a:normAutofit fontScale="92500" lnSpcReduction="10000"/>
          </a:bodyPr>
          <a:lstStyle/>
          <a:p>
            <a:pPr algn="ctr"/>
            <a:r>
              <a:rPr lang="en-US" b="1" dirty="0" err="1" smtClean="0"/>
              <a:t>Yurong</a:t>
            </a:r>
            <a:r>
              <a:rPr lang="en-US" b="1" dirty="0" smtClean="0"/>
              <a:t> </a:t>
            </a:r>
            <a:r>
              <a:rPr lang="en-US" b="1" dirty="0"/>
              <a:t>Jiang</a:t>
            </a:r>
            <a:r>
              <a:rPr lang="en-US" dirty="0"/>
              <a:t>, Hang </a:t>
            </a:r>
            <a:r>
              <a:rPr lang="en-US" dirty="0" err="1"/>
              <a:t>Qiu</a:t>
            </a:r>
            <a:r>
              <a:rPr lang="en-US" dirty="0"/>
              <a:t>, Matthew McCartney, William G. J. </a:t>
            </a:r>
            <a:r>
              <a:rPr lang="en-US" dirty="0" err="1" smtClean="0"/>
              <a:t>Halfond</a:t>
            </a:r>
            <a:r>
              <a:rPr lang="en-US" dirty="0" smtClean="0"/>
              <a:t>,  </a:t>
            </a:r>
            <a:r>
              <a:rPr lang="en-US" dirty="0"/>
              <a:t>Fan Bai, Donald Grimm, Ramesh </a:t>
            </a:r>
            <a:r>
              <a:rPr lang="en-US" dirty="0" err="1"/>
              <a:t>Govindan</a:t>
            </a:r>
            <a:endParaRPr lang="en-US" dirty="0"/>
          </a:p>
        </p:txBody>
      </p:sp>
      <p:sp>
        <p:nvSpPr>
          <p:cNvPr id="17" name="Slide Number Placeholder 16"/>
          <p:cNvSpPr>
            <a:spLocks noGrp="1"/>
          </p:cNvSpPr>
          <p:nvPr>
            <p:ph type="sldNum" sz="quarter" idx="12"/>
          </p:nvPr>
        </p:nvSpPr>
        <p:spPr>
          <a:xfrm>
            <a:off x="1216152" y="6355080"/>
            <a:ext cx="1219200" cy="365760"/>
          </a:xfrm>
        </p:spPr>
        <p:txBody>
          <a:bodyPr/>
          <a:lstStyle/>
          <a:p>
            <a:fld id="{B6F15528-21DE-4FAA-801E-634DDDAF4B2B}" type="slidenum">
              <a:rPr lang="en-US" smtClean="0"/>
              <a:pPr/>
              <a:t>1</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43600"/>
            <a:ext cx="2743200" cy="914400"/>
          </a:xfrm>
          <a:prstGeom prst="rect">
            <a:avLst/>
          </a:prstGeom>
        </p:spPr>
      </p:pic>
      <p:sp>
        <p:nvSpPr>
          <p:cNvPr id="8" name="Rectangle 6"/>
          <p:cNvSpPr>
            <a:spLocks noChangeArrowheads="1"/>
          </p:cNvSpPr>
          <p:nvPr/>
        </p:nvSpPr>
        <p:spPr bwMode="auto">
          <a:xfrm>
            <a:off x="7924800" y="5903893"/>
            <a:ext cx="1371600" cy="954107"/>
          </a:xfrm>
          <a:prstGeom prst="rect">
            <a:avLst/>
          </a:prstGeom>
          <a:noFill/>
          <a:ln w="9525">
            <a:noFill/>
            <a:miter lim="800000"/>
            <a:headEnd/>
            <a:tailEnd/>
          </a:ln>
        </p:spPr>
        <p:txBody>
          <a:bodyPr wrap="square">
            <a:prstTxWarp prst="textNoShape">
              <a:avLst/>
            </a:prstTxWarp>
            <a:spAutoFit/>
          </a:bodyPr>
          <a:lstStyle/>
          <a:p>
            <a:pPr algn="ctr">
              <a:lnSpc>
                <a:spcPct val="100000"/>
              </a:lnSpc>
              <a:spcBef>
                <a:spcPct val="0"/>
              </a:spcBef>
            </a:pPr>
            <a:r>
              <a:rPr lang="en-US" altLang="ko-KR" sz="2800" b="1" dirty="0" err="1" smtClean="0">
                <a:latin typeface="+mj-lt"/>
                <a:cs typeface="Calibri"/>
              </a:rPr>
              <a:t>Sensys</a:t>
            </a:r>
            <a:endParaRPr lang="en-US" altLang="ko-KR" sz="2800" b="1" dirty="0" smtClean="0">
              <a:latin typeface="+mj-lt"/>
              <a:cs typeface="Calibri"/>
            </a:endParaRPr>
          </a:p>
          <a:p>
            <a:pPr algn="ctr">
              <a:lnSpc>
                <a:spcPct val="100000"/>
              </a:lnSpc>
              <a:spcBef>
                <a:spcPct val="0"/>
              </a:spcBef>
            </a:pPr>
            <a:r>
              <a:rPr lang="en-US" altLang="ko-KR" sz="2800" b="1" dirty="0" smtClean="0">
                <a:latin typeface="+mj-lt"/>
                <a:cs typeface="Calibri"/>
              </a:rPr>
              <a:t>2014</a:t>
            </a:r>
          </a:p>
        </p:txBody>
      </p:sp>
      <p:pic>
        <p:nvPicPr>
          <p:cNvPr id="1026" name="Picture 2" descr="http://img2.wikia.nocookie.net/__cb20120824103113/logopedia/images/5/59/General_Motors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9529" y="6057682"/>
            <a:ext cx="686235" cy="6862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33551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CARLOG</a:t>
            </a:r>
            <a:r>
              <a:rPr lang="en-US" dirty="0" smtClean="0"/>
              <a:t> Contributions</a:t>
            </a:r>
            <a:endParaRPr lang="en-US"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10</a:t>
            </a:fld>
            <a:endParaRPr lang="en-US"/>
          </a:p>
        </p:txBody>
      </p:sp>
      <p:graphicFrame>
        <p:nvGraphicFramePr>
          <p:cNvPr id="9" name="Diagram 8"/>
          <p:cNvGraphicFramePr/>
          <p:nvPr>
            <p:extLst/>
          </p:nvPr>
        </p:nvGraphicFramePr>
        <p:xfrm>
          <a:off x="304800" y="1371600"/>
          <a:ext cx="8534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51524" y="3017520"/>
            <a:ext cx="8763001" cy="1371600"/>
          </a:xfrm>
          <a:prstGeom prst="rect">
            <a:avLst/>
          </a:prstGeom>
          <a:solidFill>
            <a:schemeClr val="bg1">
              <a:alpha val="59000"/>
            </a:schemeClr>
          </a:solidFill>
          <a:ln w="38100" cmpd="dbl">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228600" y="4419600"/>
            <a:ext cx="8763001" cy="1676400"/>
          </a:xfrm>
          <a:prstGeom prst="rect">
            <a:avLst/>
          </a:prstGeom>
          <a:solidFill>
            <a:schemeClr val="bg1">
              <a:alpha val="59000"/>
            </a:schemeClr>
          </a:solidFill>
          <a:ln w="38100" cmpd="dbl">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ight Arrow 4"/>
          <p:cNvSpPr/>
          <p:nvPr/>
        </p:nvSpPr>
        <p:spPr>
          <a:xfrm>
            <a:off x="4442085" y="3337814"/>
            <a:ext cx="181880" cy="182371"/>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aphicFrame>
        <p:nvGraphicFramePr>
          <p:cNvPr id="10" name="Diagram 9"/>
          <p:cNvGraphicFramePr/>
          <p:nvPr>
            <p:extLst>
              <p:ext uri="{D42A27DB-BD31-4B8C-83A1-F6EECF244321}">
                <p14:modId xmlns:p14="http://schemas.microsoft.com/office/powerpoint/2010/main" val="4132811222"/>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7916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3"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CARLOG </a:t>
            </a:r>
            <a:r>
              <a:rPr lang="en-US" dirty="0" smtClean="0"/>
              <a:t>Latency Optimization</a:t>
            </a:r>
            <a:endParaRPr lang="en-US" dirty="0"/>
          </a:p>
        </p:txBody>
      </p:sp>
      <p:sp>
        <p:nvSpPr>
          <p:cNvPr id="36" name="Slide Number Placeholder 35"/>
          <p:cNvSpPr>
            <a:spLocks noGrp="1"/>
          </p:cNvSpPr>
          <p:nvPr>
            <p:ph type="sldNum" sz="quarter" idx="12"/>
          </p:nvPr>
        </p:nvSpPr>
        <p:spPr/>
        <p:txBody>
          <a:bodyPr/>
          <a:lstStyle/>
          <a:p>
            <a:fld id="{B6F15528-21DE-4FAA-801E-634DDDAF4B2B}" type="slidenum">
              <a:rPr lang="en-US" smtClean="0"/>
              <a:pPr/>
              <a:t>11</a:t>
            </a:fld>
            <a:endParaRPr lang="en-US"/>
          </a:p>
        </p:txBody>
      </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3461" y="2767868"/>
            <a:ext cx="1789023" cy="894513"/>
          </a:xfrm>
          <a:prstGeom prst="rect">
            <a:avLst/>
          </a:prstGeom>
        </p:spPr>
      </p:pic>
      <p:pic>
        <p:nvPicPr>
          <p:cNvPr id="41"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5867" y="2663046"/>
            <a:ext cx="1247927" cy="999336"/>
          </a:xfrm>
          <a:prstGeom prst="rect">
            <a:avLst/>
          </a:prstGeom>
        </p:spPr>
      </p:pic>
      <p:pic>
        <p:nvPicPr>
          <p:cNvPr id="49" name="Picture 48"/>
          <p:cNvPicPr>
            <a:picLocks noChangeAspect="1"/>
          </p:cNvPicPr>
          <p:nvPr/>
        </p:nvPicPr>
        <p:blipFill>
          <a:blip r:embed="rId6"/>
          <a:stretch>
            <a:fillRect/>
          </a:stretch>
        </p:blipFill>
        <p:spPr>
          <a:xfrm>
            <a:off x="4152788" y="2500487"/>
            <a:ext cx="799550" cy="1276995"/>
          </a:xfrm>
          <a:prstGeom prst="rect">
            <a:avLst/>
          </a:prstGeom>
        </p:spPr>
      </p:pic>
      <p:pic>
        <p:nvPicPr>
          <p:cNvPr id="50" name="Picture 49"/>
          <p:cNvPicPr>
            <a:picLocks noChangeAspect="1"/>
          </p:cNvPicPr>
          <p:nvPr/>
        </p:nvPicPr>
        <p:blipFill>
          <a:blip r:embed="rId7"/>
          <a:stretch>
            <a:fillRect/>
          </a:stretch>
        </p:blipFill>
        <p:spPr>
          <a:xfrm>
            <a:off x="5017449" y="2887341"/>
            <a:ext cx="1558843" cy="432000"/>
          </a:xfrm>
          <a:prstGeom prst="rect">
            <a:avLst/>
          </a:prstGeom>
        </p:spPr>
      </p:pic>
      <p:pic>
        <p:nvPicPr>
          <p:cNvPr id="51" name="Picture 50"/>
          <p:cNvPicPr>
            <a:picLocks noChangeAspect="1"/>
          </p:cNvPicPr>
          <p:nvPr/>
        </p:nvPicPr>
        <p:blipFill>
          <a:blip r:embed="rId7"/>
          <a:stretch>
            <a:fillRect/>
          </a:stretch>
        </p:blipFill>
        <p:spPr>
          <a:xfrm>
            <a:off x="2635600" y="2887341"/>
            <a:ext cx="1558843" cy="432000"/>
          </a:xfrm>
          <a:prstGeom prst="rect">
            <a:avLst/>
          </a:prstGeom>
        </p:spPr>
      </p:pic>
      <p:pic>
        <p:nvPicPr>
          <p:cNvPr id="54" name="Picture 9" descr="C:\Users\Xing\Desktop\Untitled.png"/>
          <p:cNvPicPr>
            <a:picLocks noChangeAspect="1" noChangeArrowheads="1"/>
          </p:cNvPicPr>
          <p:nvPr/>
        </p:nvPicPr>
        <p:blipFill>
          <a:blip r:embed="rId8" cstate="print"/>
          <a:srcRect/>
          <a:stretch>
            <a:fillRect/>
          </a:stretch>
        </p:blipFill>
        <p:spPr bwMode="auto">
          <a:xfrm>
            <a:off x="7777800" y="2193411"/>
            <a:ext cx="985200" cy="990101"/>
          </a:xfrm>
          <a:prstGeom prst="ellipse">
            <a:avLst/>
          </a:prstGeom>
          <a:ln>
            <a:noFill/>
          </a:ln>
          <a:effectLst>
            <a:softEdge rad="112500"/>
          </a:effectLst>
        </p:spPr>
      </p:pic>
      <p:pic>
        <p:nvPicPr>
          <p:cNvPr id="55" name="Picture 9" descr="C:\Users\Xing\Desktop\Untitled.png"/>
          <p:cNvPicPr>
            <a:picLocks noChangeAspect="1" noChangeArrowheads="1"/>
          </p:cNvPicPr>
          <p:nvPr/>
        </p:nvPicPr>
        <p:blipFill>
          <a:blip r:embed="rId8" cstate="print"/>
          <a:srcRect/>
          <a:stretch>
            <a:fillRect/>
          </a:stretch>
        </p:blipFill>
        <p:spPr bwMode="auto">
          <a:xfrm>
            <a:off x="571847" y="2167995"/>
            <a:ext cx="985200" cy="990101"/>
          </a:xfrm>
          <a:prstGeom prst="ellipse">
            <a:avLst/>
          </a:prstGeom>
          <a:ln>
            <a:noFill/>
          </a:ln>
          <a:effectLst>
            <a:softEdge rad="112500"/>
          </a:effectLst>
        </p:spPr>
      </p:pic>
      <p:sp>
        <p:nvSpPr>
          <p:cNvPr id="56" name="Rounded Rectangle 55"/>
          <p:cNvSpPr/>
          <p:nvPr/>
        </p:nvSpPr>
        <p:spPr bwMode="auto">
          <a:xfrm>
            <a:off x="3934354" y="3810000"/>
            <a:ext cx="1277684" cy="404862"/>
          </a:xfrm>
          <a:prstGeom prst="roundRect">
            <a:avLst/>
          </a:prstGeom>
          <a:solidFill>
            <a:schemeClr val="bg1"/>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b="1" dirty="0" err="1" smtClean="0">
                <a:solidFill>
                  <a:srgbClr val="000000"/>
                </a:solidFill>
                <a:latin typeface="Andale Mono"/>
              </a:rPr>
              <a:t>yawrate</a:t>
            </a:r>
            <a:r>
              <a:rPr lang="en-US" sz="1600" b="1" dirty="0" smtClean="0">
                <a:solidFill>
                  <a:srgbClr val="000000"/>
                </a:solidFill>
                <a:latin typeface="Andale Mono"/>
              </a:rPr>
              <a:t>=10</a:t>
            </a:r>
          </a:p>
        </p:txBody>
      </p:sp>
      <p:sp>
        <p:nvSpPr>
          <p:cNvPr id="57" name="Rounded Rectangle 56"/>
          <p:cNvSpPr/>
          <p:nvPr/>
        </p:nvSpPr>
        <p:spPr bwMode="auto">
          <a:xfrm>
            <a:off x="3942574" y="4289229"/>
            <a:ext cx="1277684" cy="404862"/>
          </a:xfrm>
          <a:prstGeom prst="roundRect">
            <a:avLst/>
          </a:prstGeom>
          <a:solidFill>
            <a:schemeClr val="bg1"/>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b="1" dirty="0" smtClean="0">
                <a:solidFill>
                  <a:srgbClr val="000000"/>
                </a:solidFill>
                <a:latin typeface="Andale Mono"/>
              </a:rPr>
              <a:t>speed=35</a:t>
            </a:r>
          </a:p>
        </p:txBody>
      </p:sp>
      <p:sp>
        <p:nvSpPr>
          <p:cNvPr id="58" name="Rounded Rectangle 57"/>
          <p:cNvSpPr/>
          <p:nvPr/>
        </p:nvSpPr>
        <p:spPr bwMode="auto">
          <a:xfrm>
            <a:off x="3691662" y="3698766"/>
            <a:ext cx="1828800" cy="2549634"/>
          </a:xfrm>
          <a:prstGeom prst="roundRect">
            <a:avLst/>
          </a:prstGeom>
          <a:noFill/>
          <a:ln w="31750" cap="flat" cmpd="sng" algn="ctr">
            <a:solidFill>
              <a:schemeClr val="accent6">
                <a:lumMod val="60000"/>
                <a:lumOff val="40000"/>
              </a:schemeClr>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228600" indent="-228600">
              <a:buAutoNum type="arabicPeriod"/>
            </a:pPr>
            <a:endParaRPr lang="en-US" b="1" dirty="0" smtClean="0">
              <a:solidFill>
                <a:schemeClr val="tx1"/>
              </a:solidFill>
              <a:latin typeface="Andale Mono"/>
              <a:cs typeface="Andale Mono"/>
            </a:endParaRPr>
          </a:p>
        </p:txBody>
      </p:sp>
      <p:sp>
        <p:nvSpPr>
          <p:cNvPr id="59" name="Rounded Rectangle 58"/>
          <p:cNvSpPr/>
          <p:nvPr/>
        </p:nvSpPr>
        <p:spPr bwMode="auto">
          <a:xfrm>
            <a:off x="3733800" y="4776738"/>
            <a:ext cx="1737574" cy="404862"/>
          </a:xfrm>
          <a:prstGeom prst="roundRect">
            <a:avLst/>
          </a:prstGeom>
          <a:solidFill>
            <a:schemeClr val="bg1"/>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b="1" dirty="0" err="1" smtClean="0">
                <a:solidFill>
                  <a:srgbClr val="000000"/>
                </a:solidFill>
                <a:latin typeface="Andale Mono"/>
              </a:rPr>
              <a:t>speedlimit</a:t>
            </a:r>
            <a:r>
              <a:rPr lang="en-US" sz="1600" b="1" dirty="0" smtClean="0">
                <a:solidFill>
                  <a:srgbClr val="000000"/>
                </a:solidFill>
                <a:latin typeface="Andale Mono"/>
              </a:rPr>
              <a:t>=30</a:t>
            </a:r>
          </a:p>
        </p:txBody>
      </p:sp>
      <p:sp>
        <p:nvSpPr>
          <p:cNvPr id="61" name="Rounded Rectangle 60"/>
          <p:cNvSpPr/>
          <p:nvPr/>
        </p:nvSpPr>
        <p:spPr bwMode="auto">
          <a:xfrm>
            <a:off x="3733800" y="5767338"/>
            <a:ext cx="1737574" cy="404862"/>
          </a:xfrm>
          <a:prstGeom prst="roundRect">
            <a:avLst/>
          </a:prstGeom>
          <a:solidFill>
            <a:schemeClr val="bg1"/>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b="1" dirty="0">
                <a:solidFill>
                  <a:srgbClr val="000000"/>
                </a:solidFill>
                <a:latin typeface="Andale Mono"/>
              </a:rPr>
              <a:t>w</a:t>
            </a:r>
            <a:r>
              <a:rPr lang="en-US" sz="1600" b="1" dirty="0" smtClean="0">
                <a:solidFill>
                  <a:srgbClr val="000000"/>
                </a:solidFill>
                <a:latin typeface="Andale Mono"/>
              </a:rPr>
              <a:t>eather=False</a:t>
            </a:r>
          </a:p>
        </p:txBody>
      </p:sp>
      <p:sp>
        <p:nvSpPr>
          <p:cNvPr id="3" name="TextBox 2"/>
          <p:cNvSpPr txBox="1"/>
          <p:nvPr/>
        </p:nvSpPr>
        <p:spPr>
          <a:xfrm>
            <a:off x="2919545" y="3822206"/>
            <a:ext cx="990951" cy="369332"/>
          </a:xfrm>
          <a:prstGeom prst="rect">
            <a:avLst/>
          </a:prstGeom>
          <a:noFill/>
        </p:spPr>
        <p:txBody>
          <a:bodyPr wrap="square" rtlCol="0">
            <a:spAutoFit/>
          </a:bodyPr>
          <a:lstStyle/>
          <a:p>
            <a:r>
              <a:rPr lang="en-US" dirty="0" smtClean="0"/>
              <a:t>10 </a:t>
            </a:r>
            <a:r>
              <a:rPr lang="en-US" dirty="0" err="1" smtClean="0"/>
              <a:t>ms</a:t>
            </a:r>
            <a:endParaRPr lang="en-US" dirty="0" smtClean="0"/>
          </a:p>
        </p:txBody>
      </p:sp>
      <p:sp>
        <p:nvSpPr>
          <p:cNvPr id="23" name="TextBox 22"/>
          <p:cNvSpPr txBox="1"/>
          <p:nvPr/>
        </p:nvSpPr>
        <p:spPr>
          <a:xfrm>
            <a:off x="2776911" y="4307366"/>
            <a:ext cx="990951" cy="369332"/>
          </a:xfrm>
          <a:prstGeom prst="rect">
            <a:avLst/>
          </a:prstGeom>
          <a:noFill/>
        </p:spPr>
        <p:txBody>
          <a:bodyPr wrap="square" rtlCol="0">
            <a:spAutoFit/>
          </a:bodyPr>
          <a:lstStyle/>
          <a:p>
            <a:r>
              <a:rPr lang="en-US" dirty="0" smtClean="0"/>
              <a:t>100 </a:t>
            </a:r>
            <a:r>
              <a:rPr lang="en-US" dirty="0" err="1" smtClean="0"/>
              <a:t>ms</a:t>
            </a:r>
            <a:endParaRPr lang="en-US" dirty="0" smtClean="0"/>
          </a:p>
        </p:txBody>
      </p:sp>
      <p:sp>
        <p:nvSpPr>
          <p:cNvPr id="24" name="TextBox 23"/>
          <p:cNvSpPr txBox="1"/>
          <p:nvPr/>
        </p:nvSpPr>
        <p:spPr>
          <a:xfrm>
            <a:off x="2776911" y="4786967"/>
            <a:ext cx="990951" cy="369332"/>
          </a:xfrm>
          <a:prstGeom prst="rect">
            <a:avLst/>
          </a:prstGeom>
          <a:noFill/>
        </p:spPr>
        <p:txBody>
          <a:bodyPr wrap="square" rtlCol="0">
            <a:spAutoFit/>
          </a:bodyPr>
          <a:lstStyle/>
          <a:p>
            <a:r>
              <a:rPr lang="en-US" dirty="0"/>
              <a:t>4</a:t>
            </a:r>
            <a:r>
              <a:rPr lang="en-US" dirty="0" smtClean="0"/>
              <a:t>00 </a:t>
            </a:r>
            <a:r>
              <a:rPr lang="en-US" dirty="0" err="1" smtClean="0"/>
              <a:t>ms</a:t>
            </a:r>
            <a:endParaRPr lang="en-US" dirty="0" smtClean="0"/>
          </a:p>
        </p:txBody>
      </p:sp>
      <p:sp>
        <p:nvSpPr>
          <p:cNvPr id="25" name="TextBox 24"/>
          <p:cNvSpPr txBox="1"/>
          <p:nvPr/>
        </p:nvSpPr>
        <p:spPr>
          <a:xfrm>
            <a:off x="2778914" y="5311202"/>
            <a:ext cx="990951" cy="369332"/>
          </a:xfrm>
          <a:prstGeom prst="rect">
            <a:avLst/>
          </a:prstGeom>
          <a:noFill/>
        </p:spPr>
        <p:txBody>
          <a:bodyPr wrap="square" rtlCol="0">
            <a:spAutoFit/>
          </a:bodyPr>
          <a:lstStyle/>
          <a:p>
            <a:r>
              <a:rPr lang="en-US" dirty="0"/>
              <a:t>6</a:t>
            </a:r>
            <a:r>
              <a:rPr lang="en-US" dirty="0" smtClean="0"/>
              <a:t>00 </a:t>
            </a:r>
            <a:r>
              <a:rPr lang="en-US" dirty="0" err="1" smtClean="0"/>
              <a:t>ms</a:t>
            </a:r>
            <a:endParaRPr lang="en-US" dirty="0" smtClean="0"/>
          </a:p>
        </p:txBody>
      </p:sp>
      <p:sp>
        <p:nvSpPr>
          <p:cNvPr id="26" name="Left Brace 25"/>
          <p:cNvSpPr/>
          <p:nvPr/>
        </p:nvSpPr>
        <p:spPr bwMode="auto">
          <a:xfrm>
            <a:off x="2514600" y="3886200"/>
            <a:ext cx="357187" cy="2209800"/>
          </a:xfrm>
          <a:prstGeom prst="leftBrace">
            <a:avLst>
              <a:gd name="adj1" fmla="val 8333"/>
              <a:gd name="adj2" fmla="val 50822"/>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65" charset="0"/>
              <a:ea typeface="ヒラギノ角ゴ ProN W3" pitchFamily="-65" charset="-128"/>
              <a:cs typeface="ヒラギノ角ゴ ProN W3" pitchFamily="-65" charset="-128"/>
              <a:sym typeface="Gill Sans" pitchFamily="-65" charset="0"/>
            </a:endParaRPr>
          </a:p>
        </p:txBody>
      </p:sp>
      <p:sp>
        <p:nvSpPr>
          <p:cNvPr id="28" name="Rounded Rectangle 27"/>
          <p:cNvSpPr/>
          <p:nvPr/>
        </p:nvSpPr>
        <p:spPr bwMode="auto">
          <a:xfrm>
            <a:off x="571847" y="4556239"/>
            <a:ext cx="1891948" cy="675431"/>
          </a:xfrm>
          <a:prstGeom prst="roundRect">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smtClean="0">
                <a:solidFill>
                  <a:schemeClr val="bg1"/>
                </a:solidFill>
                <a:latin typeface="Calibri"/>
                <a:ea typeface="ヒラギノ角ゴ ProN W3" pitchFamily="-65" charset="-128"/>
                <a:cs typeface="Calibri"/>
                <a:sym typeface="Gill Sans" pitchFamily="-65" charset="0"/>
              </a:rPr>
              <a:t>&gt; 800 </a:t>
            </a:r>
            <a:r>
              <a:rPr lang="en-US" sz="2800" dirty="0" err="1" smtClean="0">
                <a:solidFill>
                  <a:schemeClr val="bg1"/>
                </a:solidFill>
                <a:latin typeface="Calibri"/>
                <a:ea typeface="ヒラギノ角ゴ ProN W3" pitchFamily="-65" charset="-128"/>
                <a:cs typeface="Calibri"/>
                <a:sym typeface="Gill Sans" pitchFamily="-65" charset="0"/>
              </a:rPr>
              <a:t>ms</a:t>
            </a:r>
            <a:r>
              <a:rPr lang="en-US" sz="2800" dirty="0" smtClean="0">
                <a:solidFill>
                  <a:schemeClr val="bg1"/>
                </a:solidFill>
                <a:latin typeface="Calibri"/>
                <a:ea typeface="ヒラギノ角ゴ ProN W3" pitchFamily="-65" charset="-128"/>
                <a:cs typeface="Calibri"/>
                <a:sym typeface="Gill Sans" pitchFamily="-65" charset="0"/>
              </a:rPr>
              <a:t> </a:t>
            </a:r>
            <a:endParaRPr lang="en-US" sz="2800" dirty="0">
              <a:solidFill>
                <a:schemeClr val="bg1"/>
              </a:solidFill>
              <a:latin typeface="Calibri"/>
              <a:ea typeface="ヒラギノ角ゴ ProN W3" pitchFamily="-65" charset="-128"/>
              <a:cs typeface="Calibri"/>
              <a:sym typeface="Gill Sans" pitchFamily="-65" charset="0"/>
            </a:endParaRPr>
          </a:p>
        </p:txBody>
      </p:sp>
      <p:cxnSp>
        <p:nvCxnSpPr>
          <p:cNvPr id="6" name="Straight Arrow Connector 5"/>
          <p:cNvCxnSpPr>
            <a:stCxn id="56" idx="0"/>
          </p:cNvCxnSpPr>
          <p:nvPr/>
        </p:nvCxnSpPr>
        <p:spPr>
          <a:xfrm flipH="1" flipV="1">
            <a:off x="2895600" y="2137236"/>
            <a:ext cx="1677596" cy="1672764"/>
          </a:xfrm>
          <a:prstGeom prst="straightConnector1">
            <a:avLst/>
          </a:prstGeom>
          <a:ln w="50800" cmpd="dbl">
            <a:solidFill>
              <a:schemeClr val="accent1">
                <a:lumMod val="90000"/>
              </a:schemeClr>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32" name="Rounded Rectangle 31"/>
          <p:cNvSpPr/>
          <p:nvPr/>
        </p:nvSpPr>
        <p:spPr bwMode="auto">
          <a:xfrm>
            <a:off x="604327" y="5436244"/>
            <a:ext cx="1891948" cy="675431"/>
          </a:xfrm>
          <a:prstGeom prst="roundRect">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smtClean="0">
                <a:solidFill>
                  <a:schemeClr val="bg1"/>
                </a:solidFill>
                <a:latin typeface="Calibri"/>
                <a:ea typeface="ヒラギノ角ゴ ProN W3" pitchFamily="-65" charset="-128"/>
                <a:cs typeface="Calibri"/>
                <a:sym typeface="Gill Sans" pitchFamily="-65" charset="0"/>
              </a:rPr>
              <a:t>10 </a:t>
            </a:r>
            <a:r>
              <a:rPr lang="en-US" sz="2800" dirty="0" err="1" smtClean="0">
                <a:solidFill>
                  <a:schemeClr val="bg1"/>
                </a:solidFill>
                <a:latin typeface="Calibri"/>
                <a:ea typeface="ヒラギノ角ゴ ProN W3" pitchFamily="-65" charset="-128"/>
                <a:cs typeface="Calibri"/>
                <a:sym typeface="Gill Sans" pitchFamily="-65" charset="0"/>
              </a:rPr>
              <a:t>ms</a:t>
            </a:r>
            <a:r>
              <a:rPr lang="en-US" sz="2800" dirty="0" smtClean="0">
                <a:solidFill>
                  <a:schemeClr val="bg1"/>
                </a:solidFill>
                <a:latin typeface="Calibri"/>
                <a:ea typeface="ヒラギノ角ゴ ProN W3" pitchFamily="-65" charset="-128"/>
                <a:cs typeface="Calibri"/>
                <a:sym typeface="Gill Sans" pitchFamily="-65" charset="0"/>
              </a:rPr>
              <a:t> !</a:t>
            </a:r>
            <a:endParaRPr lang="en-US" sz="2800" dirty="0">
              <a:solidFill>
                <a:schemeClr val="bg1"/>
              </a:solidFill>
              <a:latin typeface="Calibri"/>
              <a:ea typeface="ヒラギノ角ゴ ProN W3" pitchFamily="-65" charset="-128"/>
              <a:cs typeface="Calibri"/>
              <a:sym typeface="Gill Sans" pitchFamily="-65" charset="0"/>
            </a:endParaRPr>
          </a:p>
        </p:txBody>
      </p:sp>
      <p:pic>
        <p:nvPicPr>
          <p:cNvPr id="2052" name="Picture 4" descr="http://www2.psd100.com/ppp/2013/11/0601/Red-cross-icon-1106024037.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4425" y="4495800"/>
            <a:ext cx="796308" cy="796308"/>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30" name="Diagram 29"/>
          <p:cNvGraphicFramePr/>
          <p:nvPr>
            <p:extLst>
              <p:ext uri="{D42A27DB-BD31-4B8C-83A1-F6EECF244321}">
                <p14:modId xmlns:p14="http://schemas.microsoft.com/office/powerpoint/2010/main" val="1863213906"/>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9" name="Rectangle 28"/>
          <p:cNvSpPr/>
          <p:nvPr/>
        </p:nvSpPr>
        <p:spPr>
          <a:xfrm>
            <a:off x="1710813" y="1826141"/>
            <a:ext cx="2199683" cy="2587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TextBox 33"/>
              <p:cNvSpPr txBox="1"/>
              <p:nvPr/>
            </p:nvSpPr>
            <p:spPr>
              <a:xfrm>
                <a:off x="230430" y="1122208"/>
                <a:ext cx="7812038" cy="163121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1" i="1" smtClean="0">
                          <a:latin typeface="Cambria Math" panose="02040503050406030204" pitchFamily="18" charset="0"/>
                        </a:rPr>
                        <m:t>𝑺𝒑𝒆𝒆𝒅𝒊𝒏𝒈</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r>
                            <a:rPr lang="en-US" sz="2000" b="0" i="1" smtClean="0">
                              <a:latin typeface="Cambria Math" panose="02040503050406030204" pitchFamily="18" charset="0"/>
                            </a:rPr>
                            <m:t>,</m:t>
                          </m:r>
                          <m:r>
                            <a:rPr lang="en-US" sz="2000" b="0" i="1" smtClean="0">
                              <a:latin typeface="Cambria Math" panose="02040503050406030204" pitchFamily="18" charset="0"/>
                            </a:rPr>
                            <m:t>𝑧</m:t>
                          </m:r>
                          <m:r>
                            <a:rPr lang="en-US" sz="2000" b="0" i="1" smtClean="0">
                              <a:latin typeface="Cambria Math" panose="02040503050406030204" pitchFamily="18" charset="0"/>
                            </a:rPr>
                            <m:t>,</m:t>
                          </m:r>
                          <m:r>
                            <a:rPr lang="en-US" sz="2000" b="0" i="1" smtClean="0">
                              <a:latin typeface="Cambria Math" panose="02040503050406030204" pitchFamily="18" charset="0"/>
                            </a:rPr>
                            <m:t>𝑤</m:t>
                          </m:r>
                        </m:e>
                      </m:d>
                      <m:r>
                        <a:rPr lang="en-US" sz="2000" b="0" i="1" smtClean="0">
                          <a:latin typeface="Cambria Math" panose="02040503050406030204" pitchFamily="18" charset="0"/>
                        </a:rPr>
                        <m:t>:−</m:t>
                      </m:r>
                      <m:r>
                        <a:rPr lang="en-US" sz="2000" i="1">
                          <a:latin typeface="Cambria Math" panose="02040503050406030204" pitchFamily="18" charset="0"/>
                        </a:rPr>
                        <m:t>𝑣𝑒h𝑖𝑐𝑙𝑒𝑠𝑝𝑒𝑒𝑑</m:t>
                      </m:r>
                      <m:d>
                        <m:dPr>
                          <m:ctrlPr>
                            <a:rPr lang="en-US" sz="2000" i="1">
                              <a:latin typeface="Cambria Math" panose="02040503050406030204" pitchFamily="18" charset="0"/>
                            </a:rPr>
                          </m:ctrlPr>
                        </m:dPr>
                        <m:e>
                          <m:r>
                            <a:rPr lang="en-US" sz="2000" i="1">
                              <a:latin typeface="Cambria Math" panose="02040503050406030204" pitchFamily="18" charset="0"/>
                            </a:rPr>
                            <m:t>𝑧</m:t>
                          </m:r>
                        </m:e>
                      </m:d>
                      <m:r>
                        <a:rPr lang="en-US" sz="2000" i="1">
                          <a:latin typeface="Cambria Math" panose="02040503050406030204" pitchFamily="18" charset="0"/>
                        </a:rPr>
                        <m:t>, </m:t>
                      </m:r>
                      <m:r>
                        <a:rPr lang="en-US" sz="2000" i="1">
                          <a:latin typeface="Cambria Math" panose="02040503050406030204" pitchFamily="18" charset="0"/>
                        </a:rPr>
                        <m:t>𝑠𝑝𝑒𝑒𝑑𝑙𝑖𝑚𝑖𝑡</m:t>
                      </m:r>
                      <m:d>
                        <m:dPr>
                          <m:ctrlPr>
                            <a:rPr lang="en-US" sz="2000" i="1">
                              <a:latin typeface="Cambria Math" panose="02040503050406030204" pitchFamily="18" charset="0"/>
                            </a:rPr>
                          </m:ctrlPr>
                        </m:dPr>
                        <m:e>
                          <m:r>
                            <a:rPr lang="en-US" sz="2000" i="1">
                              <a:latin typeface="Cambria Math" panose="02040503050406030204" pitchFamily="18" charset="0"/>
                            </a:rPr>
                            <m:t>𝑤</m:t>
                          </m:r>
                        </m:e>
                      </m:d>
                      <m:r>
                        <a:rPr lang="en-US" sz="2000" i="1">
                          <a:latin typeface="Cambria Math" panose="02040503050406030204" pitchFamily="18" charset="0"/>
                        </a:rPr>
                        <m:t>, </m:t>
                      </m:r>
                      <m:r>
                        <a:rPr lang="en-US" sz="2000" i="1">
                          <a:latin typeface="Cambria Math" panose="02040503050406030204" pitchFamily="18" charset="0"/>
                        </a:rPr>
                        <m:t>𝑧</m:t>
                      </m:r>
                      <m:r>
                        <a:rPr lang="en-US" sz="2000" i="1">
                          <a:latin typeface="Cambria Math" panose="02040503050406030204" pitchFamily="18" charset="0"/>
                        </a:rPr>
                        <m:t>&gt;1.2</m:t>
                      </m:r>
                      <m:r>
                        <a:rPr lang="en-US" sz="2000" i="1">
                          <a:latin typeface="Cambria Math" panose="02040503050406030204" pitchFamily="18" charset="0"/>
                        </a:rPr>
                        <m:t>𝑤</m:t>
                      </m:r>
                      <m:r>
                        <a:rPr lang="en-US" sz="2000" b="0" i="1" smtClean="0">
                          <a:latin typeface="Cambria Math" panose="02040503050406030204" pitchFamily="18" charset="0"/>
                        </a:rPr>
                        <m:t>.</m:t>
                      </m:r>
                    </m:oMath>
                  </m:oMathPara>
                </a14:m>
                <a:endParaRPr lang="en-US" sz="2000" b="0" dirty="0" smtClean="0"/>
              </a:p>
              <a:p>
                <a:pPr/>
                <a14:m>
                  <m:oMathPara xmlns:m="http://schemas.openxmlformats.org/officeDocument/2006/math">
                    <m:oMathParaPr>
                      <m:jc m:val="left"/>
                    </m:oMathParaPr>
                    <m:oMath xmlns:m="http://schemas.openxmlformats.org/officeDocument/2006/math">
                      <m:r>
                        <a:rPr lang="en-US" sz="2000" b="1" i="1">
                          <a:latin typeface="Cambria Math" panose="02040503050406030204" pitchFamily="18" charset="0"/>
                        </a:rPr>
                        <m:t>𝑫𝒂𝒏𝒈𝒆𝒓𝒐𝒖𝒔𝑫𝒓𝒊𝒗𝒊𝒏𝒈</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𝑦</m:t>
                          </m:r>
                          <m:r>
                            <a:rPr lang="en-US" sz="2000" i="1">
                              <a:latin typeface="Cambria Math" panose="02040503050406030204" pitchFamily="18" charset="0"/>
                            </a:rPr>
                            <m:t>,</m:t>
                          </m:r>
                          <m:r>
                            <a:rPr lang="en-US" sz="2000" i="1">
                              <a:latin typeface="Cambria Math" panose="02040503050406030204" pitchFamily="18" charset="0"/>
                            </a:rPr>
                            <m:t>𝑧</m:t>
                          </m:r>
                          <m:r>
                            <a:rPr lang="en-US" sz="2000" i="1">
                              <a:latin typeface="Cambria Math" panose="02040503050406030204" pitchFamily="18" charset="0"/>
                            </a:rPr>
                            <m:t>,</m:t>
                          </m:r>
                          <m:r>
                            <a:rPr lang="en-US" sz="2000" i="1">
                              <a:latin typeface="Cambria Math" panose="02040503050406030204" pitchFamily="18" charset="0"/>
                            </a:rPr>
                            <m:t>𝑤</m:t>
                          </m:r>
                        </m:e>
                      </m:d>
                      <m:r>
                        <a:rPr lang="en-US" sz="2000" i="1">
                          <a:latin typeface="Cambria Math" panose="02040503050406030204" pitchFamily="18" charset="0"/>
                        </a:rPr>
                        <m:t>:−</m:t>
                      </m:r>
                    </m:oMath>
                  </m:oMathPara>
                </a14:m>
                <a:endParaRPr lang="en-US" sz="2000" i="1" dirty="0">
                  <a:latin typeface="Cambria Math" panose="02040503050406030204" pitchFamily="18" charset="0"/>
                </a:endParaRPr>
              </a:p>
              <a:p>
                <a:pPr algn="ctr"/>
                <a:r>
                  <a:rPr lang="en-US" sz="2000" dirty="0"/>
                  <a:t>y</a:t>
                </a:r>
                <a14:m>
                  <m:oMath xmlns:m="http://schemas.openxmlformats.org/officeDocument/2006/math">
                    <m:r>
                      <a:rPr lang="en-US" sz="2000" i="1">
                        <a:latin typeface="Cambria Math" panose="02040503050406030204" pitchFamily="18" charset="0"/>
                      </a:rPr>
                      <m:t>𝑎𝑤𝑟𝑎𝑡𝑒</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 </m:t>
                    </m:r>
                    <m:r>
                      <a:rPr lang="en-US" sz="2000" i="1">
                        <a:latin typeface="Cambria Math" panose="02040503050406030204" pitchFamily="18" charset="0"/>
                      </a:rPr>
                      <m:t>𝑥</m:t>
                    </m:r>
                    <m:r>
                      <a:rPr lang="en-US" sz="2000" i="1">
                        <a:latin typeface="Cambria Math" panose="02040503050406030204" pitchFamily="18" charset="0"/>
                      </a:rPr>
                      <m:t>&gt;15,</m:t>
                    </m:r>
                    <m:r>
                      <a:rPr lang="en-US" sz="2000" i="1">
                        <a:latin typeface="Cambria Math" panose="02040503050406030204" pitchFamily="18" charset="0"/>
                      </a:rPr>
                      <m:t>𝑤𝑒𝑎𝑡h𝑒𝑟</m:t>
                    </m:r>
                    <m:d>
                      <m:dPr>
                        <m:ctrlPr>
                          <a:rPr lang="en-US" sz="2000" i="1">
                            <a:latin typeface="Cambria Math" panose="02040503050406030204" pitchFamily="18" charset="0"/>
                          </a:rPr>
                        </m:ctrlPr>
                      </m:dPr>
                      <m:e>
                        <m:r>
                          <a:rPr lang="en-US" sz="2000" i="1">
                            <a:latin typeface="Cambria Math" panose="02040503050406030204" pitchFamily="18" charset="0"/>
                          </a:rPr>
                          <m:t>𝑦</m:t>
                        </m:r>
                      </m:e>
                    </m:d>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m:t>
                    </m:r>
                    <m:r>
                      <a:rPr lang="en-US" sz="2000" i="1">
                        <a:latin typeface="Cambria Math" panose="02040503050406030204" pitchFamily="18" charset="0"/>
                      </a:rPr>
                      <m:t>𝐹𝑎𝑙𝑠𝑒</m:t>
                    </m:r>
                    <m:r>
                      <a:rPr lang="en-US" sz="2000" b="0" i="1" smtClean="0">
                        <a:latin typeface="Cambria Math" panose="02040503050406030204" pitchFamily="18" charset="0"/>
                      </a:rPr>
                      <m:t>,</m:t>
                    </m:r>
                    <m:r>
                      <a:rPr lang="en-US" sz="2000" i="1">
                        <a:latin typeface="Cambria Math" panose="02040503050406030204" pitchFamily="18" charset="0"/>
                      </a:rPr>
                      <m:t>  </m:t>
                    </m:r>
                    <m:r>
                      <a:rPr lang="en-US" sz="2000" b="1" i="1">
                        <a:latin typeface="Cambria Math" panose="02040503050406030204" pitchFamily="18" charset="0"/>
                      </a:rPr>
                      <m:t>𝑺𝒑𝒆𝒆𝒅𝒊𝒏𝒈</m:t>
                    </m:r>
                    <m:r>
                      <a:rPr lang="en-US" sz="2000" i="1">
                        <a:latin typeface="Cambria Math" panose="02040503050406030204" pitchFamily="18" charset="0"/>
                      </a:rPr>
                      <m:t>(</m:t>
                    </m:r>
                    <m:r>
                      <a:rPr lang="en-US" sz="2000" i="1">
                        <a:latin typeface="Cambria Math" panose="02040503050406030204" pitchFamily="18" charset="0"/>
                      </a:rPr>
                      <m:t>𝑦</m:t>
                    </m:r>
                    <m:r>
                      <a:rPr lang="en-US" sz="2000" i="1">
                        <a:latin typeface="Cambria Math" panose="02040503050406030204" pitchFamily="18" charset="0"/>
                      </a:rPr>
                      <m:t>,</m:t>
                    </m:r>
                    <m:r>
                      <a:rPr lang="en-US" sz="2000" i="1">
                        <a:latin typeface="Cambria Math" panose="02040503050406030204" pitchFamily="18" charset="0"/>
                      </a:rPr>
                      <m:t>𝑧</m:t>
                    </m:r>
                    <m:r>
                      <a:rPr lang="en-US" sz="2000" i="1">
                        <a:latin typeface="Cambria Math" panose="02040503050406030204" pitchFamily="18" charset="0"/>
                      </a:rPr>
                      <m:t>), </m:t>
                    </m:r>
                    <m:r>
                      <a:rPr lang="en-US" sz="2000" i="1">
                        <a:latin typeface="Cambria Math" panose="02040503050406030204" pitchFamily="18" charset="0"/>
                      </a:rPr>
                      <m:t>𝑟𝑜𝑎𝑑</m:t>
                    </m:r>
                    <m:d>
                      <m:dPr>
                        <m:ctrlPr>
                          <a:rPr lang="en-US" sz="2000" i="1">
                            <a:latin typeface="Cambria Math" panose="02040503050406030204" pitchFamily="18" charset="0"/>
                          </a:rPr>
                        </m:ctrlPr>
                      </m:dPr>
                      <m:e>
                        <m:r>
                          <a:rPr lang="en-US" sz="2000" i="1">
                            <a:latin typeface="Cambria Math" panose="02040503050406030204" pitchFamily="18" charset="0"/>
                          </a:rPr>
                          <m:t>𝑟</m:t>
                        </m:r>
                      </m:e>
                    </m:d>
                    <m:r>
                      <a:rPr lang="en-US" sz="2000" i="1">
                        <a:latin typeface="Cambria Math" panose="02040503050406030204" pitchFamily="18" charset="0"/>
                      </a:rPr>
                      <m:t>, </m:t>
                    </m:r>
                    <m:r>
                      <a:rPr lang="en-US" sz="2000" i="1">
                        <a:latin typeface="Cambria Math" panose="02040503050406030204" pitchFamily="18" charset="0"/>
                      </a:rPr>
                      <m:t>𝑟</m:t>
                    </m:r>
                    <m:r>
                      <a:rPr lang="en-US" sz="2000" i="1">
                        <a:latin typeface="Cambria Math" panose="02040503050406030204" pitchFamily="18" charset="0"/>
                      </a:rPr>
                      <m:t>=</m:t>
                    </m:r>
                    <m:r>
                      <a:rPr lang="en-US" sz="2000" i="1">
                        <a:latin typeface="Cambria Math" panose="02040503050406030204" pitchFamily="18" charset="0"/>
                      </a:rPr>
                      <m:t>𝐹𝑎𝑙𝑠𝑒</m:t>
                    </m:r>
                    <m:r>
                      <a:rPr lang="en-US" sz="2000" i="1">
                        <a:latin typeface="Cambria Math" panose="02040503050406030204" pitchFamily="18" charset="0"/>
                      </a:rPr>
                      <m:t>.</m:t>
                    </m:r>
                  </m:oMath>
                </a14:m>
                <a:endParaRPr lang="en-US" sz="2000" dirty="0"/>
              </a:p>
              <a:p>
                <a:pPr algn="ctr"/>
                <a:endParaRPr lang="en-US" sz="2000" dirty="0" smtClean="0"/>
              </a:p>
            </p:txBody>
          </p:sp>
        </mc:Choice>
        <mc:Fallback xmlns="">
          <p:sp>
            <p:nvSpPr>
              <p:cNvPr id="34" name="TextBox 33"/>
              <p:cNvSpPr txBox="1">
                <a:spLocks noRot="1" noChangeAspect="1" noMove="1" noResize="1" noEditPoints="1" noAdjustHandles="1" noChangeArrowheads="1" noChangeShapeType="1" noTextEdit="1"/>
              </p:cNvSpPr>
              <p:nvPr/>
            </p:nvSpPr>
            <p:spPr>
              <a:xfrm>
                <a:off x="230430" y="1122208"/>
                <a:ext cx="7812038" cy="1631216"/>
              </a:xfrm>
              <a:prstGeom prst="rect">
                <a:avLst/>
              </a:prstGeom>
              <a:blipFill rotWithShape="0">
                <a:blip r:embed="rId15"/>
                <a:stretch>
                  <a:fillRect l="-390"/>
                </a:stretch>
              </a:blipFill>
            </p:spPr>
            <p:txBody>
              <a:bodyPr/>
              <a:lstStyle/>
              <a:p>
                <a:r>
                  <a:rPr lang="en-US">
                    <a:noFill/>
                  </a:rPr>
                  <a:t> </a:t>
                </a:r>
              </a:p>
            </p:txBody>
          </p:sp>
        </mc:Fallback>
      </mc:AlternateContent>
      <p:sp>
        <p:nvSpPr>
          <p:cNvPr id="35" name="Rounded Rectangle 34"/>
          <p:cNvSpPr/>
          <p:nvPr/>
        </p:nvSpPr>
        <p:spPr bwMode="auto">
          <a:xfrm>
            <a:off x="3733800" y="5257800"/>
            <a:ext cx="1737574" cy="404862"/>
          </a:xfrm>
          <a:prstGeom prst="roundRect">
            <a:avLst/>
          </a:prstGeom>
          <a:solidFill>
            <a:schemeClr val="bg1"/>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b="1" dirty="0" smtClean="0">
                <a:solidFill>
                  <a:srgbClr val="000000"/>
                </a:solidFill>
                <a:latin typeface="Andale Mono"/>
              </a:rPr>
              <a:t>road=False</a:t>
            </a:r>
          </a:p>
        </p:txBody>
      </p:sp>
      <p:sp>
        <p:nvSpPr>
          <p:cNvPr id="38" name="TextBox 37"/>
          <p:cNvSpPr txBox="1"/>
          <p:nvPr/>
        </p:nvSpPr>
        <p:spPr>
          <a:xfrm>
            <a:off x="2743200" y="5726668"/>
            <a:ext cx="990951" cy="369332"/>
          </a:xfrm>
          <a:prstGeom prst="rect">
            <a:avLst/>
          </a:prstGeom>
          <a:noFill/>
        </p:spPr>
        <p:txBody>
          <a:bodyPr wrap="square" rtlCol="0">
            <a:spAutoFit/>
          </a:bodyPr>
          <a:lstStyle/>
          <a:p>
            <a:r>
              <a:rPr lang="en-US" dirty="0" smtClean="0"/>
              <a:t>800 </a:t>
            </a:r>
            <a:r>
              <a:rPr lang="en-US" dirty="0" err="1" smtClean="0"/>
              <a:t>ms</a:t>
            </a:r>
            <a:endParaRPr lang="en-US" dirty="0" smtClean="0"/>
          </a:p>
        </p:txBody>
      </p:sp>
      <p:sp>
        <p:nvSpPr>
          <p:cNvPr id="37" name="Rounded Rectangle 36"/>
          <p:cNvSpPr/>
          <p:nvPr/>
        </p:nvSpPr>
        <p:spPr bwMode="auto">
          <a:xfrm>
            <a:off x="838200" y="5502366"/>
            <a:ext cx="7614284" cy="6698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91440" tIns="45720" rIns="91440" bIns="45720" numCol="1" rtlCol="0" anchor="b" anchorCtr="0" compatLnSpc="1">
            <a:prstTxWarp prst="textNoShape">
              <a:avLst/>
            </a:prstTxWarp>
          </a:bodyPr>
          <a:lstStyle/>
          <a:p>
            <a:pPr lvl="0" algn="ctr"/>
            <a:r>
              <a:rPr lang="en-US" sz="2800" b="1" i="1" dirty="0" smtClean="0">
                <a:solidFill>
                  <a:schemeClr val="tx1"/>
                </a:solidFill>
                <a:latin typeface="Calibri" panose="020F0502020204030204" pitchFamily="34" charset="0"/>
              </a:rPr>
              <a:t>Short-circuit</a:t>
            </a:r>
            <a:r>
              <a:rPr lang="en-US" sz="2800" dirty="0" smtClean="0">
                <a:solidFill>
                  <a:schemeClr val="tx1"/>
                </a:solidFill>
                <a:latin typeface="Calibri" panose="020F0502020204030204" pitchFamily="34" charset="0"/>
              </a:rPr>
              <a:t> Boolean predicate evaluation</a:t>
            </a:r>
            <a:endParaRPr lang="en-US" sz="2800" b="1" i="1" dirty="0">
              <a:solidFill>
                <a:schemeClr val="tx1"/>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1187083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mph" presetSubtype="2" fill="hold" grpId="0" nodeType="clickEffect">
                                  <p:stCondLst>
                                    <p:cond delay="0"/>
                                  </p:stCondLst>
                                  <p:childTnLst>
                                    <p:animClr clrSpc="rgb" dir="cw">
                                      <p:cBhvr override="childStyle">
                                        <p:cTn id="15" dur="1000" fill="hold"/>
                                        <p:tgtEl>
                                          <p:spTgt spid="56"/>
                                        </p:tgtEl>
                                        <p:attrNameLst>
                                          <p:attrName>style.color</p:attrName>
                                        </p:attrNameLst>
                                      </p:cBhvr>
                                      <p:to>
                                        <a:srgbClr val="FF0000"/>
                                      </p:to>
                                    </p:animClr>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mph" presetSubtype="2" fill="hold" nodeType="clickEffect">
                                  <p:stCondLst>
                                    <p:cond delay="0"/>
                                  </p:stCondLst>
                                  <p:childTnLst>
                                    <p:animClr clrSpc="rgb" dir="cw">
                                      <p:cBhvr override="childStyle">
                                        <p:cTn id="27" dur="500" fill="hold"/>
                                        <p:tgtEl>
                                          <p:spTgt spid="3">
                                            <p:txEl>
                                              <p:pRg st="0" end="0"/>
                                            </p:txEl>
                                          </p:spTgt>
                                        </p:tgtEl>
                                        <p:attrNameLst>
                                          <p:attrName>style.color</p:attrName>
                                        </p:attrNameLst>
                                      </p:cBhvr>
                                      <p:to>
                                        <a:srgbClr val="FF0000"/>
                                      </p:to>
                                    </p:animClr>
                                  </p:childTnLst>
                                </p:cTn>
                              </p:par>
                            </p:childTnLst>
                          </p:cTn>
                        </p:par>
                        <p:par>
                          <p:cTn id="28" fill="hold">
                            <p:stCondLst>
                              <p:cond delay="500"/>
                            </p:stCondLst>
                            <p:childTnLst>
                              <p:par>
                                <p:cTn id="29" presetID="3" presetClass="entr" presetSubtype="10" fill="hold" nodeType="after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blinds(horizontal)">
                                      <p:cBhvr>
                                        <p:cTn id="31" dur="500"/>
                                        <p:tgtEl>
                                          <p:spTgt spid="2052"/>
                                        </p:tgtEl>
                                      </p:cBhvr>
                                    </p:animEffect>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fill="hold"/>
                                        <p:tgtEl>
                                          <p:spTgt spid="37"/>
                                        </p:tgtEl>
                                        <p:attrNameLst>
                                          <p:attrName>ppt_w</p:attrName>
                                        </p:attrNameLst>
                                      </p:cBhvr>
                                      <p:tavLst>
                                        <p:tav tm="0">
                                          <p:val>
                                            <p:fltVal val="0"/>
                                          </p:val>
                                        </p:tav>
                                        <p:tav tm="100000">
                                          <p:val>
                                            <p:strVal val="#ppt_w"/>
                                          </p:val>
                                        </p:tav>
                                      </p:tavLst>
                                    </p:anim>
                                    <p:anim calcmode="lin" valueType="num">
                                      <p:cBhvr>
                                        <p:cTn id="41" dur="500" fill="hold"/>
                                        <p:tgtEl>
                                          <p:spTgt spid="37"/>
                                        </p:tgtEl>
                                        <p:attrNameLst>
                                          <p:attrName>ppt_h</p:attrName>
                                        </p:attrNameLst>
                                      </p:cBhvr>
                                      <p:tavLst>
                                        <p:tav tm="0">
                                          <p:val>
                                            <p:fltVal val="0"/>
                                          </p:val>
                                        </p:tav>
                                        <p:tav tm="100000">
                                          <p:val>
                                            <p:strVal val="#ppt_h"/>
                                          </p:val>
                                        </p:tav>
                                      </p:tavLst>
                                    </p:anim>
                                    <p:animEffect transition="in" filter="fade">
                                      <p:cBhvr>
                                        <p:cTn id="4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6" grpId="0" animBg="1"/>
      <p:bldP spid="28" grpId="0" animBg="1"/>
      <p:bldP spid="32" grpId="0" animBg="1"/>
      <p:bldP spid="29"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5" name="TextBox 34"/>
              <p:cNvSpPr txBox="1"/>
              <p:nvPr/>
            </p:nvSpPr>
            <p:spPr>
              <a:xfrm>
                <a:off x="230430" y="1122208"/>
                <a:ext cx="7812038" cy="163121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1" i="1" smtClean="0">
                          <a:latin typeface="Cambria Math" panose="02040503050406030204" pitchFamily="18" charset="0"/>
                        </a:rPr>
                        <m:t>𝑺𝒑𝒆𝒆𝒅𝒊𝒏𝒈</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r>
                            <a:rPr lang="en-US" sz="2000" b="0" i="1" smtClean="0">
                              <a:latin typeface="Cambria Math" panose="02040503050406030204" pitchFamily="18" charset="0"/>
                            </a:rPr>
                            <m:t>,</m:t>
                          </m:r>
                          <m:r>
                            <a:rPr lang="en-US" sz="2000" b="0" i="1" smtClean="0">
                              <a:latin typeface="Cambria Math" panose="02040503050406030204" pitchFamily="18" charset="0"/>
                            </a:rPr>
                            <m:t>𝑧</m:t>
                          </m:r>
                          <m:r>
                            <a:rPr lang="en-US" sz="2000" b="0" i="1" smtClean="0">
                              <a:latin typeface="Cambria Math" panose="02040503050406030204" pitchFamily="18" charset="0"/>
                            </a:rPr>
                            <m:t>,</m:t>
                          </m:r>
                          <m:r>
                            <a:rPr lang="en-US" sz="2000" b="0" i="1" smtClean="0">
                              <a:latin typeface="Cambria Math" panose="02040503050406030204" pitchFamily="18" charset="0"/>
                            </a:rPr>
                            <m:t>𝑤</m:t>
                          </m:r>
                        </m:e>
                      </m:d>
                      <m:r>
                        <a:rPr lang="en-US" sz="2000" b="0" i="1" smtClean="0">
                          <a:latin typeface="Cambria Math" panose="02040503050406030204" pitchFamily="18" charset="0"/>
                        </a:rPr>
                        <m:t>:−</m:t>
                      </m:r>
                      <m:r>
                        <a:rPr lang="en-US" sz="2000" i="1">
                          <a:latin typeface="Cambria Math" panose="02040503050406030204" pitchFamily="18" charset="0"/>
                        </a:rPr>
                        <m:t>𝑣𝑒h𝑖𝑐𝑙𝑒𝑠𝑝𝑒𝑒𝑑</m:t>
                      </m:r>
                      <m:d>
                        <m:dPr>
                          <m:ctrlPr>
                            <a:rPr lang="en-US" sz="2000" i="1">
                              <a:latin typeface="Cambria Math" panose="02040503050406030204" pitchFamily="18" charset="0"/>
                            </a:rPr>
                          </m:ctrlPr>
                        </m:dPr>
                        <m:e>
                          <m:r>
                            <a:rPr lang="en-US" sz="2000" i="1">
                              <a:latin typeface="Cambria Math" panose="02040503050406030204" pitchFamily="18" charset="0"/>
                            </a:rPr>
                            <m:t>𝑧</m:t>
                          </m:r>
                        </m:e>
                      </m:d>
                      <m:r>
                        <a:rPr lang="en-US" sz="2000" i="1">
                          <a:latin typeface="Cambria Math" panose="02040503050406030204" pitchFamily="18" charset="0"/>
                        </a:rPr>
                        <m:t>, </m:t>
                      </m:r>
                      <m:r>
                        <a:rPr lang="en-US" sz="2000" i="1">
                          <a:latin typeface="Cambria Math" panose="02040503050406030204" pitchFamily="18" charset="0"/>
                        </a:rPr>
                        <m:t>𝑠𝑝𝑒𝑒𝑑𝑙𝑖𝑚𝑖𝑡</m:t>
                      </m:r>
                      <m:d>
                        <m:dPr>
                          <m:ctrlPr>
                            <a:rPr lang="en-US" sz="2000" i="1">
                              <a:latin typeface="Cambria Math" panose="02040503050406030204" pitchFamily="18" charset="0"/>
                            </a:rPr>
                          </m:ctrlPr>
                        </m:dPr>
                        <m:e>
                          <m:r>
                            <a:rPr lang="en-US" sz="2000" i="1">
                              <a:latin typeface="Cambria Math" panose="02040503050406030204" pitchFamily="18" charset="0"/>
                            </a:rPr>
                            <m:t>𝑤</m:t>
                          </m:r>
                        </m:e>
                      </m:d>
                      <m:r>
                        <a:rPr lang="en-US" sz="2000" i="1">
                          <a:latin typeface="Cambria Math" panose="02040503050406030204" pitchFamily="18" charset="0"/>
                        </a:rPr>
                        <m:t>, </m:t>
                      </m:r>
                      <m:r>
                        <a:rPr lang="en-US" sz="2000" i="1">
                          <a:latin typeface="Cambria Math" panose="02040503050406030204" pitchFamily="18" charset="0"/>
                        </a:rPr>
                        <m:t>𝑧</m:t>
                      </m:r>
                      <m:r>
                        <a:rPr lang="en-US" sz="2000" i="1">
                          <a:latin typeface="Cambria Math" panose="02040503050406030204" pitchFamily="18" charset="0"/>
                        </a:rPr>
                        <m:t>&gt;1.2</m:t>
                      </m:r>
                      <m:r>
                        <a:rPr lang="en-US" sz="2000" i="1">
                          <a:latin typeface="Cambria Math" panose="02040503050406030204" pitchFamily="18" charset="0"/>
                        </a:rPr>
                        <m:t>𝑤</m:t>
                      </m:r>
                      <m:r>
                        <a:rPr lang="en-US" sz="2000" b="0" i="1" smtClean="0">
                          <a:latin typeface="Cambria Math" panose="02040503050406030204" pitchFamily="18" charset="0"/>
                        </a:rPr>
                        <m:t>.</m:t>
                      </m:r>
                    </m:oMath>
                  </m:oMathPara>
                </a14:m>
                <a:endParaRPr lang="en-US" sz="2000" b="0" dirty="0" smtClean="0"/>
              </a:p>
              <a:p>
                <a:pPr/>
                <a14:m>
                  <m:oMathPara xmlns:m="http://schemas.openxmlformats.org/officeDocument/2006/math">
                    <m:oMathParaPr>
                      <m:jc m:val="left"/>
                    </m:oMathParaPr>
                    <m:oMath xmlns:m="http://schemas.openxmlformats.org/officeDocument/2006/math">
                      <m:r>
                        <a:rPr lang="en-US" sz="2000" b="1" i="1">
                          <a:latin typeface="Cambria Math" panose="02040503050406030204" pitchFamily="18" charset="0"/>
                        </a:rPr>
                        <m:t>𝑫𝒂𝒏𝒈𝒆𝒓𝒐𝒖𝒔𝑫𝒓𝒊𝒗𝒊𝒏𝒈</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𝑦</m:t>
                          </m:r>
                          <m:r>
                            <a:rPr lang="en-US" sz="2000" i="1">
                              <a:latin typeface="Cambria Math" panose="02040503050406030204" pitchFamily="18" charset="0"/>
                            </a:rPr>
                            <m:t>,</m:t>
                          </m:r>
                          <m:r>
                            <a:rPr lang="en-US" sz="2000" i="1">
                              <a:latin typeface="Cambria Math" panose="02040503050406030204" pitchFamily="18" charset="0"/>
                            </a:rPr>
                            <m:t>𝑧</m:t>
                          </m:r>
                          <m:r>
                            <a:rPr lang="en-US" sz="2000" i="1">
                              <a:latin typeface="Cambria Math" panose="02040503050406030204" pitchFamily="18" charset="0"/>
                            </a:rPr>
                            <m:t>,</m:t>
                          </m:r>
                          <m:r>
                            <a:rPr lang="en-US" sz="2000" i="1">
                              <a:latin typeface="Cambria Math" panose="02040503050406030204" pitchFamily="18" charset="0"/>
                            </a:rPr>
                            <m:t>𝑤</m:t>
                          </m:r>
                        </m:e>
                      </m:d>
                      <m:r>
                        <a:rPr lang="en-US" sz="2000" i="1">
                          <a:latin typeface="Cambria Math" panose="02040503050406030204" pitchFamily="18" charset="0"/>
                        </a:rPr>
                        <m:t>:−</m:t>
                      </m:r>
                    </m:oMath>
                  </m:oMathPara>
                </a14:m>
                <a:endParaRPr lang="en-US" sz="2000" i="1" dirty="0">
                  <a:latin typeface="Cambria Math" panose="02040503050406030204" pitchFamily="18" charset="0"/>
                </a:endParaRPr>
              </a:p>
              <a:p>
                <a:pPr algn="ctr"/>
                <a:r>
                  <a:rPr lang="en-US" sz="2000" dirty="0"/>
                  <a:t>y</a:t>
                </a:r>
                <a14:m>
                  <m:oMath xmlns:m="http://schemas.openxmlformats.org/officeDocument/2006/math">
                    <m:r>
                      <a:rPr lang="en-US" sz="2000" i="1">
                        <a:latin typeface="Cambria Math" panose="02040503050406030204" pitchFamily="18" charset="0"/>
                      </a:rPr>
                      <m:t>𝑎𝑤𝑟𝑎𝑡𝑒</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 </m:t>
                    </m:r>
                    <m:r>
                      <a:rPr lang="en-US" sz="2000" i="1">
                        <a:latin typeface="Cambria Math" panose="02040503050406030204" pitchFamily="18" charset="0"/>
                      </a:rPr>
                      <m:t>𝑥</m:t>
                    </m:r>
                    <m:r>
                      <a:rPr lang="en-US" sz="2000" i="1">
                        <a:latin typeface="Cambria Math" panose="02040503050406030204" pitchFamily="18" charset="0"/>
                      </a:rPr>
                      <m:t>&gt;15,</m:t>
                    </m:r>
                    <m:r>
                      <a:rPr lang="en-US" sz="2000" i="1">
                        <a:latin typeface="Cambria Math" panose="02040503050406030204" pitchFamily="18" charset="0"/>
                      </a:rPr>
                      <m:t>𝑤𝑒𝑎𝑡h𝑒𝑟</m:t>
                    </m:r>
                    <m:d>
                      <m:dPr>
                        <m:ctrlPr>
                          <a:rPr lang="en-US" sz="2000" i="1">
                            <a:latin typeface="Cambria Math" panose="02040503050406030204" pitchFamily="18" charset="0"/>
                          </a:rPr>
                        </m:ctrlPr>
                      </m:dPr>
                      <m:e>
                        <m:r>
                          <a:rPr lang="en-US" sz="2000" i="1">
                            <a:latin typeface="Cambria Math" panose="02040503050406030204" pitchFamily="18" charset="0"/>
                          </a:rPr>
                          <m:t>𝑦</m:t>
                        </m:r>
                      </m:e>
                    </m:d>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m:t>
                    </m:r>
                    <m:r>
                      <a:rPr lang="en-US" sz="2000" i="1">
                        <a:latin typeface="Cambria Math" panose="02040503050406030204" pitchFamily="18" charset="0"/>
                      </a:rPr>
                      <m:t>𝐹𝑎𝑙𝑠𝑒</m:t>
                    </m:r>
                    <m:r>
                      <a:rPr lang="en-US" sz="2000" b="0" i="1" smtClean="0">
                        <a:latin typeface="Cambria Math" panose="02040503050406030204" pitchFamily="18" charset="0"/>
                      </a:rPr>
                      <m:t>,</m:t>
                    </m:r>
                    <m:r>
                      <a:rPr lang="en-US" sz="2000" i="1">
                        <a:latin typeface="Cambria Math" panose="02040503050406030204" pitchFamily="18" charset="0"/>
                      </a:rPr>
                      <m:t>  </m:t>
                    </m:r>
                    <m:r>
                      <a:rPr lang="en-US" sz="2000" b="1" i="1">
                        <a:latin typeface="Cambria Math" panose="02040503050406030204" pitchFamily="18" charset="0"/>
                      </a:rPr>
                      <m:t>𝑺𝒑𝒆𝒆𝒅𝒊𝒏𝒈</m:t>
                    </m:r>
                    <m:r>
                      <a:rPr lang="en-US" sz="2000" i="1">
                        <a:latin typeface="Cambria Math" panose="02040503050406030204" pitchFamily="18" charset="0"/>
                      </a:rPr>
                      <m:t>(</m:t>
                    </m:r>
                    <m:r>
                      <a:rPr lang="en-US" sz="2000" i="1">
                        <a:latin typeface="Cambria Math" panose="02040503050406030204" pitchFamily="18" charset="0"/>
                      </a:rPr>
                      <m:t>𝑦</m:t>
                    </m:r>
                    <m:r>
                      <a:rPr lang="en-US" sz="2000" i="1">
                        <a:latin typeface="Cambria Math" panose="02040503050406030204" pitchFamily="18" charset="0"/>
                      </a:rPr>
                      <m:t>,</m:t>
                    </m:r>
                    <m:r>
                      <a:rPr lang="en-US" sz="2000" i="1">
                        <a:latin typeface="Cambria Math" panose="02040503050406030204" pitchFamily="18" charset="0"/>
                      </a:rPr>
                      <m:t>𝑧</m:t>
                    </m:r>
                    <m:r>
                      <a:rPr lang="en-US" sz="2000" i="1">
                        <a:latin typeface="Cambria Math" panose="02040503050406030204" pitchFamily="18" charset="0"/>
                      </a:rPr>
                      <m:t>), </m:t>
                    </m:r>
                    <m:r>
                      <a:rPr lang="en-US" sz="2000" i="1">
                        <a:latin typeface="Cambria Math" panose="02040503050406030204" pitchFamily="18" charset="0"/>
                      </a:rPr>
                      <m:t>𝑟𝑜𝑎𝑑</m:t>
                    </m:r>
                    <m:d>
                      <m:dPr>
                        <m:ctrlPr>
                          <a:rPr lang="en-US" sz="2000" i="1">
                            <a:latin typeface="Cambria Math" panose="02040503050406030204" pitchFamily="18" charset="0"/>
                          </a:rPr>
                        </m:ctrlPr>
                      </m:dPr>
                      <m:e>
                        <m:r>
                          <a:rPr lang="en-US" sz="2000" i="1">
                            <a:latin typeface="Cambria Math" panose="02040503050406030204" pitchFamily="18" charset="0"/>
                          </a:rPr>
                          <m:t>𝑟</m:t>
                        </m:r>
                      </m:e>
                    </m:d>
                    <m:r>
                      <a:rPr lang="en-US" sz="2000" i="1">
                        <a:latin typeface="Cambria Math" panose="02040503050406030204" pitchFamily="18" charset="0"/>
                      </a:rPr>
                      <m:t>, </m:t>
                    </m:r>
                    <m:r>
                      <a:rPr lang="en-US" sz="2000" i="1">
                        <a:latin typeface="Cambria Math" panose="02040503050406030204" pitchFamily="18" charset="0"/>
                      </a:rPr>
                      <m:t>𝑟</m:t>
                    </m:r>
                    <m:r>
                      <a:rPr lang="en-US" sz="2000" i="1">
                        <a:latin typeface="Cambria Math" panose="02040503050406030204" pitchFamily="18" charset="0"/>
                      </a:rPr>
                      <m:t>=</m:t>
                    </m:r>
                    <m:r>
                      <a:rPr lang="en-US" sz="2000" i="1">
                        <a:latin typeface="Cambria Math" panose="02040503050406030204" pitchFamily="18" charset="0"/>
                      </a:rPr>
                      <m:t>𝐹𝑎𝑙𝑠𝑒</m:t>
                    </m:r>
                    <m:r>
                      <a:rPr lang="en-US" sz="2000" i="1">
                        <a:latin typeface="Cambria Math" panose="02040503050406030204" pitchFamily="18" charset="0"/>
                      </a:rPr>
                      <m:t>.</m:t>
                    </m:r>
                  </m:oMath>
                </a14:m>
                <a:endParaRPr lang="en-US" sz="2000" dirty="0"/>
              </a:p>
              <a:p>
                <a:pPr algn="ctr"/>
                <a:endParaRPr lang="en-US" sz="2000" dirty="0" smtClean="0"/>
              </a:p>
            </p:txBody>
          </p:sp>
        </mc:Choice>
        <mc:Fallback xmlns="">
          <p:sp>
            <p:nvSpPr>
              <p:cNvPr id="35" name="TextBox 34"/>
              <p:cNvSpPr txBox="1">
                <a:spLocks noRot="1" noChangeAspect="1" noMove="1" noResize="1" noEditPoints="1" noAdjustHandles="1" noChangeArrowheads="1" noChangeShapeType="1" noTextEdit="1"/>
              </p:cNvSpPr>
              <p:nvPr/>
            </p:nvSpPr>
            <p:spPr>
              <a:xfrm>
                <a:off x="230430" y="1122208"/>
                <a:ext cx="7812038" cy="1631216"/>
              </a:xfrm>
              <a:prstGeom prst="rect">
                <a:avLst/>
              </a:prstGeom>
              <a:blipFill rotWithShape="0">
                <a:blip r:embed="rId4"/>
                <a:stretch>
                  <a:fillRect l="-390"/>
                </a:stretch>
              </a:blipFill>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r>
              <a:rPr lang="en-US" b="1" dirty="0" smtClean="0"/>
              <a:t>CARLOG </a:t>
            </a:r>
            <a:r>
              <a:rPr lang="en-US" dirty="0" smtClean="0"/>
              <a:t>Latency Optimization</a:t>
            </a:r>
            <a:endParaRPr lang="en-US" dirty="0"/>
          </a:p>
        </p:txBody>
      </p:sp>
      <p:sp>
        <p:nvSpPr>
          <p:cNvPr id="36" name="Slide Number Placeholder 35"/>
          <p:cNvSpPr>
            <a:spLocks noGrp="1"/>
          </p:cNvSpPr>
          <p:nvPr>
            <p:ph type="sldNum" sz="quarter" idx="12"/>
          </p:nvPr>
        </p:nvSpPr>
        <p:spPr/>
        <p:txBody>
          <a:bodyPr/>
          <a:lstStyle/>
          <a:p>
            <a:fld id="{B6F15528-21DE-4FAA-801E-634DDDAF4B2B}" type="slidenum">
              <a:rPr lang="en-US" smtClean="0"/>
              <a:pPr/>
              <a:t>12</a:t>
            </a:fld>
            <a:endParaRPr lang="en-US"/>
          </a:p>
        </p:txBody>
      </p:sp>
      <p:sp>
        <p:nvSpPr>
          <p:cNvPr id="15" name="圆角矩形 109"/>
          <p:cNvSpPr/>
          <p:nvPr/>
        </p:nvSpPr>
        <p:spPr>
          <a:xfrm>
            <a:off x="998828" y="3430214"/>
            <a:ext cx="1727206" cy="666112"/>
          </a:xfrm>
          <a:prstGeom prst="roundRect">
            <a:avLst/>
          </a:prstGeom>
          <a:solidFill>
            <a:srgbClr val="DAEC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chemeClr val="dk1"/>
                </a:solidFill>
                <a:latin typeface="Cambria Math" panose="02040503050406030204" pitchFamily="18" charset="0"/>
                <a:cs typeface="Times New Roman" pitchFamily="18" charset="0"/>
              </a:rPr>
              <a:t>yawrate</a:t>
            </a:r>
            <a:r>
              <a:rPr lang="en-US" sz="2000" i="1" dirty="0">
                <a:solidFill>
                  <a:schemeClr val="dk1"/>
                </a:solidFill>
                <a:latin typeface="Cambria Math" panose="02040503050406030204" pitchFamily="18" charset="0"/>
                <a:cs typeface="Times New Roman" pitchFamily="18" charset="0"/>
              </a:rPr>
              <a:t> &gt; 15</a:t>
            </a:r>
          </a:p>
        </p:txBody>
      </p:sp>
      <p:sp>
        <p:nvSpPr>
          <p:cNvPr id="17" name="圆角矩形 109"/>
          <p:cNvSpPr/>
          <p:nvPr/>
        </p:nvSpPr>
        <p:spPr>
          <a:xfrm>
            <a:off x="2819400" y="3430214"/>
            <a:ext cx="2132177" cy="666112"/>
          </a:xfrm>
          <a:prstGeom prst="roundRect">
            <a:avLst/>
          </a:prstGeom>
          <a:solidFill>
            <a:srgbClr val="DAEC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dk1"/>
                </a:solidFill>
                <a:latin typeface="Cambria Math" panose="02040503050406030204" pitchFamily="18" charset="0"/>
                <a:cs typeface="Times New Roman" pitchFamily="18" charset="0"/>
              </a:rPr>
              <a:t>weather</a:t>
            </a:r>
            <a:r>
              <a:rPr lang="en-US" sz="2000" i="1" dirty="0" smtClean="0">
                <a:solidFill>
                  <a:schemeClr val="dk1"/>
                </a:solidFill>
                <a:latin typeface="Cambria Math" panose="02040503050406030204" pitchFamily="18" charset="0"/>
                <a:cs typeface="Times New Roman" pitchFamily="18" charset="0"/>
              </a:rPr>
              <a:t> = False</a:t>
            </a:r>
            <a:endParaRPr lang="en-US" sz="2000" i="1" dirty="0">
              <a:solidFill>
                <a:schemeClr val="dk1"/>
              </a:solidFill>
              <a:latin typeface="Cambria Math" panose="02040503050406030204" pitchFamily="18" charset="0"/>
              <a:cs typeface="Times New Roman" pitchFamily="18" charset="0"/>
            </a:endParaRPr>
          </a:p>
        </p:txBody>
      </p:sp>
      <p:sp>
        <p:nvSpPr>
          <p:cNvPr id="18" name="圆角矩形 109"/>
          <p:cNvSpPr/>
          <p:nvPr/>
        </p:nvSpPr>
        <p:spPr>
          <a:xfrm>
            <a:off x="6903558" y="4644480"/>
            <a:ext cx="2130226" cy="666112"/>
          </a:xfrm>
          <a:prstGeom prst="roundRect">
            <a:avLst/>
          </a:prstGeom>
          <a:solidFill>
            <a:srgbClr val="DAEC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chemeClr val="dk1"/>
                </a:solidFill>
                <a:latin typeface="Cambria Math" panose="02040503050406030204" pitchFamily="18" charset="0"/>
                <a:cs typeface="Times New Roman" pitchFamily="18" charset="0"/>
              </a:rPr>
              <a:t>vehicle</a:t>
            </a:r>
            <a:r>
              <a:rPr lang="en-US" altLang="zh-CN" sz="2000" i="1" dirty="0" err="1">
                <a:solidFill>
                  <a:schemeClr val="dk1"/>
                </a:solidFill>
                <a:latin typeface="Cambria Math" panose="02040503050406030204" pitchFamily="18" charset="0"/>
                <a:cs typeface="Times New Roman" pitchFamily="18" charset="0"/>
              </a:rPr>
              <a:t>s</a:t>
            </a:r>
            <a:r>
              <a:rPr lang="en-US" sz="2000" i="1" dirty="0" err="1">
                <a:solidFill>
                  <a:schemeClr val="dk1"/>
                </a:solidFill>
                <a:latin typeface="Cambria Math" panose="02040503050406030204" pitchFamily="18" charset="0"/>
                <a:cs typeface="Times New Roman" pitchFamily="18" charset="0"/>
              </a:rPr>
              <a:t>peed</a:t>
            </a:r>
            <a:endParaRPr lang="en-US" sz="2000" i="1" dirty="0">
              <a:solidFill>
                <a:schemeClr val="dk1"/>
              </a:solidFill>
              <a:latin typeface="Cambria Math" panose="02040503050406030204" pitchFamily="18" charset="0"/>
              <a:cs typeface="Times New Roman" pitchFamily="18" charset="0"/>
            </a:endParaRPr>
          </a:p>
          <a:p>
            <a:pPr algn="ctr"/>
            <a:r>
              <a:rPr lang="en-US" sz="2000" i="1" dirty="0">
                <a:solidFill>
                  <a:schemeClr val="dk1"/>
                </a:solidFill>
                <a:latin typeface="Cambria Math" panose="02040503050406030204" pitchFamily="18" charset="0"/>
                <a:cs typeface="Times New Roman" pitchFamily="18" charset="0"/>
              </a:rPr>
              <a:t>&gt; 1.2 </a:t>
            </a:r>
            <a:r>
              <a:rPr lang="en-US" sz="2000" i="1" dirty="0" err="1">
                <a:solidFill>
                  <a:schemeClr val="dk1"/>
                </a:solidFill>
                <a:latin typeface="Cambria Math" panose="02040503050406030204" pitchFamily="18" charset="0"/>
                <a:cs typeface="Times New Roman" pitchFamily="18" charset="0"/>
              </a:rPr>
              <a:t>speedlimit</a:t>
            </a:r>
            <a:endParaRPr lang="en-US" sz="2000" i="1" dirty="0">
              <a:solidFill>
                <a:schemeClr val="dk1"/>
              </a:solidFill>
              <a:latin typeface="Cambria Math" panose="02040503050406030204" pitchFamily="18" charset="0"/>
              <a:cs typeface="Times New Roman" pitchFamily="18" charset="0"/>
            </a:endParaRPr>
          </a:p>
        </p:txBody>
      </p:sp>
      <p:sp>
        <p:nvSpPr>
          <p:cNvPr id="19" name="圆角矩形 109"/>
          <p:cNvSpPr/>
          <p:nvPr/>
        </p:nvSpPr>
        <p:spPr>
          <a:xfrm>
            <a:off x="3938079" y="2438187"/>
            <a:ext cx="1929321" cy="707532"/>
          </a:xfrm>
          <a:prstGeom prst="roundRect">
            <a:avLst/>
          </a:prstGeom>
          <a:solidFill>
            <a:srgbClr val="6B6B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latin typeface="Cambria Math" panose="02040503050406030204" pitchFamily="18" charset="0"/>
                <a:cs typeface="Times New Roman" pitchFamily="18" charset="0"/>
              </a:rPr>
              <a:t>Dangerous</a:t>
            </a:r>
          </a:p>
          <a:p>
            <a:pPr algn="ctr"/>
            <a:r>
              <a:rPr lang="en-US" sz="2400" b="1" i="1" dirty="0">
                <a:solidFill>
                  <a:schemeClr val="bg1"/>
                </a:solidFill>
                <a:latin typeface="Cambria Math" panose="02040503050406030204" pitchFamily="18" charset="0"/>
                <a:cs typeface="Times New Roman" pitchFamily="18" charset="0"/>
              </a:rPr>
              <a:t>Driving</a:t>
            </a:r>
          </a:p>
        </p:txBody>
      </p:sp>
      <p:cxnSp>
        <p:nvCxnSpPr>
          <p:cNvPr id="21" name="Straight Arrow Connector 129"/>
          <p:cNvCxnSpPr>
            <a:stCxn id="19" idx="2"/>
            <a:endCxn id="15" idx="0"/>
          </p:cNvCxnSpPr>
          <p:nvPr/>
        </p:nvCxnSpPr>
        <p:spPr>
          <a:xfrm flipH="1">
            <a:off x="1862431" y="3145719"/>
            <a:ext cx="3040309" cy="284495"/>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22" name="Straight Arrow Connector 129"/>
          <p:cNvCxnSpPr>
            <a:stCxn id="19" idx="2"/>
            <a:endCxn id="17" idx="0"/>
          </p:cNvCxnSpPr>
          <p:nvPr/>
        </p:nvCxnSpPr>
        <p:spPr>
          <a:xfrm flipH="1">
            <a:off x="3885489" y="3145719"/>
            <a:ext cx="1017251" cy="284495"/>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23" name="Straight Arrow Connector 129"/>
          <p:cNvCxnSpPr>
            <a:stCxn id="19" idx="2"/>
            <a:endCxn id="34" idx="0"/>
          </p:cNvCxnSpPr>
          <p:nvPr/>
        </p:nvCxnSpPr>
        <p:spPr>
          <a:xfrm>
            <a:off x="4902740" y="3145719"/>
            <a:ext cx="3072321" cy="284988"/>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860882" y="4056790"/>
                <a:ext cx="22262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𝑝</m:t>
                          </m:r>
                        </m:e>
                        <m:sub>
                          <m:r>
                            <a:rPr lang="en-US" sz="2400" b="0" i="1" dirty="0" smtClean="0">
                              <a:solidFill>
                                <a:schemeClr val="dk1"/>
                              </a:solidFill>
                              <a:latin typeface="Cambria Math" panose="02040503050406030204" pitchFamily="18" charset="0"/>
                              <a:cs typeface="Times New Roman" pitchFamily="18" charset="0"/>
                            </a:rPr>
                            <m:t>1</m:t>
                          </m:r>
                        </m:sub>
                      </m:sSub>
                    </m:oMath>
                  </m:oMathPara>
                </a14:m>
                <a:endParaRPr lang="en-US"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860882" y="4056790"/>
                <a:ext cx="2226227" cy="461665"/>
              </a:xfrm>
              <a:prstGeom prst="rect">
                <a:avLst/>
              </a:prstGeom>
              <a:blipFill rotWithShape="0">
                <a:blip r:embed="rId5"/>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743200" y="4036195"/>
                <a:ext cx="22262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𝑝</m:t>
                          </m:r>
                        </m:e>
                        <m:sub>
                          <m:r>
                            <a:rPr lang="en-US" sz="2400" b="0" i="1" dirty="0" smtClean="0">
                              <a:solidFill>
                                <a:schemeClr val="dk1"/>
                              </a:solidFill>
                              <a:latin typeface="Cambria Math" panose="02040503050406030204" pitchFamily="18" charset="0"/>
                              <a:cs typeface="Times New Roman" pitchFamily="18" charset="0"/>
                            </a:rPr>
                            <m:t>2</m:t>
                          </m:r>
                        </m:sub>
                      </m:sSub>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2743200" y="4036195"/>
                <a:ext cx="2226227" cy="461665"/>
              </a:xfrm>
              <a:prstGeom prst="rect">
                <a:avLst/>
              </a:prstGeom>
              <a:blipFill rotWithShape="0">
                <a:blip r:embed="rId6"/>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858000" y="5274776"/>
                <a:ext cx="22262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𝑝</m:t>
                          </m:r>
                        </m:e>
                        <m:sub>
                          <m:r>
                            <a:rPr lang="en-US" sz="2400" b="0" i="1" dirty="0" smtClean="0">
                              <a:solidFill>
                                <a:schemeClr val="dk1"/>
                              </a:solidFill>
                              <a:latin typeface="Cambria Math" panose="02040503050406030204" pitchFamily="18" charset="0"/>
                              <a:cs typeface="Times New Roman" pitchFamily="18" charset="0"/>
                            </a:rPr>
                            <m:t>4</m:t>
                          </m:r>
                        </m:sub>
                      </m:sSub>
                    </m:oMath>
                  </m:oMathPara>
                </a14:m>
                <a:endParaRPr lang="en-US"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6858000" y="5274776"/>
                <a:ext cx="2226227" cy="461665"/>
              </a:xfrm>
              <a:prstGeom prst="rect">
                <a:avLst/>
              </a:prstGeom>
              <a:blipFill rotWithShape="0">
                <a:blip r:embed="rId7"/>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865003" y="4567535"/>
                <a:ext cx="22262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𝐶</m:t>
                          </m:r>
                        </m:e>
                        <m:sub>
                          <m:r>
                            <a:rPr lang="en-US" sz="2400" b="0" i="1" dirty="0" smtClean="0">
                              <a:solidFill>
                                <a:schemeClr val="dk1"/>
                              </a:solidFill>
                              <a:latin typeface="Cambria Math" panose="02040503050406030204" pitchFamily="18" charset="0"/>
                              <a:cs typeface="Times New Roman" pitchFamily="18" charset="0"/>
                            </a:rPr>
                            <m:t>1</m:t>
                          </m:r>
                        </m:sub>
                      </m:sSub>
                    </m:oMath>
                  </m:oMathPara>
                </a14:m>
                <a:endParaRPr lang="en-US" sz="2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865003" y="4567535"/>
                <a:ext cx="2226227" cy="461665"/>
              </a:xfrm>
              <a:prstGeom prst="rect">
                <a:avLst/>
              </a:prstGeom>
              <a:blipFill rotWithShape="0">
                <a:blip r:embed="rId8"/>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747321" y="4546940"/>
                <a:ext cx="22262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𝐶</m:t>
                          </m:r>
                        </m:e>
                        <m:sub>
                          <m:r>
                            <a:rPr lang="en-US" sz="2400" b="0" i="1" dirty="0" smtClean="0">
                              <a:solidFill>
                                <a:schemeClr val="dk1"/>
                              </a:solidFill>
                              <a:latin typeface="Cambria Math" panose="02040503050406030204" pitchFamily="18" charset="0"/>
                              <a:cs typeface="Times New Roman" pitchFamily="18" charset="0"/>
                            </a:rPr>
                            <m:t>2</m:t>
                          </m:r>
                        </m:sub>
                      </m:sSub>
                    </m:oMath>
                  </m:oMathPara>
                </a14:m>
                <a:endParaRPr lang="en-US" sz="2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2747321" y="4546940"/>
                <a:ext cx="2226227" cy="461665"/>
              </a:xfrm>
              <a:prstGeom prst="rect">
                <a:avLst/>
              </a:prstGeom>
              <a:blipFill rotWithShape="0">
                <a:blip r:embed="rId9"/>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862121" y="5785521"/>
                <a:ext cx="22262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𝐶</m:t>
                          </m:r>
                        </m:e>
                        <m:sub>
                          <m:r>
                            <a:rPr lang="en-US" sz="2400" b="0" i="1" dirty="0" smtClean="0">
                              <a:solidFill>
                                <a:schemeClr val="dk1"/>
                              </a:solidFill>
                              <a:latin typeface="Cambria Math" panose="02040503050406030204" pitchFamily="18" charset="0"/>
                              <a:cs typeface="Times New Roman" pitchFamily="18" charset="0"/>
                            </a:rPr>
                            <m:t>4</m:t>
                          </m:r>
                        </m:sub>
                      </m:sSub>
                    </m:oMath>
                  </m:oMathPara>
                </a14:m>
                <a:endParaRPr lang="en-US" sz="2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6862121" y="5785521"/>
                <a:ext cx="2226227" cy="461665"/>
              </a:xfrm>
              <a:prstGeom prst="rect">
                <a:avLst/>
              </a:prstGeom>
              <a:blipFill rotWithShape="0">
                <a:blip r:embed="rId10"/>
                <a:stretch>
                  <a:fillRect b="-2632"/>
                </a:stretch>
              </a:blipFill>
            </p:spPr>
            <p:txBody>
              <a:bodyPr/>
              <a:lstStyle/>
              <a:p>
                <a:r>
                  <a:rPr lang="en-US">
                    <a:noFill/>
                  </a:rPr>
                  <a:t> </a:t>
                </a:r>
              </a:p>
            </p:txBody>
          </p:sp>
        </mc:Fallback>
      </mc:AlternateContent>
      <p:sp>
        <p:nvSpPr>
          <p:cNvPr id="32" name="TextBox 31"/>
          <p:cNvSpPr txBox="1"/>
          <p:nvPr/>
        </p:nvSpPr>
        <p:spPr>
          <a:xfrm>
            <a:off x="0" y="4056789"/>
            <a:ext cx="2226227" cy="461665"/>
          </a:xfrm>
          <a:prstGeom prst="rect">
            <a:avLst/>
          </a:prstGeom>
          <a:noFill/>
        </p:spPr>
        <p:txBody>
          <a:bodyPr wrap="square" rtlCol="0">
            <a:spAutoFit/>
          </a:bodyPr>
          <a:lstStyle/>
          <a:p>
            <a:r>
              <a:rPr lang="en-US" sz="2400" dirty="0" smtClean="0">
                <a:solidFill>
                  <a:schemeClr val="dk1"/>
                </a:solidFill>
                <a:latin typeface="Times New Roman" pitchFamily="18" charset="0"/>
                <a:cs typeface="Times New Roman" pitchFamily="18" charset="0"/>
              </a:rPr>
              <a:t>Probability:</a:t>
            </a:r>
            <a:endParaRPr lang="en-US" sz="2400" dirty="0"/>
          </a:p>
        </p:txBody>
      </p:sp>
      <p:sp>
        <p:nvSpPr>
          <p:cNvPr id="33" name="TextBox 32"/>
          <p:cNvSpPr txBox="1"/>
          <p:nvPr/>
        </p:nvSpPr>
        <p:spPr>
          <a:xfrm>
            <a:off x="4121" y="4567534"/>
            <a:ext cx="2226227" cy="461665"/>
          </a:xfrm>
          <a:prstGeom prst="rect">
            <a:avLst/>
          </a:prstGeom>
          <a:noFill/>
        </p:spPr>
        <p:txBody>
          <a:bodyPr wrap="square" rtlCol="0">
            <a:spAutoFit/>
          </a:bodyPr>
          <a:lstStyle/>
          <a:p>
            <a:r>
              <a:rPr lang="en-US" sz="2400" dirty="0" smtClean="0">
                <a:solidFill>
                  <a:schemeClr val="dk1"/>
                </a:solidFill>
                <a:latin typeface="Times New Roman" pitchFamily="18" charset="0"/>
                <a:cs typeface="Times New Roman" pitchFamily="18" charset="0"/>
              </a:rPr>
              <a:t>Cost:</a:t>
            </a:r>
            <a:endParaRPr lang="en-US" sz="2400" dirty="0"/>
          </a:p>
        </p:txBody>
      </p:sp>
      <p:sp>
        <p:nvSpPr>
          <p:cNvPr id="64" name="Rounded Rectangular Callout 63"/>
          <p:cNvSpPr/>
          <p:nvPr/>
        </p:nvSpPr>
        <p:spPr>
          <a:xfrm>
            <a:off x="1007295" y="3424151"/>
            <a:ext cx="1724170" cy="671824"/>
          </a:xfrm>
          <a:prstGeom prst="wedgeRoundRectCallout">
            <a:avLst>
              <a:gd name="adj1" fmla="val 5871"/>
              <a:gd name="adj2" fmla="val 16364"/>
              <a:gd name="adj3" fmla="val 16667"/>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a:solidFill>
                  <a:schemeClr val="bg1"/>
                </a:solidFill>
                <a:latin typeface="Calibri"/>
                <a:ea typeface="ヒラギノ角ゴ ProN W3" pitchFamily="-65" charset="-128"/>
                <a:cs typeface="Calibri"/>
              </a:rPr>
              <a:t>G1</a:t>
            </a:r>
          </a:p>
        </p:txBody>
      </p:sp>
      <p:sp>
        <p:nvSpPr>
          <p:cNvPr id="65" name="Rounded Rectangular Callout 64"/>
          <p:cNvSpPr/>
          <p:nvPr/>
        </p:nvSpPr>
        <p:spPr>
          <a:xfrm>
            <a:off x="2807671" y="3429863"/>
            <a:ext cx="2162022" cy="639189"/>
          </a:xfrm>
          <a:prstGeom prst="wedgeRoundRectCallout">
            <a:avLst>
              <a:gd name="adj1" fmla="val 15754"/>
              <a:gd name="adj2" fmla="val -4224"/>
              <a:gd name="adj3" fmla="val 16667"/>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a:solidFill>
                  <a:schemeClr val="bg1"/>
                </a:solidFill>
                <a:latin typeface="Calibri"/>
                <a:ea typeface="ヒラギノ角ゴ ProN W3" pitchFamily="-65" charset="-128"/>
                <a:cs typeface="Calibri"/>
              </a:rPr>
              <a:t>G2</a:t>
            </a:r>
          </a:p>
        </p:txBody>
      </p:sp>
      <p:graphicFrame>
        <p:nvGraphicFramePr>
          <p:cNvPr id="26" name="Diagram 25"/>
          <p:cNvGraphicFramePr/>
          <p:nvPr>
            <p:extLst>
              <p:ext uri="{D42A27DB-BD31-4B8C-83A1-F6EECF244321}">
                <p14:modId xmlns:p14="http://schemas.microsoft.com/office/powerpoint/2010/main" val="1069019151"/>
              </p:ext>
            </p:extLst>
          </p:nvPr>
        </p:nvGraphicFramePr>
        <p:xfrm>
          <a:off x="204279" y="4419600"/>
          <a:ext cx="8863521" cy="175878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27" name="Diagram 26"/>
          <p:cNvGraphicFramePr/>
          <p:nvPr>
            <p:extLst>
              <p:ext uri="{D42A27DB-BD31-4B8C-83A1-F6EECF244321}">
                <p14:modId xmlns:p14="http://schemas.microsoft.com/office/powerpoint/2010/main" val="1863213906"/>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37" name="圆角矩形 109"/>
          <p:cNvSpPr/>
          <p:nvPr/>
        </p:nvSpPr>
        <p:spPr>
          <a:xfrm>
            <a:off x="5029200" y="3430214"/>
            <a:ext cx="1704040" cy="666112"/>
          </a:xfrm>
          <a:prstGeom prst="roundRect">
            <a:avLst/>
          </a:prstGeom>
          <a:solidFill>
            <a:srgbClr val="DAEC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smtClean="0">
                <a:solidFill>
                  <a:schemeClr val="dk1"/>
                </a:solidFill>
                <a:latin typeface="Cambria Math" panose="02040503050406030204" pitchFamily="18" charset="0"/>
                <a:cs typeface="Times New Roman" pitchFamily="18" charset="0"/>
              </a:rPr>
              <a:t>road = False</a:t>
            </a:r>
            <a:endParaRPr lang="en-US" sz="2000" i="1" dirty="0">
              <a:solidFill>
                <a:schemeClr val="dk1"/>
              </a:solidFill>
              <a:latin typeface="Cambria Math" panose="02040503050406030204" pitchFamily="18" charset="0"/>
              <a:cs typeface="Times New Roman" pitchFamily="18" charset="0"/>
            </a:endParaRPr>
          </a:p>
        </p:txBody>
      </p:sp>
      <p:cxnSp>
        <p:nvCxnSpPr>
          <p:cNvPr id="38" name="Straight Arrow Connector 129"/>
          <p:cNvCxnSpPr>
            <a:stCxn id="19" idx="2"/>
            <a:endCxn id="37" idx="0"/>
          </p:cNvCxnSpPr>
          <p:nvPr/>
        </p:nvCxnSpPr>
        <p:spPr>
          <a:xfrm>
            <a:off x="4902740" y="3145719"/>
            <a:ext cx="978480" cy="284495"/>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4932452" y="4056790"/>
                <a:ext cx="22262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𝑝</m:t>
                          </m:r>
                        </m:e>
                        <m:sub>
                          <m:r>
                            <a:rPr lang="en-US" sz="2400" b="0" i="1" dirty="0" smtClean="0">
                              <a:solidFill>
                                <a:schemeClr val="dk1"/>
                              </a:solidFill>
                              <a:latin typeface="Cambria Math" panose="02040503050406030204" pitchFamily="18" charset="0"/>
                              <a:cs typeface="Times New Roman" pitchFamily="18" charset="0"/>
                            </a:rPr>
                            <m:t>3</m:t>
                          </m:r>
                        </m:sub>
                      </m:sSub>
                    </m:oMath>
                  </m:oMathPara>
                </a14:m>
                <a:endParaRPr lang="en-US" sz="2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932452" y="4056790"/>
                <a:ext cx="2226227" cy="461665"/>
              </a:xfrm>
              <a:prstGeom prst="rect">
                <a:avLst/>
              </a:prstGeom>
              <a:blipFill rotWithShape="0">
                <a:blip r:embed="rId21"/>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936573" y="4567535"/>
                <a:ext cx="22262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𝐶</m:t>
                          </m:r>
                        </m:e>
                        <m:sub>
                          <m:r>
                            <a:rPr lang="en-US" sz="2400" b="0" i="1" dirty="0" smtClean="0">
                              <a:solidFill>
                                <a:schemeClr val="dk1"/>
                              </a:solidFill>
                              <a:latin typeface="Cambria Math" panose="02040503050406030204" pitchFamily="18" charset="0"/>
                              <a:cs typeface="Times New Roman" pitchFamily="18" charset="0"/>
                            </a:rPr>
                            <m:t>3</m:t>
                          </m:r>
                        </m:sub>
                      </m:sSub>
                    </m:oMath>
                  </m:oMathPara>
                </a14:m>
                <a:endParaRPr lang="en-US" sz="2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4936573" y="4567535"/>
                <a:ext cx="2226227" cy="461665"/>
              </a:xfrm>
              <a:prstGeom prst="rect">
                <a:avLst/>
              </a:prstGeom>
              <a:blipFill rotWithShape="0">
                <a:blip r:embed="rId22"/>
                <a:stretch>
                  <a:fillRect b="-2632"/>
                </a:stretch>
              </a:blipFill>
            </p:spPr>
            <p:txBody>
              <a:bodyPr/>
              <a:lstStyle/>
              <a:p>
                <a:r>
                  <a:rPr lang="en-US">
                    <a:noFill/>
                  </a:rPr>
                  <a:t> </a:t>
                </a:r>
              </a:p>
            </p:txBody>
          </p:sp>
        </mc:Fallback>
      </mc:AlternateContent>
      <p:sp>
        <p:nvSpPr>
          <p:cNvPr id="66" name="Rounded Rectangular Callout 65"/>
          <p:cNvSpPr/>
          <p:nvPr/>
        </p:nvSpPr>
        <p:spPr>
          <a:xfrm>
            <a:off x="5029694" y="3409343"/>
            <a:ext cx="1740877" cy="686632"/>
          </a:xfrm>
          <a:prstGeom prst="wedgeRoundRectCallout">
            <a:avLst>
              <a:gd name="adj1" fmla="val 7283"/>
              <a:gd name="adj2" fmla="val 28129"/>
              <a:gd name="adj3" fmla="val 16667"/>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a:solidFill>
                  <a:schemeClr val="bg1"/>
                </a:solidFill>
                <a:latin typeface="Calibri"/>
                <a:ea typeface="ヒラギノ角ゴ ProN W3" pitchFamily="-65" charset="-128"/>
                <a:cs typeface="Calibri"/>
              </a:rPr>
              <a:t>G3</a:t>
            </a:r>
          </a:p>
        </p:txBody>
      </p:sp>
      <p:sp>
        <p:nvSpPr>
          <p:cNvPr id="42" name="Rounded Rectangular Callout 41"/>
          <p:cNvSpPr/>
          <p:nvPr/>
        </p:nvSpPr>
        <p:spPr>
          <a:xfrm>
            <a:off x="6902935" y="4625936"/>
            <a:ext cx="2122532" cy="708064"/>
          </a:xfrm>
          <a:prstGeom prst="wedgeRoundRectCallout">
            <a:avLst>
              <a:gd name="adj1" fmla="val 7283"/>
              <a:gd name="adj2" fmla="val 28129"/>
              <a:gd name="adj3" fmla="val 16667"/>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smtClean="0">
                <a:solidFill>
                  <a:schemeClr val="bg1"/>
                </a:solidFill>
                <a:latin typeface="Calibri"/>
                <a:ea typeface="ヒラギノ角ゴ ProN W3" pitchFamily="-65" charset="-128"/>
                <a:cs typeface="Calibri"/>
              </a:rPr>
              <a:t>G4</a:t>
            </a:r>
            <a:endParaRPr lang="en-US" sz="2800" dirty="0">
              <a:solidFill>
                <a:schemeClr val="bg1"/>
              </a:solidFill>
              <a:latin typeface="Calibri"/>
              <a:ea typeface="ヒラギノ角ゴ ProN W3" pitchFamily="-65" charset="-128"/>
              <a:cs typeface="Calibri"/>
            </a:endParaRPr>
          </a:p>
        </p:txBody>
      </p:sp>
      <p:sp>
        <p:nvSpPr>
          <p:cNvPr id="34" name="圆角矩形 109"/>
          <p:cNvSpPr/>
          <p:nvPr/>
        </p:nvSpPr>
        <p:spPr>
          <a:xfrm>
            <a:off x="7010400" y="3430707"/>
            <a:ext cx="1929321" cy="677747"/>
          </a:xfrm>
          <a:prstGeom prst="roundRect">
            <a:avLst/>
          </a:prstGeom>
          <a:solidFill>
            <a:srgbClr val="6B6B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latin typeface="Cambria Math" panose="02040503050406030204" pitchFamily="18" charset="0"/>
                <a:cs typeface="Times New Roman" pitchFamily="18" charset="0"/>
              </a:rPr>
              <a:t>Speeding</a:t>
            </a:r>
          </a:p>
        </p:txBody>
      </p:sp>
      <p:cxnSp>
        <p:nvCxnSpPr>
          <p:cNvPr id="39" name="Straight Arrow Connector 129"/>
          <p:cNvCxnSpPr>
            <a:stCxn id="34" idx="2"/>
            <a:endCxn id="18" idx="0"/>
          </p:cNvCxnSpPr>
          <p:nvPr/>
        </p:nvCxnSpPr>
        <p:spPr>
          <a:xfrm flipH="1">
            <a:off x="7968671" y="4108454"/>
            <a:ext cx="6390" cy="536026"/>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16" name="Curved Right Arrow 15"/>
          <p:cNvSpPr/>
          <p:nvPr/>
        </p:nvSpPr>
        <p:spPr>
          <a:xfrm>
            <a:off x="0" y="2590801"/>
            <a:ext cx="856686" cy="2209800"/>
          </a:xfrm>
          <a:prstGeom prst="curvedRightArrow">
            <a:avLst/>
          </a:prstGeom>
          <a:solidFill>
            <a:schemeClr val="accent2"/>
          </a:solidFill>
          <a:ln w="38100" cmpd="dbl">
            <a:noFill/>
          </a:ln>
          <a:effectLst>
            <a:glow rad="63500">
              <a:schemeClr val="accent5">
                <a:satMod val="175000"/>
                <a:alpha val="40000"/>
              </a:schemeClr>
            </a:glow>
            <a:outerShdw blurRad="50800" dist="38100" algn="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accent1"/>
                </a:solidFill>
              </a:ln>
              <a:solidFill>
                <a:schemeClr val="accent1"/>
              </a:solidFill>
            </a:endParaRPr>
          </a:p>
        </p:txBody>
      </p:sp>
      <p:sp>
        <p:nvSpPr>
          <p:cNvPr id="45" name="Curved Right Arrow 44"/>
          <p:cNvSpPr/>
          <p:nvPr/>
        </p:nvSpPr>
        <p:spPr>
          <a:xfrm>
            <a:off x="95885" y="3149733"/>
            <a:ext cx="760801" cy="2793867"/>
          </a:xfrm>
          <a:prstGeom prst="curvedRightArrow">
            <a:avLst>
              <a:gd name="adj1" fmla="val 25000"/>
              <a:gd name="adj2" fmla="val 50000"/>
              <a:gd name="adj3" fmla="val 18361"/>
            </a:avLst>
          </a:prstGeom>
          <a:solidFill>
            <a:schemeClr val="accent2"/>
          </a:solidFill>
          <a:ln w="38100" cmpd="dbl">
            <a:noFill/>
          </a:ln>
          <a:effectLst>
            <a:glow rad="63500">
              <a:schemeClr val="accent5">
                <a:satMod val="175000"/>
                <a:alpha val="40000"/>
              </a:schemeClr>
            </a:glow>
            <a:outerShdw blurRad="50800" dist="38100" algn="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chemeClr val="accent1"/>
                </a:solidFill>
              </a:ln>
              <a:solidFill>
                <a:schemeClr val="accent1"/>
              </a:solidFill>
            </a:endParaRPr>
          </a:p>
        </p:txBody>
      </p:sp>
    </p:spTree>
    <p:custDataLst>
      <p:tags r:id="rId1"/>
    </p:custDataLst>
    <p:extLst>
      <p:ext uri="{BB962C8B-B14F-4D97-AF65-F5344CB8AC3E}">
        <p14:creationId xmlns:p14="http://schemas.microsoft.com/office/powerpoint/2010/main" val="3299742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par>
                                <p:cTn id="12" presetID="22" presetClass="entr" presetSubtype="1"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up)">
                                      <p:cBhvr>
                                        <p:cTn id="14" dur="500"/>
                                        <p:tgtEl>
                                          <p:spTgt spid="22"/>
                                        </p:tgtEl>
                                      </p:cBhvr>
                                    </p:animEffect>
                                  </p:childTnLst>
                                </p:cTn>
                              </p:par>
                              <p:par>
                                <p:cTn id="15" presetID="22" presetClass="entr" presetSubtype="1"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par>
                                <p:cTn id="18" presetID="22" presetClass="entr" presetSubtype="1"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up)">
                                      <p:cBhvr>
                                        <p:cTn id="20" dur="500"/>
                                        <p:tgtEl>
                                          <p:spTgt spid="38"/>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400"/>
                                        <p:tgtEl>
                                          <p:spTgt spid="1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up)">
                                      <p:cBhvr>
                                        <p:cTn id="30" dur="400"/>
                                        <p:tgtEl>
                                          <p:spTgt spid="37"/>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up)">
                                      <p:cBhvr>
                                        <p:cTn id="33" dur="500"/>
                                        <p:tgtEl>
                                          <p:spTgt spid="34"/>
                                        </p:tgtEl>
                                      </p:cBhvr>
                                    </p:animEffect>
                                  </p:childTnLst>
                                </p:cTn>
                              </p:par>
                            </p:childTnLst>
                          </p:cTn>
                        </p:par>
                        <p:par>
                          <p:cTn id="34" fill="hold">
                            <p:stCondLst>
                              <p:cond delay="1500"/>
                            </p:stCondLst>
                            <p:childTnLst>
                              <p:par>
                                <p:cTn id="35" presetID="22" presetClass="entr" presetSubtype="1"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up)">
                                      <p:cBhvr>
                                        <p:cTn id="37" dur="500"/>
                                        <p:tgtEl>
                                          <p:spTgt spid="39"/>
                                        </p:tgtEl>
                                      </p:cBhvr>
                                    </p:animEffect>
                                  </p:childTnLst>
                                </p:cTn>
                              </p:par>
                            </p:childTnLst>
                          </p:cTn>
                        </p:par>
                        <p:par>
                          <p:cTn id="38" fill="hold">
                            <p:stCondLst>
                              <p:cond delay="2000"/>
                            </p:stCondLst>
                            <p:childTnLst>
                              <p:par>
                                <p:cTn id="39" presetID="22" presetClass="entr" presetSubtype="1"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down)">
                                      <p:cBhvr>
                                        <p:cTn id="46" dur="500"/>
                                        <p:tgtEl>
                                          <p:spTgt spid="64"/>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wipe(down)">
                                      <p:cBhvr>
                                        <p:cTn id="49" dur="500"/>
                                        <p:tgtEl>
                                          <p:spTgt spid="6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down)">
                                      <p:cBhvr>
                                        <p:cTn id="52" dur="500"/>
                                        <p:tgtEl>
                                          <p:spTgt spid="66"/>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childTnLst>
                          </p:cTn>
                        </p:par>
                        <p:par>
                          <p:cTn id="61" fill="hold">
                            <p:stCondLst>
                              <p:cond delay="500"/>
                            </p:stCondLst>
                            <p:childTnLst>
                              <p:par>
                                <p:cTn id="62" presetID="22" presetClass="entr" presetSubtype="4"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down)">
                                      <p:cBhvr>
                                        <p:cTn id="64" dur="500"/>
                                        <p:tgtEl>
                                          <p:spTgt spid="33"/>
                                        </p:tgtEl>
                                      </p:cBhvr>
                                    </p:animEffect>
                                  </p:childTnLst>
                                </p:cTn>
                              </p:par>
                            </p:childTnLst>
                          </p:cTn>
                        </p:par>
                        <p:par>
                          <p:cTn id="65" fill="hold">
                            <p:stCondLst>
                              <p:cond delay="1000"/>
                            </p:stCondLst>
                            <p:childTnLst>
                              <p:par>
                                <p:cTn id="66" presetID="22" presetClass="entr" presetSubtype="4"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down)">
                                      <p:cBhvr>
                                        <p:cTn id="74" dur="500"/>
                                        <p:tgtEl>
                                          <p:spTgt spid="28"/>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down)">
                                      <p:cBhvr>
                                        <p:cTn id="77" dur="500"/>
                                        <p:tgtEl>
                                          <p:spTgt spid="40"/>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down)">
                                      <p:cBhvr>
                                        <p:cTn id="83" dur="500"/>
                                        <p:tgtEl>
                                          <p:spTgt spid="29"/>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wipe(down)">
                                      <p:cBhvr>
                                        <p:cTn id="86" dur="500"/>
                                        <p:tgtEl>
                                          <p:spTgt spid="30"/>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wipe(down)">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xit" presetSubtype="4" fill="hold" grpId="1" nodeType="clickEffect">
                                  <p:stCondLst>
                                    <p:cond delay="0"/>
                                  </p:stCondLst>
                                  <p:childTnLst>
                                    <p:animEffect transition="out" filter="wipe(down)">
                                      <p:cBhvr>
                                        <p:cTn id="93" dur="500"/>
                                        <p:tgtEl>
                                          <p:spTgt spid="19"/>
                                        </p:tgtEl>
                                      </p:cBhvr>
                                    </p:animEffect>
                                    <p:set>
                                      <p:cBhvr>
                                        <p:cTn id="94" dur="1" fill="hold">
                                          <p:stCondLst>
                                            <p:cond delay="499"/>
                                          </p:stCondLst>
                                        </p:cTn>
                                        <p:tgtEl>
                                          <p:spTgt spid="19"/>
                                        </p:tgtEl>
                                        <p:attrNameLst>
                                          <p:attrName>style.visibility</p:attrName>
                                        </p:attrNameLst>
                                      </p:cBhvr>
                                      <p:to>
                                        <p:strVal val="hidden"/>
                                      </p:to>
                                    </p:set>
                                  </p:childTnLst>
                                </p:cTn>
                              </p:par>
                              <p:par>
                                <p:cTn id="95" presetID="22" presetClass="exit" presetSubtype="4" fill="hold" nodeType="withEffect">
                                  <p:stCondLst>
                                    <p:cond delay="0"/>
                                  </p:stCondLst>
                                  <p:childTnLst>
                                    <p:animEffect transition="out" filter="wipe(down)">
                                      <p:cBhvr>
                                        <p:cTn id="96" dur="500"/>
                                        <p:tgtEl>
                                          <p:spTgt spid="21"/>
                                        </p:tgtEl>
                                      </p:cBhvr>
                                    </p:animEffect>
                                    <p:set>
                                      <p:cBhvr>
                                        <p:cTn id="97" dur="1" fill="hold">
                                          <p:stCondLst>
                                            <p:cond delay="499"/>
                                          </p:stCondLst>
                                        </p:cTn>
                                        <p:tgtEl>
                                          <p:spTgt spid="21"/>
                                        </p:tgtEl>
                                        <p:attrNameLst>
                                          <p:attrName>style.visibility</p:attrName>
                                        </p:attrNameLst>
                                      </p:cBhvr>
                                      <p:to>
                                        <p:strVal val="hidden"/>
                                      </p:to>
                                    </p:set>
                                  </p:childTnLst>
                                </p:cTn>
                              </p:par>
                              <p:par>
                                <p:cTn id="98" presetID="22" presetClass="exit" presetSubtype="4" fill="hold" grpId="1" nodeType="withEffect">
                                  <p:stCondLst>
                                    <p:cond delay="0"/>
                                  </p:stCondLst>
                                  <p:childTnLst>
                                    <p:animEffect transition="out" filter="wipe(down)">
                                      <p:cBhvr>
                                        <p:cTn id="99" dur="500"/>
                                        <p:tgtEl>
                                          <p:spTgt spid="15"/>
                                        </p:tgtEl>
                                      </p:cBhvr>
                                    </p:animEffect>
                                    <p:set>
                                      <p:cBhvr>
                                        <p:cTn id="100" dur="1" fill="hold">
                                          <p:stCondLst>
                                            <p:cond delay="499"/>
                                          </p:stCondLst>
                                        </p:cTn>
                                        <p:tgtEl>
                                          <p:spTgt spid="15"/>
                                        </p:tgtEl>
                                        <p:attrNameLst>
                                          <p:attrName>style.visibility</p:attrName>
                                        </p:attrNameLst>
                                      </p:cBhvr>
                                      <p:to>
                                        <p:strVal val="hidden"/>
                                      </p:to>
                                    </p:set>
                                  </p:childTnLst>
                                </p:cTn>
                              </p:par>
                              <p:par>
                                <p:cTn id="101" presetID="22" presetClass="exit" presetSubtype="4" fill="hold" nodeType="withEffect">
                                  <p:stCondLst>
                                    <p:cond delay="0"/>
                                  </p:stCondLst>
                                  <p:childTnLst>
                                    <p:animEffect transition="out" filter="wipe(down)">
                                      <p:cBhvr>
                                        <p:cTn id="102" dur="500"/>
                                        <p:tgtEl>
                                          <p:spTgt spid="22"/>
                                        </p:tgtEl>
                                      </p:cBhvr>
                                    </p:animEffect>
                                    <p:set>
                                      <p:cBhvr>
                                        <p:cTn id="103" dur="1" fill="hold">
                                          <p:stCondLst>
                                            <p:cond delay="499"/>
                                          </p:stCondLst>
                                        </p:cTn>
                                        <p:tgtEl>
                                          <p:spTgt spid="22"/>
                                        </p:tgtEl>
                                        <p:attrNameLst>
                                          <p:attrName>style.visibility</p:attrName>
                                        </p:attrNameLst>
                                      </p:cBhvr>
                                      <p:to>
                                        <p:strVal val="hidden"/>
                                      </p:to>
                                    </p:set>
                                  </p:childTnLst>
                                </p:cTn>
                              </p:par>
                              <p:par>
                                <p:cTn id="104" presetID="22" presetClass="exit" presetSubtype="4" fill="hold" grpId="1" nodeType="withEffect">
                                  <p:stCondLst>
                                    <p:cond delay="0"/>
                                  </p:stCondLst>
                                  <p:childTnLst>
                                    <p:animEffect transition="out" filter="wipe(down)">
                                      <p:cBhvr>
                                        <p:cTn id="105" dur="500"/>
                                        <p:tgtEl>
                                          <p:spTgt spid="17"/>
                                        </p:tgtEl>
                                      </p:cBhvr>
                                    </p:animEffect>
                                    <p:set>
                                      <p:cBhvr>
                                        <p:cTn id="106" dur="1" fill="hold">
                                          <p:stCondLst>
                                            <p:cond delay="499"/>
                                          </p:stCondLst>
                                        </p:cTn>
                                        <p:tgtEl>
                                          <p:spTgt spid="17"/>
                                        </p:tgtEl>
                                        <p:attrNameLst>
                                          <p:attrName>style.visibility</p:attrName>
                                        </p:attrNameLst>
                                      </p:cBhvr>
                                      <p:to>
                                        <p:strVal val="hidden"/>
                                      </p:to>
                                    </p:set>
                                  </p:childTnLst>
                                </p:cTn>
                              </p:par>
                              <p:par>
                                <p:cTn id="107" presetID="22" presetClass="exit" presetSubtype="4" fill="hold" nodeType="withEffect">
                                  <p:stCondLst>
                                    <p:cond delay="0"/>
                                  </p:stCondLst>
                                  <p:childTnLst>
                                    <p:animEffect transition="out" filter="wipe(down)">
                                      <p:cBhvr>
                                        <p:cTn id="108" dur="500"/>
                                        <p:tgtEl>
                                          <p:spTgt spid="23"/>
                                        </p:tgtEl>
                                      </p:cBhvr>
                                    </p:animEffect>
                                    <p:set>
                                      <p:cBhvr>
                                        <p:cTn id="109" dur="1" fill="hold">
                                          <p:stCondLst>
                                            <p:cond delay="499"/>
                                          </p:stCondLst>
                                        </p:cTn>
                                        <p:tgtEl>
                                          <p:spTgt spid="23"/>
                                        </p:tgtEl>
                                        <p:attrNameLst>
                                          <p:attrName>style.visibility</p:attrName>
                                        </p:attrNameLst>
                                      </p:cBhvr>
                                      <p:to>
                                        <p:strVal val="hidden"/>
                                      </p:to>
                                    </p:set>
                                  </p:childTnLst>
                                </p:cTn>
                              </p:par>
                              <p:par>
                                <p:cTn id="110" presetID="22" presetClass="exit" presetSubtype="4" fill="hold" grpId="1" nodeType="withEffect">
                                  <p:stCondLst>
                                    <p:cond delay="0"/>
                                  </p:stCondLst>
                                  <p:childTnLst>
                                    <p:animEffect transition="out" filter="wipe(down)">
                                      <p:cBhvr>
                                        <p:cTn id="111" dur="500"/>
                                        <p:tgtEl>
                                          <p:spTgt spid="18"/>
                                        </p:tgtEl>
                                      </p:cBhvr>
                                    </p:animEffect>
                                    <p:set>
                                      <p:cBhvr>
                                        <p:cTn id="112" dur="1" fill="hold">
                                          <p:stCondLst>
                                            <p:cond delay="499"/>
                                          </p:stCondLst>
                                        </p:cTn>
                                        <p:tgtEl>
                                          <p:spTgt spid="18"/>
                                        </p:tgtEl>
                                        <p:attrNameLst>
                                          <p:attrName>style.visibility</p:attrName>
                                        </p:attrNameLst>
                                      </p:cBhvr>
                                      <p:to>
                                        <p:strVal val="hidden"/>
                                      </p:to>
                                    </p:set>
                                  </p:childTnLst>
                                </p:cTn>
                              </p:par>
                              <p:par>
                                <p:cTn id="113" presetID="22" presetClass="exit" presetSubtype="4" fill="hold" nodeType="withEffect">
                                  <p:stCondLst>
                                    <p:cond delay="0"/>
                                  </p:stCondLst>
                                  <p:childTnLst>
                                    <p:animEffect transition="out" filter="wipe(down)">
                                      <p:cBhvr>
                                        <p:cTn id="114" dur="500"/>
                                        <p:tgtEl>
                                          <p:spTgt spid="38"/>
                                        </p:tgtEl>
                                      </p:cBhvr>
                                    </p:animEffect>
                                    <p:set>
                                      <p:cBhvr>
                                        <p:cTn id="115" dur="1" fill="hold">
                                          <p:stCondLst>
                                            <p:cond delay="499"/>
                                          </p:stCondLst>
                                        </p:cTn>
                                        <p:tgtEl>
                                          <p:spTgt spid="38"/>
                                        </p:tgtEl>
                                        <p:attrNameLst>
                                          <p:attrName>style.visibility</p:attrName>
                                        </p:attrNameLst>
                                      </p:cBhvr>
                                      <p:to>
                                        <p:strVal val="hidden"/>
                                      </p:to>
                                    </p:set>
                                  </p:childTnLst>
                                </p:cTn>
                              </p:par>
                              <p:par>
                                <p:cTn id="116" presetID="22" presetClass="exit" presetSubtype="4" fill="hold" grpId="1" nodeType="withEffect">
                                  <p:stCondLst>
                                    <p:cond delay="0"/>
                                  </p:stCondLst>
                                  <p:childTnLst>
                                    <p:animEffect transition="out" filter="wipe(down)">
                                      <p:cBhvr>
                                        <p:cTn id="117" dur="500"/>
                                        <p:tgtEl>
                                          <p:spTgt spid="37"/>
                                        </p:tgtEl>
                                      </p:cBhvr>
                                    </p:animEffect>
                                    <p:set>
                                      <p:cBhvr>
                                        <p:cTn id="118" dur="1" fill="hold">
                                          <p:stCondLst>
                                            <p:cond delay="499"/>
                                          </p:stCondLst>
                                        </p:cTn>
                                        <p:tgtEl>
                                          <p:spTgt spid="37"/>
                                        </p:tgtEl>
                                        <p:attrNameLst>
                                          <p:attrName>style.visibility</p:attrName>
                                        </p:attrNameLst>
                                      </p:cBhvr>
                                      <p:to>
                                        <p:strVal val="hidden"/>
                                      </p:to>
                                    </p:set>
                                  </p:childTnLst>
                                </p:cTn>
                              </p:par>
                              <p:par>
                                <p:cTn id="119" presetID="22" presetClass="exit" presetSubtype="4" fill="hold" grpId="0" nodeType="withEffect">
                                  <p:stCondLst>
                                    <p:cond delay="0"/>
                                  </p:stCondLst>
                                  <p:childTnLst>
                                    <p:animEffect transition="out" filter="wipe(down)">
                                      <p:cBhvr>
                                        <p:cTn id="120" dur="500"/>
                                        <p:tgtEl>
                                          <p:spTgt spid="35"/>
                                        </p:tgtEl>
                                      </p:cBhvr>
                                    </p:animEffect>
                                    <p:set>
                                      <p:cBhvr>
                                        <p:cTn id="121" dur="1" fill="hold">
                                          <p:stCondLst>
                                            <p:cond delay="499"/>
                                          </p:stCondLst>
                                        </p:cTn>
                                        <p:tgtEl>
                                          <p:spTgt spid="35"/>
                                        </p:tgtEl>
                                        <p:attrNameLst>
                                          <p:attrName>style.visibility</p:attrName>
                                        </p:attrNameLst>
                                      </p:cBhvr>
                                      <p:to>
                                        <p:strVal val="hidden"/>
                                      </p:to>
                                    </p:set>
                                  </p:childTnLst>
                                </p:cTn>
                              </p:par>
                              <p:par>
                                <p:cTn id="122" presetID="22" presetClass="exit" presetSubtype="4" fill="hold" grpId="1" nodeType="withEffect">
                                  <p:stCondLst>
                                    <p:cond delay="0"/>
                                  </p:stCondLst>
                                  <p:childTnLst>
                                    <p:animEffect transition="out" filter="wipe(down)">
                                      <p:cBhvr>
                                        <p:cTn id="123" dur="500"/>
                                        <p:tgtEl>
                                          <p:spTgt spid="34"/>
                                        </p:tgtEl>
                                      </p:cBhvr>
                                    </p:animEffect>
                                    <p:set>
                                      <p:cBhvr>
                                        <p:cTn id="124" dur="1" fill="hold">
                                          <p:stCondLst>
                                            <p:cond delay="499"/>
                                          </p:stCondLst>
                                        </p:cTn>
                                        <p:tgtEl>
                                          <p:spTgt spid="34"/>
                                        </p:tgtEl>
                                        <p:attrNameLst>
                                          <p:attrName>style.visibility</p:attrName>
                                        </p:attrNameLst>
                                      </p:cBhvr>
                                      <p:to>
                                        <p:strVal val="hidden"/>
                                      </p:to>
                                    </p:set>
                                  </p:childTnLst>
                                </p:cTn>
                              </p:par>
                              <p:par>
                                <p:cTn id="125" presetID="22" presetClass="exit" presetSubtype="4" fill="hold" nodeType="withEffect">
                                  <p:stCondLst>
                                    <p:cond delay="0"/>
                                  </p:stCondLst>
                                  <p:childTnLst>
                                    <p:animEffect transition="out" filter="wipe(down)">
                                      <p:cBhvr>
                                        <p:cTn id="126" dur="500"/>
                                        <p:tgtEl>
                                          <p:spTgt spid="39"/>
                                        </p:tgtEl>
                                      </p:cBhvr>
                                    </p:animEffect>
                                    <p:set>
                                      <p:cBhvr>
                                        <p:cTn id="127" dur="1" fill="hold">
                                          <p:stCondLst>
                                            <p:cond delay="499"/>
                                          </p:stCondLst>
                                        </p:cTn>
                                        <p:tgtEl>
                                          <p:spTgt spid="39"/>
                                        </p:tgtEl>
                                        <p:attrNameLst>
                                          <p:attrName>style.visibility</p:attrName>
                                        </p:attrNameLst>
                                      </p:cBhvr>
                                      <p:to>
                                        <p:strVal val="hidden"/>
                                      </p:to>
                                    </p:set>
                                  </p:childTnLst>
                                </p:cTn>
                              </p:par>
                            </p:childTnLst>
                          </p:cTn>
                        </p:par>
                        <p:par>
                          <p:cTn id="128" fill="hold">
                            <p:stCondLst>
                              <p:cond delay="500"/>
                            </p:stCondLst>
                            <p:childTnLst>
                              <p:par>
                                <p:cTn id="129" presetID="64" presetClass="path" presetSubtype="0" accel="50000" decel="50000" fill="hold" grpId="1" nodeType="afterEffect">
                                  <p:stCondLst>
                                    <p:cond delay="0"/>
                                  </p:stCondLst>
                                  <p:childTnLst>
                                    <p:animMotion origin="layout" path="M -1.38889E-6 1.11022E-16 L -1.38889E-6 -0.25 " pathEditMode="relative" rAng="0" ptsTypes="AA">
                                      <p:cBhvr>
                                        <p:cTn id="130" dur="1000" fill="hold"/>
                                        <p:tgtEl>
                                          <p:spTgt spid="32"/>
                                        </p:tgtEl>
                                        <p:attrNameLst>
                                          <p:attrName>ppt_x</p:attrName>
                                          <p:attrName>ppt_y</p:attrName>
                                        </p:attrNameLst>
                                      </p:cBhvr>
                                      <p:rCtr x="0" y="-12500"/>
                                    </p:animMotion>
                                  </p:childTnLst>
                                </p:cTn>
                              </p:par>
                              <p:par>
                                <p:cTn id="131" presetID="64" presetClass="path" presetSubtype="0" accel="50000" decel="50000" fill="hold" grpId="1" nodeType="withEffect">
                                  <p:stCondLst>
                                    <p:cond delay="0"/>
                                  </p:stCondLst>
                                  <p:childTnLst>
                                    <p:animMotion origin="layout" path="M -2.22222E-6 2.96296E-6 L -2.22222E-6 -0.25 " pathEditMode="relative" rAng="0" ptsTypes="AA">
                                      <p:cBhvr>
                                        <p:cTn id="132" dur="1000" fill="hold"/>
                                        <p:tgtEl>
                                          <p:spTgt spid="33"/>
                                        </p:tgtEl>
                                        <p:attrNameLst>
                                          <p:attrName>ppt_x</p:attrName>
                                          <p:attrName>ppt_y</p:attrName>
                                        </p:attrNameLst>
                                      </p:cBhvr>
                                      <p:rCtr x="0" y="-12500"/>
                                    </p:animMotion>
                                  </p:childTnLst>
                                </p:cTn>
                              </p:par>
                              <p:par>
                                <p:cTn id="133" presetID="64" presetClass="path" presetSubtype="0" accel="50000" decel="50000" fill="hold" grpId="1" nodeType="withEffect">
                                  <p:stCondLst>
                                    <p:cond delay="0"/>
                                  </p:stCondLst>
                                  <p:childTnLst>
                                    <p:animMotion origin="layout" path="M 1.38889E-6 1.11022E-16 L 1.38889E-6 -0.25 " pathEditMode="relative" rAng="0" ptsTypes="AA">
                                      <p:cBhvr>
                                        <p:cTn id="134" dur="1000" fill="hold"/>
                                        <p:tgtEl>
                                          <p:spTgt spid="24"/>
                                        </p:tgtEl>
                                        <p:attrNameLst>
                                          <p:attrName>ppt_x</p:attrName>
                                          <p:attrName>ppt_y</p:attrName>
                                        </p:attrNameLst>
                                      </p:cBhvr>
                                      <p:rCtr x="0" y="-12500"/>
                                    </p:animMotion>
                                  </p:childTnLst>
                                </p:cTn>
                              </p:par>
                              <p:par>
                                <p:cTn id="135" presetID="64" presetClass="path" presetSubtype="0" accel="50000" decel="50000" fill="hold" grpId="1" nodeType="withEffect">
                                  <p:stCondLst>
                                    <p:cond delay="0"/>
                                  </p:stCondLst>
                                  <p:childTnLst>
                                    <p:animMotion origin="layout" path="M -1.38889E-6 -7.40741E-7 L -1.38889E-6 -0.25 " pathEditMode="relative" rAng="0" ptsTypes="AA">
                                      <p:cBhvr>
                                        <p:cTn id="136" dur="1000" fill="hold"/>
                                        <p:tgtEl>
                                          <p:spTgt spid="25"/>
                                        </p:tgtEl>
                                        <p:attrNameLst>
                                          <p:attrName>ppt_x</p:attrName>
                                          <p:attrName>ppt_y</p:attrName>
                                        </p:attrNameLst>
                                      </p:cBhvr>
                                      <p:rCtr x="0" y="-12500"/>
                                    </p:animMotion>
                                  </p:childTnLst>
                                </p:cTn>
                              </p:par>
                              <p:par>
                                <p:cTn id="137" presetID="64" presetClass="path" presetSubtype="0" accel="50000" decel="50000" fill="hold" grpId="1" nodeType="withEffect">
                                  <p:stCondLst>
                                    <p:cond delay="0"/>
                                  </p:stCondLst>
                                  <p:childTnLst>
                                    <p:animMotion origin="layout" path="M -1.38889E-6 2.22222E-6 L -0.00069 -0.425 " pathEditMode="relative" rAng="0" ptsTypes="AA">
                                      <p:cBhvr>
                                        <p:cTn id="138" dur="1000" fill="hold"/>
                                        <p:tgtEl>
                                          <p:spTgt spid="28"/>
                                        </p:tgtEl>
                                        <p:attrNameLst>
                                          <p:attrName>ppt_x</p:attrName>
                                          <p:attrName>ppt_y</p:attrName>
                                        </p:attrNameLst>
                                      </p:cBhvr>
                                      <p:rCtr x="-35" y="-21250"/>
                                    </p:animMotion>
                                  </p:childTnLst>
                                </p:cTn>
                              </p:par>
                              <p:par>
                                <p:cTn id="139" presetID="64" presetClass="path" presetSubtype="0" accel="50000" decel="50000" fill="hold" grpId="1" nodeType="withEffect">
                                  <p:stCondLst>
                                    <p:cond delay="0"/>
                                  </p:stCondLst>
                                  <p:childTnLst>
                                    <p:animMotion origin="layout" path="M 5.55556E-7 2.96296E-6 L 5.55556E-7 -0.25 " pathEditMode="relative" rAng="0" ptsTypes="AA">
                                      <p:cBhvr>
                                        <p:cTn id="140" dur="1000" fill="hold"/>
                                        <p:tgtEl>
                                          <p:spTgt spid="29"/>
                                        </p:tgtEl>
                                        <p:attrNameLst>
                                          <p:attrName>ppt_x</p:attrName>
                                          <p:attrName>ppt_y</p:attrName>
                                        </p:attrNameLst>
                                      </p:cBhvr>
                                      <p:rCtr x="0" y="-12500"/>
                                    </p:animMotion>
                                  </p:childTnLst>
                                </p:cTn>
                              </p:par>
                              <p:par>
                                <p:cTn id="141" presetID="64" presetClass="path" presetSubtype="0" accel="50000" decel="50000" fill="hold" grpId="1" nodeType="withEffect">
                                  <p:stCondLst>
                                    <p:cond delay="0"/>
                                  </p:stCondLst>
                                  <p:childTnLst>
                                    <p:animMotion origin="layout" path="M -2.22222E-6 2.22222E-6 L -2.22222E-6 -0.25 " pathEditMode="relative" rAng="0" ptsTypes="AA">
                                      <p:cBhvr>
                                        <p:cTn id="142" dur="1000" fill="hold"/>
                                        <p:tgtEl>
                                          <p:spTgt spid="30"/>
                                        </p:tgtEl>
                                        <p:attrNameLst>
                                          <p:attrName>ppt_x</p:attrName>
                                          <p:attrName>ppt_y</p:attrName>
                                        </p:attrNameLst>
                                      </p:cBhvr>
                                      <p:rCtr x="0" y="-12500"/>
                                    </p:animMotion>
                                  </p:childTnLst>
                                </p:cTn>
                              </p:par>
                              <p:par>
                                <p:cTn id="143" presetID="64" presetClass="path" presetSubtype="0" accel="50000" decel="50000" fill="hold" grpId="1" nodeType="withEffect">
                                  <p:stCondLst>
                                    <p:cond delay="0"/>
                                  </p:stCondLst>
                                  <p:childTnLst>
                                    <p:animMotion origin="layout" path="M -2.22222E-6 -3.33333E-6 L -0.00278 -0.41828 " pathEditMode="relative" rAng="0" ptsTypes="AA">
                                      <p:cBhvr>
                                        <p:cTn id="144" dur="1000" fill="hold"/>
                                        <p:tgtEl>
                                          <p:spTgt spid="31"/>
                                        </p:tgtEl>
                                        <p:attrNameLst>
                                          <p:attrName>ppt_x</p:attrName>
                                          <p:attrName>ppt_y</p:attrName>
                                        </p:attrNameLst>
                                      </p:cBhvr>
                                      <p:rCtr x="-139" y="-20926"/>
                                    </p:animMotion>
                                  </p:childTnLst>
                                </p:cTn>
                              </p:par>
                              <p:par>
                                <p:cTn id="145" presetID="64" presetClass="path" presetSubtype="0" accel="50000" decel="50000" fill="hold" grpId="1" nodeType="withEffect">
                                  <p:stCondLst>
                                    <p:cond delay="0"/>
                                  </p:stCondLst>
                                  <p:childTnLst>
                                    <p:animMotion origin="layout" path="M -3.88889E-6 1.85185E-6 L -3.88889E-6 -0.25 " pathEditMode="relative" rAng="0" ptsTypes="AA">
                                      <p:cBhvr>
                                        <p:cTn id="146" dur="1000" fill="hold"/>
                                        <p:tgtEl>
                                          <p:spTgt spid="64"/>
                                        </p:tgtEl>
                                        <p:attrNameLst>
                                          <p:attrName>ppt_x</p:attrName>
                                          <p:attrName>ppt_y</p:attrName>
                                        </p:attrNameLst>
                                      </p:cBhvr>
                                      <p:rCtr x="0" y="-12500"/>
                                    </p:animMotion>
                                  </p:childTnLst>
                                </p:cTn>
                              </p:par>
                              <p:par>
                                <p:cTn id="147" presetID="64" presetClass="path" presetSubtype="0" accel="50000" decel="50000" fill="hold" grpId="1" nodeType="withEffect">
                                  <p:stCondLst>
                                    <p:cond delay="0"/>
                                  </p:stCondLst>
                                  <p:childTnLst>
                                    <p:animMotion origin="layout" path="M 2.77778E-6 7.40741E-7 L 2.77778E-6 -0.25 " pathEditMode="relative" rAng="0" ptsTypes="AA">
                                      <p:cBhvr>
                                        <p:cTn id="148" dur="1000" fill="hold"/>
                                        <p:tgtEl>
                                          <p:spTgt spid="65"/>
                                        </p:tgtEl>
                                        <p:attrNameLst>
                                          <p:attrName>ppt_x</p:attrName>
                                          <p:attrName>ppt_y</p:attrName>
                                        </p:attrNameLst>
                                      </p:cBhvr>
                                      <p:rCtr x="0" y="-12500"/>
                                    </p:animMotion>
                                  </p:childTnLst>
                                </p:cTn>
                              </p:par>
                              <p:par>
                                <p:cTn id="149" presetID="64" presetClass="path" presetSubtype="0" accel="50000" decel="50000" fill="hold" grpId="1" nodeType="withEffect">
                                  <p:stCondLst>
                                    <p:cond delay="0"/>
                                  </p:stCondLst>
                                  <p:childTnLst>
                                    <p:animMotion origin="layout" path="M 1.11111E-6 -2.22222E-6 L 1.11111E-6 -0.25 " pathEditMode="relative" rAng="0" ptsTypes="AA">
                                      <p:cBhvr>
                                        <p:cTn id="150" dur="1000" fill="hold"/>
                                        <p:tgtEl>
                                          <p:spTgt spid="66"/>
                                        </p:tgtEl>
                                        <p:attrNameLst>
                                          <p:attrName>ppt_x</p:attrName>
                                          <p:attrName>ppt_y</p:attrName>
                                        </p:attrNameLst>
                                      </p:cBhvr>
                                      <p:rCtr x="0" y="-12500"/>
                                    </p:animMotion>
                                  </p:childTnLst>
                                </p:cTn>
                              </p:par>
                              <p:par>
                                <p:cTn id="151" presetID="64" presetClass="path" presetSubtype="0" accel="50000" decel="50000" fill="hold" grpId="1" nodeType="withEffect">
                                  <p:stCondLst>
                                    <p:cond delay="0"/>
                                  </p:stCondLst>
                                  <p:childTnLst>
                                    <p:animMotion origin="layout" path="M -1.11111E-6 1.11022E-16 L -1.11111E-6 -0.25 " pathEditMode="relative" rAng="0" ptsTypes="AA">
                                      <p:cBhvr>
                                        <p:cTn id="152" dur="1000" fill="hold"/>
                                        <p:tgtEl>
                                          <p:spTgt spid="40"/>
                                        </p:tgtEl>
                                        <p:attrNameLst>
                                          <p:attrName>ppt_x</p:attrName>
                                          <p:attrName>ppt_y</p:attrName>
                                        </p:attrNameLst>
                                      </p:cBhvr>
                                      <p:rCtr x="0" y="-12500"/>
                                    </p:animMotion>
                                  </p:childTnLst>
                                </p:cTn>
                              </p:par>
                              <p:par>
                                <p:cTn id="153" presetID="64" presetClass="path" presetSubtype="0" accel="50000" decel="50000" fill="hold" grpId="1" nodeType="withEffect">
                                  <p:stCondLst>
                                    <p:cond delay="0"/>
                                  </p:stCondLst>
                                  <p:childTnLst>
                                    <p:animMotion origin="layout" path="M -1.94444E-6 2.96296E-6 L -1.94444E-6 -0.25 " pathEditMode="relative" rAng="0" ptsTypes="AA">
                                      <p:cBhvr>
                                        <p:cTn id="154" dur="1000" fill="hold"/>
                                        <p:tgtEl>
                                          <p:spTgt spid="41"/>
                                        </p:tgtEl>
                                        <p:attrNameLst>
                                          <p:attrName>ppt_x</p:attrName>
                                          <p:attrName>ppt_y</p:attrName>
                                        </p:attrNameLst>
                                      </p:cBhvr>
                                      <p:rCtr x="0" y="-12500"/>
                                    </p:animMotion>
                                  </p:childTnLst>
                                </p:cTn>
                              </p:par>
                              <p:par>
                                <p:cTn id="155" presetID="64" presetClass="path" presetSubtype="0" accel="50000" decel="50000" fill="hold" grpId="1" nodeType="withEffect">
                                  <p:stCondLst>
                                    <p:cond delay="0"/>
                                  </p:stCondLst>
                                  <p:childTnLst>
                                    <p:animMotion origin="layout" path="M -3.33333E-6 2.59259E-6 L -0.00139 -0.42616 " pathEditMode="relative" rAng="0" ptsTypes="AA">
                                      <p:cBhvr>
                                        <p:cTn id="156" dur="1000" fill="hold"/>
                                        <p:tgtEl>
                                          <p:spTgt spid="42"/>
                                        </p:tgtEl>
                                        <p:attrNameLst>
                                          <p:attrName>ppt_x</p:attrName>
                                          <p:attrName>ppt_y</p:attrName>
                                        </p:attrNameLst>
                                      </p:cBhvr>
                                      <p:rCtr x="-69" y="-21319"/>
                                    </p:animMotion>
                                  </p:childTnLst>
                                </p:cTn>
                              </p:par>
                            </p:childTnLst>
                          </p:cTn>
                        </p:par>
                        <p:par>
                          <p:cTn id="157" fill="hold">
                            <p:stCondLst>
                              <p:cond delay="1500"/>
                            </p:stCondLst>
                            <p:childTnLst>
                              <p:par>
                                <p:cTn id="158" presetID="22" presetClass="entr" presetSubtype="1" fill="hold" grpId="0" nodeType="afterEffect">
                                  <p:stCondLst>
                                    <p:cond delay="0"/>
                                  </p:stCondLst>
                                  <p:childTnLst>
                                    <p:set>
                                      <p:cBhvr>
                                        <p:cTn id="159" dur="1" fill="hold">
                                          <p:stCondLst>
                                            <p:cond delay="0"/>
                                          </p:stCondLst>
                                        </p:cTn>
                                        <p:tgtEl>
                                          <p:spTgt spid="16"/>
                                        </p:tgtEl>
                                        <p:attrNameLst>
                                          <p:attrName>style.visibility</p:attrName>
                                        </p:attrNameLst>
                                      </p:cBhvr>
                                      <p:to>
                                        <p:strVal val="visible"/>
                                      </p:to>
                                    </p:set>
                                    <p:animEffect transition="in" filter="wipe(up)">
                                      <p:cBhvr>
                                        <p:cTn id="160" dur="500"/>
                                        <p:tgtEl>
                                          <p:spTgt spid="16"/>
                                        </p:tgtEl>
                                      </p:cBhvr>
                                    </p:animEffect>
                                  </p:childTnLst>
                                </p:cTn>
                              </p:par>
                            </p:childTnLst>
                          </p:cTn>
                        </p:par>
                        <p:par>
                          <p:cTn id="161" fill="hold">
                            <p:stCondLst>
                              <p:cond delay="2000"/>
                            </p:stCondLst>
                            <p:childTnLst>
                              <p:par>
                                <p:cTn id="162" presetID="3" presetClass="entr" presetSubtype="10" fill="hold" grpId="0" nodeType="afterEffect">
                                  <p:stCondLst>
                                    <p:cond delay="0"/>
                                  </p:stCondLst>
                                  <p:childTnLst>
                                    <p:set>
                                      <p:cBhvr>
                                        <p:cTn id="163" dur="1" fill="hold">
                                          <p:stCondLst>
                                            <p:cond delay="0"/>
                                          </p:stCondLst>
                                        </p:cTn>
                                        <p:tgtEl>
                                          <p:spTgt spid="26">
                                            <p:graphicEl>
                                              <a:dgm id="{D8BF41AA-E0C6-4882-BD23-5CF91D34A725}"/>
                                            </p:graphicEl>
                                          </p:spTgt>
                                        </p:tgtEl>
                                        <p:attrNameLst>
                                          <p:attrName>style.visibility</p:attrName>
                                        </p:attrNameLst>
                                      </p:cBhvr>
                                      <p:to>
                                        <p:strVal val="visible"/>
                                      </p:to>
                                    </p:set>
                                    <p:animEffect transition="in" filter="blinds(horizontal)">
                                      <p:cBhvr>
                                        <p:cTn id="164" dur="500"/>
                                        <p:tgtEl>
                                          <p:spTgt spid="26">
                                            <p:graphicEl>
                                              <a:dgm id="{D8BF41AA-E0C6-4882-BD23-5CF91D34A725}"/>
                                            </p:graphicEl>
                                          </p:spTgt>
                                        </p:tgtEl>
                                      </p:cBhvr>
                                    </p:animEffect>
                                  </p:childTnLst>
                                </p:cTn>
                              </p:par>
                            </p:childTnLst>
                          </p:cTn>
                        </p:par>
                        <p:par>
                          <p:cTn id="165" fill="hold">
                            <p:stCondLst>
                              <p:cond delay="2500"/>
                            </p:stCondLst>
                            <p:childTnLst>
                              <p:par>
                                <p:cTn id="166" presetID="22" presetClass="entr" presetSubtype="1" fill="hold" grpId="0" nodeType="afterEffect">
                                  <p:stCondLst>
                                    <p:cond delay="0"/>
                                  </p:stCondLst>
                                  <p:childTnLst>
                                    <p:set>
                                      <p:cBhvr>
                                        <p:cTn id="167" dur="1" fill="hold">
                                          <p:stCondLst>
                                            <p:cond delay="0"/>
                                          </p:stCondLst>
                                        </p:cTn>
                                        <p:tgtEl>
                                          <p:spTgt spid="45"/>
                                        </p:tgtEl>
                                        <p:attrNameLst>
                                          <p:attrName>style.visibility</p:attrName>
                                        </p:attrNameLst>
                                      </p:cBhvr>
                                      <p:to>
                                        <p:strVal val="visible"/>
                                      </p:to>
                                    </p:set>
                                    <p:animEffect transition="in" filter="wipe(up)">
                                      <p:cBhvr>
                                        <p:cTn id="168" dur="500"/>
                                        <p:tgtEl>
                                          <p:spTgt spid="45"/>
                                        </p:tgtEl>
                                      </p:cBhvr>
                                    </p:animEffect>
                                  </p:childTnLst>
                                </p:cTn>
                              </p:par>
                            </p:childTnLst>
                          </p:cTn>
                        </p:par>
                        <p:par>
                          <p:cTn id="169" fill="hold">
                            <p:stCondLst>
                              <p:cond delay="3000"/>
                            </p:stCondLst>
                            <p:childTnLst>
                              <p:par>
                                <p:cTn id="170" presetID="3" presetClass="entr" presetSubtype="10" fill="hold" grpId="0" nodeType="afterEffect">
                                  <p:stCondLst>
                                    <p:cond delay="0"/>
                                  </p:stCondLst>
                                  <p:childTnLst>
                                    <p:set>
                                      <p:cBhvr>
                                        <p:cTn id="171" dur="1" fill="hold">
                                          <p:stCondLst>
                                            <p:cond delay="0"/>
                                          </p:stCondLst>
                                        </p:cTn>
                                        <p:tgtEl>
                                          <p:spTgt spid="26">
                                            <p:graphicEl>
                                              <a:dgm id="{A1F49D31-B2F9-438C-A312-1E034DAE06D3}"/>
                                            </p:graphicEl>
                                          </p:spTgt>
                                        </p:tgtEl>
                                        <p:attrNameLst>
                                          <p:attrName>style.visibility</p:attrName>
                                        </p:attrNameLst>
                                      </p:cBhvr>
                                      <p:to>
                                        <p:strVal val="visible"/>
                                      </p:to>
                                    </p:set>
                                    <p:animEffect transition="in" filter="blinds(horizontal)">
                                      <p:cBhvr>
                                        <p:cTn id="172" dur="500"/>
                                        <p:tgtEl>
                                          <p:spTgt spid="26">
                                            <p:graphicEl>
                                              <a:dgm id="{A1F49D31-B2F9-438C-A312-1E034DAE06D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animBg="1"/>
      <p:bldP spid="15" grpId="1" animBg="1"/>
      <p:bldP spid="17" grpId="0" animBg="1"/>
      <p:bldP spid="17" grpId="1" animBg="1"/>
      <p:bldP spid="18" grpId="0" animBg="1"/>
      <p:bldP spid="18" grpId="1" animBg="1"/>
      <p:bldP spid="19" grpId="0" animBg="1"/>
      <p:bldP spid="19" grpId="1" animBg="1"/>
      <p:bldP spid="24" grpId="0"/>
      <p:bldP spid="24" grpId="1"/>
      <p:bldP spid="25" grpId="0"/>
      <p:bldP spid="25" grpId="1"/>
      <p:bldP spid="28" grpId="0"/>
      <p:bldP spid="28" grpId="1"/>
      <p:bldP spid="29" grpId="0"/>
      <p:bldP spid="29" grpId="1"/>
      <p:bldP spid="30" grpId="0"/>
      <p:bldP spid="30" grpId="1"/>
      <p:bldP spid="31" grpId="0"/>
      <p:bldP spid="31" grpId="1"/>
      <p:bldP spid="32" grpId="0"/>
      <p:bldP spid="32" grpId="1"/>
      <p:bldP spid="33" grpId="0"/>
      <p:bldP spid="33" grpId="1"/>
      <p:bldP spid="64" grpId="0" animBg="1"/>
      <p:bldP spid="64" grpId="1" animBg="1"/>
      <p:bldP spid="65" grpId="0" animBg="1"/>
      <p:bldP spid="65" grpId="1" animBg="1"/>
      <p:bldGraphic spid="26" grpId="0" uiExpand="1">
        <p:bldSub>
          <a:bldDgm bld="one"/>
        </p:bldSub>
      </p:bldGraphic>
      <p:bldP spid="37" grpId="0" animBg="1"/>
      <p:bldP spid="37" grpId="1" animBg="1"/>
      <p:bldP spid="40" grpId="0"/>
      <p:bldP spid="40" grpId="1"/>
      <p:bldP spid="41" grpId="0"/>
      <p:bldP spid="41" grpId="1"/>
      <p:bldP spid="66" grpId="0" animBg="1"/>
      <p:bldP spid="66" grpId="1" animBg="1"/>
      <p:bldP spid="42" grpId="0" animBg="1"/>
      <p:bldP spid="42" grpId="1" animBg="1"/>
      <p:bldP spid="34" grpId="0" animBg="1"/>
      <p:bldP spid="34" grpId="1" animBg="1"/>
      <p:bldP spid="16" grpId="0" animBg="1"/>
      <p:bldP spid="45" grpId="0" uiExpan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CARLOG </a:t>
            </a:r>
            <a:r>
              <a:rPr lang="en-US" dirty="0" smtClean="0"/>
              <a:t>Latency Optimization</a:t>
            </a:r>
            <a:endParaRPr lang="en-US" dirty="0"/>
          </a:p>
        </p:txBody>
      </p:sp>
      <p:sp>
        <p:nvSpPr>
          <p:cNvPr id="36" name="Slide Number Placeholder 35"/>
          <p:cNvSpPr>
            <a:spLocks noGrp="1"/>
          </p:cNvSpPr>
          <p:nvPr>
            <p:ph type="sldNum" sz="quarter" idx="12"/>
          </p:nvPr>
        </p:nvSpPr>
        <p:spPr/>
        <p:txBody>
          <a:bodyPr/>
          <a:lstStyle/>
          <a:p>
            <a:fld id="{B6F15528-21DE-4FAA-801E-634DDDAF4B2B}" type="slidenum">
              <a:rPr lang="en-US" smtClean="0"/>
              <a:pPr/>
              <a:t>13</a:t>
            </a:fld>
            <a:endParaRPr lang="en-US"/>
          </a:p>
        </p:txBody>
      </p:sp>
      <p:grpSp>
        <p:nvGrpSpPr>
          <p:cNvPr id="24" name="Group 23"/>
          <p:cNvGrpSpPr/>
          <p:nvPr/>
        </p:nvGrpSpPr>
        <p:grpSpPr>
          <a:xfrm>
            <a:off x="38100" y="5486400"/>
            <a:ext cx="9067800" cy="838200"/>
            <a:chOff x="0" y="64780"/>
            <a:chExt cx="7239000" cy="662936"/>
          </a:xfrm>
        </p:grpSpPr>
        <p:sp>
          <p:nvSpPr>
            <p:cNvPr id="25" name="Rounded Rectangle 24"/>
            <p:cNvSpPr/>
            <p:nvPr/>
          </p:nvSpPr>
          <p:spPr>
            <a:xfrm>
              <a:off x="0" y="64780"/>
              <a:ext cx="7239000" cy="66293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4"/>
            <p:cNvSpPr/>
            <p:nvPr/>
          </p:nvSpPr>
          <p:spPr>
            <a:xfrm>
              <a:off x="32362" y="97142"/>
              <a:ext cx="7174276" cy="6305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800" dirty="0" smtClean="0">
                  <a:solidFill>
                    <a:schemeClr val="tx1"/>
                  </a:solidFill>
                  <a:latin typeface="Calibri" panose="020F0502020204030204" pitchFamily="34" charset="0"/>
                </a:rPr>
                <a:t>Challenges: </a:t>
              </a:r>
              <a:r>
                <a:rPr lang="en-US" sz="2800" dirty="0">
                  <a:solidFill>
                    <a:schemeClr val="tx1"/>
                  </a:solidFill>
                  <a:latin typeface="Calibri" panose="020F0502020204030204" pitchFamily="34" charset="0"/>
                </a:rPr>
                <a:t>Finding the predicate </a:t>
              </a:r>
              <a:r>
                <a:rPr lang="en-US" sz="2800" dirty="0" smtClean="0">
                  <a:solidFill>
                    <a:schemeClr val="tx1"/>
                  </a:solidFill>
                  <a:latin typeface="Calibri" panose="020F0502020204030204" pitchFamily="34" charset="0"/>
                </a:rPr>
                <a:t>order that </a:t>
              </a:r>
              <a:r>
                <a:rPr lang="en-US" sz="2800" b="1" i="1" dirty="0" smtClean="0">
                  <a:solidFill>
                    <a:schemeClr val="tx1"/>
                  </a:solidFill>
                  <a:latin typeface="Calibri" panose="020F0502020204030204" pitchFamily="34" charset="0"/>
                </a:rPr>
                <a:t>minimizes </a:t>
              </a:r>
              <a:r>
                <a:rPr lang="en-US" sz="2800" b="1" i="1" dirty="0">
                  <a:solidFill>
                    <a:schemeClr val="tx1"/>
                  </a:solidFill>
                  <a:latin typeface="Calibri" panose="020F0502020204030204" pitchFamily="34" charset="0"/>
                </a:rPr>
                <a:t>expected latency</a:t>
              </a:r>
              <a:endParaRPr lang="en-US" sz="2800" b="1" i="1" kern="1200" dirty="0">
                <a:solidFill>
                  <a:schemeClr val="tx1"/>
                </a:solidFill>
                <a:latin typeface="Calibri" panose="020F0502020204030204" pitchFamily="34" charset="0"/>
              </a:endParaRPr>
            </a:p>
          </p:txBody>
        </p:sp>
      </p:grpSp>
      <p:graphicFrame>
        <p:nvGraphicFramePr>
          <p:cNvPr id="29" name="Diagram 28"/>
          <p:cNvGraphicFramePr/>
          <p:nvPr>
            <p:extLst>
              <p:ext uri="{D42A27DB-BD31-4B8C-83A1-F6EECF244321}">
                <p14:modId xmlns:p14="http://schemas.microsoft.com/office/powerpoint/2010/main" val="1863213906"/>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63" name="TextBox 62"/>
              <p:cNvSpPr txBox="1"/>
              <p:nvPr/>
            </p:nvSpPr>
            <p:spPr>
              <a:xfrm>
                <a:off x="4267200" y="1846339"/>
                <a:ext cx="22262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𝑝</m:t>
                          </m:r>
                        </m:e>
                        <m:sub>
                          <m:r>
                            <a:rPr lang="en-US" sz="2400" b="0" i="1" dirty="0" smtClean="0">
                              <a:solidFill>
                                <a:schemeClr val="dk1"/>
                              </a:solidFill>
                              <a:latin typeface="Cambria Math" panose="02040503050406030204" pitchFamily="18" charset="0"/>
                              <a:cs typeface="Times New Roman" pitchFamily="18" charset="0"/>
                            </a:rPr>
                            <m:t>3</m:t>
                          </m:r>
                        </m:sub>
                      </m:sSub>
                      <m:r>
                        <a:rPr lang="en-US" sz="2400" b="0" i="0" dirty="0" smtClean="0">
                          <a:solidFill>
                            <a:schemeClr val="dk1"/>
                          </a:solidFill>
                          <a:latin typeface="Cambria Math" panose="02040503050406030204" pitchFamily="18" charset="0"/>
                          <a:cs typeface="Times New Roman" pitchFamily="18" charset="0"/>
                        </a:rPr>
                        <m:t>=0.2</m:t>
                      </m:r>
                    </m:oMath>
                  </m:oMathPara>
                </a14:m>
                <a:endParaRPr lang="en-US" sz="2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4267200" y="1846339"/>
                <a:ext cx="2226227" cy="461665"/>
              </a:xfrm>
              <a:prstGeom prst="rect">
                <a:avLst/>
              </a:prstGeom>
              <a:blipFill rotWithShape="0">
                <a:blip r:embed="rId9"/>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4271321" y="2357084"/>
                <a:ext cx="22262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𝐶</m:t>
                          </m:r>
                        </m:e>
                        <m:sub>
                          <m:r>
                            <a:rPr lang="en-US" sz="2400" b="0" i="1" dirty="0" smtClean="0">
                              <a:solidFill>
                                <a:schemeClr val="dk1"/>
                              </a:solidFill>
                              <a:latin typeface="Cambria Math" panose="02040503050406030204" pitchFamily="18" charset="0"/>
                              <a:cs typeface="Times New Roman" pitchFamily="18" charset="0"/>
                            </a:rPr>
                            <m:t>3</m:t>
                          </m:r>
                        </m:sub>
                      </m:sSub>
                      <m:r>
                        <a:rPr lang="en-US" sz="2400" b="0" i="1" dirty="0" smtClean="0">
                          <a:solidFill>
                            <a:schemeClr val="dk1"/>
                          </a:solidFill>
                          <a:latin typeface="Cambria Math" panose="02040503050406030204" pitchFamily="18" charset="0"/>
                          <a:cs typeface="Times New Roman" pitchFamily="18" charset="0"/>
                        </a:rPr>
                        <m:t>=600</m:t>
                      </m:r>
                    </m:oMath>
                  </m:oMathPara>
                </a14:m>
                <a:endParaRPr lang="en-US" sz="2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4271321" y="2357084"/>
                <a:ext cx="2226227" cy="461665"/>
              </a:xfrm>
              <a:prstGeom prst="rect">
                <a:avLst/>
              </a:prstGeom>
              <a:blipFill rotWithShape="0">
                <a:blip r:embed="rId10"/>
                <a:stretch>
                  <a:fillRect b="-2667"/>
                </a:stretch>
              </a:blipFill>
            </p:spPr>
            <p:txBody>
              <a:bodyPr/>
              <a:lstStyle/>
              <a:p>
                <a:r>
                  <a:rPr lang="en-US">
                    <a:noFill/>
                  </a:rPr>
                  <a:t> </a:t>
                </a:r>
              </a:p>
            </p:txBody>
          </p:sp>
        </mc:Fallback>
      </mc:AlternateContent>
      <p:sp>
        <p:nvSpPr>
          <p:cNvPr id="69" name="Rounded Rectangular Callout 68"/>
          <p:cNvSpPr/>
          <p:nvPr/>
        </p:nvSpPr>
        <p:spPr>
          <a:xfrm>
            <a:off x="480576" y="1226604"/>
            <a:ext cx="1724170" cy="671824"/>
          </a:xfrm>
          <a:prstGeom prst="wedgeRoundRectCallout">
            <a:avLst>
              <a:gd name="adj1" fmla="val 5871"/>
              <a:gd name="adj2" fmla="val 16364"/>
              <a:gd name="adj3" fmla="val 16667"/>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a:solidFill>
                  <a:schemeClr val="bg1"/>
                </a:solidFill>
                <a:latin typeface="Calibri"/>
                <a:ea typeface="ヒラギノ角ゴ ProN W3" pitchFamily="-65" charset="-128"/>
                <a:cs typeface="Calibri"/>
              </a:rPr>
              <a:t>G1</a:t>
            </a:r>
          </a:p>
        </p:txBody>
      </p:sp>
      <p:sp>
        <p:nvSpPr>
          <p:cNvPr id="70" name="Rounded Rectangular Callout 69"/>
          <p:cNvSpPr/>
          <p:nvPr/>
        </p:nvSpPr>
        <p:spPr>
          <a:xfrm>
            <a:off x="2280952" y="1232316"/>
            <a:ext cx="2162022" cy="639189"/>
          </a:xfrm>
          <a:prstGeom prst="wedgeRoundRectCallout">
            <a:avLst>
              <a:gd name="adj1" fmla="val 15754"/>
              <a:gd name="adj2" fmla="val -4224"/>
              <a:gd name="adj3" fmla="val 16667"/>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a:solidFill>
                  <a:schemeClr val="bg1"/>
                </a:solidFill>
                <a:latin typeface="Calibri"/>
                <a:ea typeface="ヒラギノ角ゴ ProN W3" pitchFamily="-65" charset="-128"/>
                <a:cs typeface="Calibri"/>
              </a:rPr>
              <a:t>G2</a:t>
            </a:r>
          </a:p>
        </p:txBody>
      </p:sp>
      <p:sp>
        <p:nvSpPr>
          <p:cNvPr id="74" name="Rounded Rectangular Callout 73"/>
          <p:cNvSpPr/>
          <p:nvPr/>
        </p:nvSpPr>
        <p:spPr>
          <a:xfrm>
            <a:off x="4516964" y="1226604"/>
            <a:ext cx="1740877" cy="671824"/>
          </a:xfrm>
          <a:prstGeom prst="wedgeRoundRectCallout">
            <a:avLst>
              <a:gd name="adj1" fmla="val 7283"/>
              <a:gd name="adj2" fmla="val 28129"/>
              <a:gd name="adj3" fmla="val 16667"/>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a:solidFill>
                  <a:schemeClr val="bg1"/>
                </a:solidFill>
                <a:latin typeface="Calibri"/>
                <a:ea typeface="ヒラギノ角ゴ ProN W3" pitchFamily="-65" charset="-128"/>
                <a:cs typeface="Calibri"/>
              </a:rPr>
              <a:t>G3</a:t>
            </a:r>
          </a:p>
        </p:txBody>
      </p:sp>
      <p:sp>
        <p:nvSpPr>
          <p:cNvPr id="75" name="Rounded Rectangular Callout 74"/>
          <p:cNvSpPr/>
          <p:nvPr/>
        </p:nvSpPr>
        <p:spPr>
          <a:xfrm>
            <a:off x="6324600" y="1219200"/>
            <a:ext cx="2122532" cy="679228"/>
          </a:xfrm>
          <a:prstGeom prst="wedgeRoundRectCallout">
            <a:avLst>
              <a:gd name="adj1" fmla="val 7283"/>
              <a:gd name="adj2" fmla="val 28129"/>
              <a:gd name="adj3" fmla="val 16667"/>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smtClean="0">
                <a:solidFill>
                  <a:schemeClr val="bg1"/>
                </a:solidFill>
                <a:latin typeface="Calibri"/>
                <a:ea typeface="ヒラギノ角ゴ ProN W3" pitchFamily="-65" charset="-128"/>
                <a:cs typeface="Calibri"/>
              </a:rPr>
              <a:t>G4</a:t>
            </a:r>
            <a:endParaRPr lang="en-US" sz="2800" dirty="0">
              <a:solidFill>
                <a:schemeClr val="bg1"/>
              </a:solidFill>
              <a:latin typeface="Calibri"/>
              <a:ea typeface="ヒラギノ角ゴ ProN W3" pitchFamily="-65" charset="-128"/>
              <a:cs typeface="Calibri"/>
            </a:endParaRPr>
          </a:p>
        </p:txBody>
      </p:sp>
      <mc:AlternateContent xmlns:mc="http://schemas.openxmlformats.org/markup-compatibility/2006" xmlns:a14="http://schemas.microsoft.com/office/drawing/2010/main">
        <mc:Choice Requires="a14">
          <p:sp>
            <p:nvSpPr>
              <p:cNvPr id="76" name="TextBox 75"/>
              <p:cNvSpPr txBox="1"/>
              <p:nvPr/>
            </p:nvSpPr>
            <p:spPr>
              <a:xfrm>
                <a:off x="304800" y="1856985"/>
                <a:ext cx="22262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𝑝</m:t>
                          </m:r>
                        </m:e>
                        <m:sub>
                          <m:r>
                            <a:rPr lang="en-US" sz="2400" b="0" i="1" dirty="0" smtClean="0">
                              <a:solidFill>
                                <a:schemeClr val="dk1"/>
                              </a:solidFill>
                              <a:latin typeface="Cambria Math" panose="02040503050406030204" pitchFamily="18" charset="0"/>
                              <a:cs typeface="Times New Roman" pitchFamily="18" charset="0"/>
                            </a:rPr>
                            <m:t>1</m:t>
                          </m:r>
                        </m:sub>
                      </m:sSub>
                      <m:r>
                        <a:rPr lang="en-US" sz="2400" b="0" i="1" dirty="0" smtClean="0">
                          <a:solidFill>
                            <a:schemeClr val="dk1"/>
                          </a:solidFill>
                          <a:latin typeface="Cambria Math" panose="02040503050406030204" pitchFamily="18" charset="0"/>
                          <a:cs typeface="Times New Roman" pitchFamily="18" charset="0"/>
                        </a:rPr>
                        <m:t>=0.4</m:t>
                      </m:r>
                    </m:oMath>
                  </m:oMathPara>
                </a14:m>
                <a:endParaRPr lang="en-US" sz="2400" dirty="0"/>
              </a:p>
            </p:txBody>
          </p:sp>
        </mc:Choice>
        <mc:Fallback xmlns="">
          <p:sp>
            <p:nvSpPr>
              <p:cNvPr id="76" name="TextBox 75"/>
              <p:cNvSpPr txBox="1">
                <a:spLocks noRot="1" noChangeAspect="1" noMove="1" noResize="1" noEditPoints="1" noAdjustHandles="1" noChangeArrowheads="1" noChangeShapeType="1" noTextEdit="1"/>
              </p:cNvSpPr>
              <p:nvPr/>
            </p:nvSpPr>
            <p:spPr>
              <a:xfrm>
                <a:off x="304800" y="1856985"/>
                <a:ext cx="2226227" cy="461665"/>
              </a:xfrm>
              <a:prstGeom prst="rect">
                <a:avLst/>
              </a:prstGeom>
              <a:blipFill rotWithShape="0">
                <a:blip r:embed="rId11"/>
                <a:stretch>
                  <a:fillRect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6272521" y="1864667"/>
                <a:ext cx="22262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𝑝</m:t>
                          </m:r>
                        </m:e>
                        <m:sub>
                          <m:r>
                            <a:rPr lang="en-US" sz="2400" b="0" i="1" dirty="0" smtClean="0">
                              <a:solidFill>
                                <a:schemeClr val="dk1"/>
                              </a:solidFill>
                              <a:latin typeface="Cambria Math" panose="02040503050406030204" pitchFamily="18" charset="0"/>
                              <a:cs typeface="Times New Roman" pitchFamily="18" charset="0"/>
                            </a:rPr>
                            <m:t>4</m:t>
                          </m:r>
                        </m:sub>
                      </m:sSub>
                      <m:r>
                        <a:rPr lang="en-US" sz="2400" b="0" i="1" dirty="0" smtClean="0">
                          <a:solidFill>
                            <a:schemeClr val="dk1"/>
                          </a:solidFill>
                          <a:latin typeface="Cambria Math" panose="02040503050406030204" pitchFamily="18" charset="0"/>
                          <a:cs typeface="Times New Roman" pitchFamily="18" charset="0"/>
                        </a:rPr>
                        <m:t>=0.5</m:t>
                      </m:r>
                    </m:oMath>
                  </m:oMathPara>
                </a14:m>
                <a:endParaRPr lang="en-US" sz="2400" dirty="0"/>
              </a:p>
            </p:txBody>
          </p:sp>
        </mc:Choice>
        <mc:Fallback xmlns="">
          <p:sp>
            <p:nvSpPr>
              <p:cNvPr id="77" name="TextBox 76"/>
              <p:cNvSpPr txBox="1">
                <a:spLocks noRot="1" noChangeAspect="1" noMove="1" noResize="1" noEditPoints="1" noAdjustHandles="1" noChangeArrowheads="1" noChangeShapeType="1" noTextEdit="1"/>
              </p:cNvSpPr>
              <p:nvPr/>
            </p:nvSpPr>
            <p:spPr>
              <a:xfrm>
                <a:off x="6272521" y="1864667"/>
                <a:ext cx="2226227" cy="461665"/>
              </a:xfrm>
              <a:prstGeom prst="rect">
                <a:avLst/>
              </a:prstGeom>
              <a:blipFill rotWithShape="0">
                <a:blip r:embed="rId12"/>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2187042" y="1853434"/>
                <a:ext cx="22262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𝑝</m:t>
                          </m:r>
                        </m:e>
                        <m:sub>
                          <m:r>
                            <a:rPr lang="en-US" sz="2400" b="0" i="1" dirty="0" smtClean="0">
                              <a:solidFill>
                                <a:schemeClr val="dk1"/>
                              </a:solidFill>
                              <a:latin typeface="Cambria Math" panose="02040503050406030204" pitchFamily="18" charset="0"/>
                              <a:cs typeface="Times New Roman" pitchFamily="18" charset="0"/>
                            </a:rPr>
                            <m:t>2</m:t>
                          </m:r>
                        </m:sub>
                      </m:sSub>
                      <m:r>
                        <a:rPr lang="en-US" sz="2400" b="0" i="1" dirty="0" smtClean="0">
                          <a:solidFill>
                            <a:schemeClr val="dk1"/>
                          </a:solidFill>
                          <a:latin typeface="Cambria Math" panose="02040503050406030204" pitchFamily="18" charset="0"/>
                          <a:cs typeface="Times New Roman" pitchFamily="18" charset="0"/>
                        </a:rPr>
                        <m:t>=0.1</m:t>
                      </m:r>
                    </m:oMath>
                  </m:oMathPara>
                </a14:m>
                <a:endParaRPr lang="en-US" sz="2400" dirty="0"/>
              </a:p>
            </p:txBody>
          </p:sp>
        </mc:Choice>
        <mc:Fallback xmlns="">
          <p:sp>
            <p:nvSpPr>
              <p:cNvPr id="78" name="TextBox 77"/>
              <p:cNvSpPr txBox="1">
                <a:spLocks noRot="1" noChangeAspect="1" noMove="1" noResize="1" noEditPoints="1" noAdjustHandles="1" noChangeArrowheads="1" noChangeShapeType="1" noTextEdit="1"/>
              </p:cNvSpPr>
              <p:nvPr/>
            </p:nvSpPr>
            <p:spPr>
              <a:xfrm>
                <a:off x="2187042" y="1853434"/>
                <a:ext cx="2226227" cy="461665"/>
              </a:xfrm>
              <a:prstGeom prst="rect">
                <a:avLst/>
              </a:prstGeom>
              <a:blipFill rotWithShape="0">
                <a:blip r:embed="rId13"/>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308921" y="2367730"/>
                <a:ext cx="22262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𝐶</m:t>
                          </m:r>
                        </m:e>
                        <m:sub>
                          <m:r>
                            <a:rPr lang="en-US" sz="2400" b="0" i="1" dirty="0" smtClean="0">
                              <a:solidFill>
                                <a:schemeClr val="dk1"/>
                              </a:solidFill>
                              <a:latin typeface="Cambria Math" panose="02040503050406030204" pitchFamily="18" charset="0"/>
                              <a:cs typeface="Times New Roman" pitchFamily="18" charset="0"/>
                            </a:rPr>
                            <m:t>1</m:t>
                          </m:r>
                        </m:sub>
                      </m:sSub>
                      <m:r>
                        <a:rPr lang="en-US" sz="2400" b="0" i="1" dirty="0" smtClean="0">
                          <a:solidFill>
                            <a:schemeClr val="dk1"/>
                          </a:solidFill>
                          <a:latin typeface="Cambria Math" panose="02040503050406030204" pitchFamily="18" charset="0"/>
                          <a:cs typeface="Times New Roman" pitchFamily="18" charset="0"/>
                        </a:rPr>
                        <m:t>=10</m:t>
                      </m:r>
                    </m:oMath>
                  </m:oMathPara>
                </a14:m>
                <a:endParaRPr lang="en-US" sz="2400" dirty="0"/>
              </a:p>
            </p:txBody>
          </p:sp>
        </mc:Choice>
        <mc:Fallback xmlns="">
          <p:sp>
            <p:nvSpPr>
              <p:cNvPr id="79" name="TextBox 78"/>
              <p:cNvSpPr txBox="1">
                <a:spLocks noRot="1" noChangeAspect="1" noMove="1" noResize="1" noEditPoints="1" noAdjustHandles="1" noChangeArrowheads="1" noChangeShapeType="1" noTextEdit="1"/>
              </p:cNvSpPr>
              <p:nvPr/>
            </p:nvSpPr>
            <p:spPr>
              <a:xfrm>
                <a:off x="308921" y="2367730"/>
                <a:ext cx="2226227" cy="461665"/>
              </a:xfrm>
              <a:prstGeom prst="rect">
                <a:avLst/>
              </a:prstGeom>
              <a:blipFill rotWithShape="0">
                <a:blip r:embed="rId14"/>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6276642" y="2375412"/>
                <a:ext cx="22262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𝐶</m:t>
                          </m:r>
                        </m:e>
                        <m:sub>
                          <m:r>
                            <a:rPr lang="en-US" sz="2400" b="0" i="1" dirty="0" smtClean="0">
                              <a:solidFill>
                                <a:schemeClr val="dk1"/>
                              </a:solidFill>
                              <a:latin typeface="Cambria Math" panose="02040503050406030204" pitchFamily="18" charset="0"/>
                              <a:cs typeface="Times New Roman" pitchFamily="18" charset="0"/>
                            </a:rPr>
                            <m:t>4</m:t>
                          </m:r>
                        </m:sub>
                      </m:sSub>
                      <m:r>
                        <a:rPr lang="en-US" sz="2400" b="0" i="1" dirty="0" smtClean="0">
                          <a:solidFill>
                            <a:schemeClr val="dk1"/>
                          </a:solidFill>
                          <a:latin typeface="Cambria Math" panose="02040503050406030204" pitchFamily="18" charset="0"/>
                          <a:cs typeface="Times New Roman" pitchFamily="18" charset="0"/>
                        </a:rPr>
                        <m:t>=400</m:t>
                      </m:r>
                    </m:oMath>
                  </m:oMathPara>
                </a14:m>
                <a:endParaRPr lang="en-US" sz="2400" dirty="0"/>
              </a:p>
            </p:txBody>
          </p:sp>
        </mc:Choice>
        <mc:Fallback xmlns="">
          <p:sp>
            <p:nvSpPr>
              <p:cNvPr id="80" name="TextBox 79"/>
              <p:cNvSpPr txBox="1">
                <a:spLocks noRot="1" noChangeAspect="1" noMove="1" noResize="1" noEditPoints="1" noAdjustHandles="1" noChangeArrowheads="1" noChangeShapeType="1" noTextEdit="1"/>
              </p:cNvSpPr>
              <p:nvPr/>
            </p:nvSpPr>
            <p:spPr>
              <a:xfrm>
                <a:off x="6276642" y="2375412"/>
                <a:ext cx="2226227" cy="461665"/>
              </a:xfrm>
              <a:prstGeom prst="rect">
                <a:avLst/>
              </a:prstGeom>
              <a:blipFill rotWithShape="0">
                <a:blip r:embed="rId15"/>
                <a:stretch>
                  <a:fillRect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2191163" y="2364179"/>
                <a:ext cx="22262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𝐶</m:t>
                          </m:r>
                        </m:e>
                        <m:sub>
                          <m:r>
                            <a:rPr lang="en-US" sz="2400" b="0" i="1" dirty="0" smtClean="0">
                              <a:solidFill>
                                <a:schemeClr val="dk1"/>
                              </a:solidFill>
                              <a:latin typeface="Cambria Math" panose="02040503050406030204" pitchFamily="18" charset="0"/>
                              <a:cs typeface="Times New Roman" pitchFamily="18" charset="0"/>
                            </a:rPr>
                            <m:t>2</m:t>
                          </m:r>
                        </m:sub>
                      </m:sSub>
                      <m:r>
                        <a:rPr lang="en-US" sz="2400" b="0" i="1" dirty="0" smtClean="0">
                          <a:solidFill>
                            <a:schemeClr val="dk1"/>
                          </a:solidFill>
                          <a:latin typeface="Cambria Math" panose="02040503050406030204" pitchFamily="18" charset="0"/>
                          <a:cs typeface="Times New Roman" pitchFamily="18" charset="0"/>
                        </a:rPr>
                        <m:t>=800</m:t>
                      </m:r>
                    </m:oMath>
                  </m:oMathPara>
                </a14:m>
                <a:endParaRPr lang="en-US" sz="2400" dirty="0"/>
              </a:p>
            </p:txBody>
          </p:sp>
        </mc:Choice>
        <mc:Fallback xmlns="">
          <p:sp>
            <p:nvSpPr>
              <p:cNvPr id="81" name="TextBox 80"/>
              <p:cNvSpPr txBox="1">
                <a:spLocks noRot="1" noChangeAspect="1" noMove="1" noResize="1" noEditPoints="1" noAdjustHandles="1" noChangeArrowheads="1" noChangeShapeType="1" noTextEdit="1"/>
              </p:cNvSpPr>
              <p:nvPr/>
            </p:nvSpPr>
            <p:spPr>
              <a:xfrm>
                <a:off x="2191163" y="2364179"/>
                <a:ext cx="2226227" cy="461665"/>
              </a:xfrm>
              <a:prstGeom prst="rect">
                <a:avLst/>
              </a:prstGeom>
              <a:blipFill rotWithShape="0">
                <a:blip r:embed="rId16"/>
                <a:stretch>
                  <a:fillRect b="-1316"/>
                </a:stretch>
              </a:blipFill>
            </p:spPr>
            <p:txBody>
              <a:bodyPr/>
              <a:lstStyle/>
              <a:p>
                <a:r>
                  <a:rPr lang="en-US">
                    <a:noFill/>
                  </a:rPr>
                  <a:t> </a:t>
                </a:r>
              </a:p>
            </p:txBody>
          </p:sp>
        </mc:Fallback>
      </mc:AlternateContent>
      <p:graphicFrame>
        <p:nvGraphicFramePr>
          <p:cNvPr id="3" name="Table 2"/>
          <p:cNvGraphicFramePr>
            <a:graphicFrameLocks noGrp="1"/>
          </p:cNvGraphicFramePr>
          <p:nvPr>
            <p:extLst>
              <p:ext uri="{D42A27DB-BD31-4B8C-83A1-F6EECF244321}">
                <p14:modId xmlns:p14="http://schemas.microsoft.com/office/powerpoint/2010/main" val="1032596655"/>
              </p:ext>
            </p:extLst>
          </p:nvPr>
        </p:nvGraphicFramePr>
        <p:xfrm>
          <a:off x="1073268" y="2895600"/>
          <a:ext cx="6680002" cy="2590800"/>
        </p:xfrm>
        <a:graphic>
          <a:graphicData uri="http://schemas.openxmlformats.org/drawingml/2006/table">
            <a:tbl>
              <a:tblPr firstRow="1" bandRow="1">
                <a:tableStyleId>{5A111915-BE36-4E01-A7E5-04B1672EAD32}</a:tableStyleId>
              </a:tblPr>
              <a:tblGrid>
                <a:gridCol w="3340001"/>
                <a:gridCol w="3340001"/>
              </a:tblGrid>
              <a:tr h="421457">
                <a:tc>
                  <a:txBody>
                    <a:bodyPr/>
                    <a:lstStyle/>
                    <a:p>
                      <a:pPr algn="ctr"/>
                      <a:r>
                        <a:rPr lang="en-US" sz="2400" dirty="0" smtClean="0">
                          <a:solidFill>
                            <a:schemeClr val="tx1"/>
                          </a:solidFill>
                        </a:rPr>
                        <a:t>Order</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n-US" sz="2400" dirty="0" smtClean="0">
                          <a:solidFill>
                            <a:schemeClr val="tx1"/>
                          </a:solidFill>
                        </a:rPr>
                        <a:t>Expected Cost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421457">
                <a:tc>
                  <a:txBody>
                    <a:bodyPr/>
                    <a:lstStyle/>
                    <a:p>
                      <a:pPr algn="ctr"/>
                      <a:r>
                        <a:rPr lang="en-US" sz="2200" dirty="0" smtClean="0"/>
                        <a:t>G1,G3,G4,G2</a:t>
                      </a:r>
                      <a:endParaRPr lang="en-US" sz="22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sz="2200" dirty="0" smtClean="0"/>
                        <a:t>314</a:t>
                      </a:r>
                      <a:endParaRPr lang="en-US" sz="2200" dirty="0">
                        <a:solidFill>
                          <a:schemeClr val="tx1"/>
                        </a:solidFill>
                      </a:endParaRPr>
                    </a:p>
                  </a:txBody>
                  <a:tcPr>
                    <a:lnT w="12700" cap="flat" cmpd="sng" algn="ctr">
                      <a:solidFill>
                        <a:schemeClr val="tx1"/>
                      </a:solidFill>
                      <a:prstDash val="solid"/>
                      <a:round/>
                      <a:headEnd type="none" w="med" len="med"/>
                      <a:tailEnd type="none" w="med" len="med"/>
                    </a:lnT>
                  </a:tcPr>
                </a:tc>
              </a:tr>
              <a:tr h="4214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t>G1,G4,G3,G2</a:t>
                      </a:r>
                      <a:endParaRPr lang="en-US" sz="2200" dirty="0" smtClean="0">
                        <a:solidFill>
                          <a:schemeClr val="tx1"/>
                        </a:solidFill>
                      </a:endParaRPr>
                    </a:p>
                  </a:txBody>
                  <a:tcPr/>
                </a:tc>
                <a:tc>
                  <a:txBody>
                    <a:bodyPr/>
                    <a:lstStyle/>
                    <a:p>
                      <a:pPr algn="ctr"/>
                      <a:r>
                        <a:rPr lang="en-US" sz="2200" dirty="0" smtClean="0"/>
                        <a:t>502</a:t>
                      </a:r>
                      <a:endParaRPr lang="en-US" sz="2200" dirty="0">
                        <a:solidFill>
                          <a:schemeClr val="tx1"/>
                        </a:solidFill>
                      </a:endParaRPr>
                    </a:p>
                  </a:txBody>
                  <a:tcPr/>
                </a:tc>
              </a:tr>
              <a:tr h="4214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t>G2,G3,G1,G4</a:t>
                      </a:r>
                      <a:endParaRPr lang="en-US" sz="2200" dirty="0" smtClean="0">
                        <a:solidFill>
                          <a:schemeClr val="tx1"/>
                        </a:solidFill>
                      </a:endParaRPr>
                    </a:p>
                  </a:txBody>
                  <a:tcPr/>
                </a:tc>
                <a:tc>
                  <a:txBody>
                    <a:bodyPr/>
                    <a:lstStyle/>
                    <a:p>
                      <a:pPr algn="ctr"/>
                      <a:r>
                        <a:rPr lang="en-US" sz="2200" dirty="0" smtClean="0"/>
                        <a:t>863.4</a:t>
                      </a:r>
                      <a:endParaRPr lang="en-US" sz="2200" dirty="0">
                        <a:solidFill>
                          <a:schemeClr val="tx1"/>
                        </a:solidFill>
                      </a:endParaRPr>
                    </a:p>
                  </a:txBody>
                  <a:tcPr/>
                </a:tc>
              </a:tr>
              <a:tr h="4214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t>G1,G2,G3,G4</a:t>
                      </a:r>
                      <a:endParaRPr lang="en-US" sz="2200" dirty="0" smtClean="0">
                        <a:solidFill>
                          <a:schemeClr val="tx1"/>
                        </a:solidFill>
                      </a:endParaRPr>
                    </a:p>
                  </a:txBody>
                  <a:tcPr/>
                </a:tc>
                <a:tc>
                  <a:txBody>
                    <a:bodyPr/>
                    <a:lstStyle/>
                    <a:p>
                      <a:pPr algn="ctr"/>
                      <a:r>
                        <a:rPr lang="en-US" sz="2200" dirty="0" smtClean="0"/>
                        <a:t>357.2</a:t>
                      </a:r>
                      <a:endParaRPr lang="en-US" sz="2200" dirty="0">
                        <a:solidFill>
                          <a:schemeClr val="tx1"/>
                        </a:solidFill>
                      </a:endParaRPr>
                    </a:p>
                  </a:txBody>
                  <a:tcPr/>
                </a:tc>
              </a:tr>
              <a:tr h="4214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t>…</a:t>
                      </a:r>
                      <a:endParaRPr lang="en-US" sz="2200" dirty="0" smtClean="0">
                        <a:solidFill>
                          <a:schemeClr val="tx1"/>
                        </a:solidFill>
                      </a:endParaRPr>
                    </a:p>
                  </a:txBody>
                  <a:tcPr/>
                </a:tc>
                <a:tc>
                  <a:txBody>
                    <a:bodyPr/>
                    <a:lstStyle/>
                    <a:p>
                      <a:pPr algn="ctr"/>
                      <a:r>
                        <a:rPr lang="en-US" sz="2200" dirty="0" smtClean="0"/>
                        <a:t>…</a:t>
                      </a:r>
                      <a:endParaRPr lang="en-US" sz="2200" dirty="0">
                        <a:solidFill>
                          <a:schemeClr val="tx1"/>
                        </a:solidFill>
                      </a:endParaRPr>
                    </a:p>
                  </a:txBody>
                  <a:tcPr/>
                </a:tc>
              </a:tr>
            </a:tbl>
          </a:graphicData>
        </a:graphic>
      </p:graphicFrame>
      <p:sp>
        <p:nvSpPr>
          <p:cNvPr id="67" name="TextBox 66"/>
          <p:cNvSpPr txBox="1"/>
          <p:nvPr/>
        </p:nvSpPr>
        <p:spPr>
          <a:xfrm>
            <a:off x="650323" y="1248069"/>
            <a:ext cx="1610262" cy="461665"/>
          </a:xfrm>
          <a:prstGeom prst="rect">
            <a:avLst/>
          </a:prstGeom>
          <a:solidFill>
            <a:schemeClr val="accent1"/>
          </a:solidFill>
        </p:spPr>
        <p:txBody>
          <a:bodyPr wrap="square" rtlCol="0">
            <a:spAutoFit/>
          </a:bodyPr>
          <a:lstStyle/>
          <a:p>
            <a:pPr algn="ctr"/>
            <a:r>
              <a:rPr lang="en-US" sz="2400" dirty="0">
                <a:solidFill>
                  <a:schemeClr val="dk1"/>
                </a:solidFill>
                <a:latin typeface="Times New Roman" pitchFamily="18" charset="0"/>
                <a:cs typeface="Times New Roman" pitchFamily="18" charset="0"/>
              </a:rPr>
              <a:t>Probability</a:t>
            </a:r>
          </a:p>
        </p:txBody>
      </p:sp>
      <p:sp>
        <p:nvSpPr>
          <p:cNvPr id="68" name="TextBox 67"/>
          <p:cNvSpPr txBox="1"/>
          <p:nvPr/>
        </p:nvSpPr>
        <p:spPr>
          <a:xfrm>
            <a:off x="654444" y="1824335"/>
            <a:ext cx="1606140" cy="461665"/>
          </a:xfrm>
          <a:prstGeom prst="rect">
            <a:avLst/>
          </a:prstGeom>
          <a:solidFill>
            <a:schemeClr val="accent1"/>
          </a:solidFill>
        </p:spPr>
        <p:txBody>
          <a:bodyPr wrap="square" rtlCol="0">
            <a:spAutoFit/>
          </a:bodyPr>
          <a:lstStyle>
            <a:defPPr>
              <a:defRPr lang="en-US"/>
            </a:defPPr>
            <a:lvl1pPr>
              <a:defRPr sz="2400">
                <a:solidFill>
                  <a:schemeClr val="dk1"/>
                </a:solidFill>
                <a:latin typeface="Times New Roman" pitchFamily="18" charset="0"/>
                <a:cs typeface="Times New Roman" pitchFamily="18" charset="0"/>
              </a:defRPr>
            </a:lvl1pPr>
          </a:lstStyle>
          <a:p>
            <a:pPr algn="ctr"/>
            <a:r>
              <a:rPr lang="en-US" dirty="0" smtClean="0"/>
              <a:t>Cost</a:t>
            </a:r>
            <a:endParaRPr lang="en-US" dirty="0"/>
          </a:p>
        </p:txBody>
      </p:sp>
      <p:sp>
        <p:nvSpPr>
          <p:cNvPr id="38" name="Rounded Rectangular Callout 37"/>
          <p:cNvSpPr/>
          <p:nvPr/>
        </p:nvSpPr>
        <p:spPr bwMode="auto">
          <a:xfrm>
            <a:off x="2607227" y="1182376"/>
            <a:ext cx="5399539" cy="526382"/>
          </a:xfrm>
          <a:prstGeom prst="wedgeRoundRectCallout">
            <a:avLst>
              <a:gd name="adj1" fmla="val -56699"/>
              <a:gd name="adj2" fmla="val -7634"/>
              <a:gd name="adj3" fmla="val 16667"/>
            </a:avLst>
          </a:prstGeom>
          <a:solidFill>
            <a:schemeClr val="bg1"/>
          </a:solidFill>
          <a:ln>
            <a:solidFill>
              <a:schemeClr val="accent6">
                <a:lumMod val="7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lvl="0" algn="ctr" defTabSz="1244600">
              <a:lnSpc>
                <a:spcPct val="90000"/>
              </a:lnSpc>
              <a:spcBef>
                <a:spcPct val="0"/>
              </a:spcBef>
              <a:spcAft>
                <a:spcPct val="35000"/>
              </a:spcAft>
            </a:pPr>
            <a:r>
              <a:rPr lang="en-US" sz="2800" dirty="0" smtClean="0">
                <a:solidFill>
                  <a:schemeClr val="tx1"/>
                </a:solidFill>
              </a:rPr>
              <a:t>Estimated </a:t>
            </a:r>
            <a:r>
              <a:rPr lang="en-US" sz="2800" dirty="0">
                <a:solidFill>
                  <a:schemeClr val="tx1"/>
                </a:solidFill>
              </a:rPr>
              <a:t>from driving traces</a:t>
            </a:r>
            <a:endParaRPr lang="en-US" sz="2800" dirty="0">
              <a:solidFill>
                <a:schemeClr val="tx1"/>
              </a:solidFill>
              <a:latin typeface="Calibri" panose="020F0502020204030204" pitchFamily="34" charset="0"/>
            </a:endParaRPr>
          </a:p>
        </p:txBody>
      </p:sp>
      <p:sp>
        <p:nvSpPr>
          <p:cNvPr id="39" name="Rounded Rectangular Callout 38"/>
          <p:cNvSpPr/>
          <p:nvPr/>
        </p:nvSpPr>
        <p:spPr bwMode="auto">
          <a:xfrm>
            <a:off x="2588177" y="1752600"/>
            <a:ext cx="5399539" cy="526382"/>
          </a:xfrm>
          <a:prstGeom prst="wedgeRoundRectCallout">
            <a:avLst>
              <a:gd name="adj1" fmla="val -56699"/>
              <a:gd name="adj2" fmla="val -7634"/>
              <a:gd name="adj3" fmla="val 16667"/>
            </a:avLst>
          </a:prstGeom>
          <a:solidFill>
            <a:schemeClr val="bg1"/>
          </a:solidFill>
          <a:ln>
            <a:solidFill>
              <a:schemeClr val="accent6">
                <a:lumMod val="7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lvl="0" algn="ctr" defTabSz="1244600">
              <a:lnSpc>
                <a:spcPct val="90000"/>
              </a:lnSpc>
              <a:spcBef>
                <a:spcPct val="0"/>
              </a:spcBef>
              <a:spcAft>
                <a:spcPct val="35000"/>
              </a:spcAft>
            </a:pPr>
            <a:r>
              <a:rPr lang="en-US" sz="2800" dirty="0" smtClean="0">
                <a:solidFill>
                  <a:schemeClr val="tx1"/>
                </a:solidFill>
              </a:rPr>
              <a:t>Measured directly</a:t>
            </a:r>
            <a:endParaRPr lang="en-US" sz="2800" dirty="0">
              <a:solidFill>
                <a:schemeClr val="tx1"/>
              </a:solidFill>
              <a:latin typeface="Calibri" panose="020F0502020204030204" pitchFamily="34" charset="0"/>
            </a:endParaRPr>
          </a:p>
        </p:txBody>
      </p:sp>
      <p:sp>
        <p:nvSpPr>
          <p:cNvPr id="40" name="Rectangle 39"/>
          <p:cNvSpPr/>
          <p:nvPr/>
        </p:nvSpPr>
        <p:spPr>
          <a:xfrm>
            <a:off x="1072773" y="3352800"/>
            <a:ext cx="6680577" cy="457200"/>
          </a:xfrm>
          <a:prstGeom prst="rect">
            <a:avLst/>
          </a:prstGeom>
          <a:solidFill>
            <a:schemeClr val="accent2">
              <a:alpha val="3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34065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left)">
                                      <p:cBhvr>
                                        <p:cTn id="15" dur="500"/>
                                        <p:tgtEl>
                                          <p:spTgt spid="6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67"/>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38"/>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68"/>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39"/>
                                        </p:tgtEl>
                                        <p:attrNameLst>
                                          <p:attrName>style.visibility</p:attrName>
                                        </p:attrNameLst>
                                      </p:cBhvr>
                                      <p:to>
                                        <p:strVal val="hidden"/>
                                      </p:to>
                                    </p:set>
                                  </p:childTnLst>
                                </p:cTn>
                              </p:par>
                              <p:par>
                                <p:cTn id="30" presetID="3" presetClass="entr" presetSubtype="10" fill="hold" grpId="0" nodeType="with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blinds(horizontal)">
                                      <p:cBhvr>
                                        <p:cTn id="32" dur="500"/>
                                        <p:tgtEl>
                                          <p:spTgt spid="75"/>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blinds(horizontal)">
                                      <p:cBhvr>
                                        <p:cTn id="35" dur="500"/>
                                        <p:tgtEl>
                                          <p:spTgt spid="7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blinds(horizontal)">
                                      <p:cBhvr>
                                        <p:cTn id="38" dur="500"/>
                                        <p:tgtEl>
                                          <p:spTgt spid="70"/>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blinds(horizontal)">
                                      <p:cBhvr>
                                        <p:cTn id="41" dur="500"/>
                                        <p:tgtEl>
                                          <p:spTgt spid="69"/>
                                        </p:tgtEl>
                                      </p:cBhvr>
                                    </p:animEffect>
                                  </p:childTnLst>
                                </p:cTn>
                              </p:par>
                            </p:childTnLst>
                          </p:cTn>
                        </p:par>
                        <p:par>
                          <p:cTn id="42" fill="hold">
                            <p:stCondLst>
                              <p:cond delay="500"/>
                            </p:stCondLst>
                            <p:childTnLst>
                              <p:par>
                                <p:cTn id="43" presetID="3" presetClass="entr" presetSubtype="10"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blinds(horizontal)">
                                      <p:cBhvr>
                                        <p:cTn id="45" dur="500"/>
                                        <p:tgtEl>
                                          <p:spTgt spid="63"/>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blinds(horizontal)">
                                      <p:cBhvr>
                                        <p:cTn id="48" dur="500"/>
                                        <p:tgtEl>
                                          <p:spTgt spid="66"/>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blinds(horizontal)">
                                      <p:cBhvr>
                                        <p:cTn id="51" dur="500"/>
                                        <p:tgtEl>
                                          <p:spTgt spid="76"/>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blinds(horizontal)">
                                      <p:cBhvr>
                                        <p:cTn id="54" dur="500"/>
                                        <p:tgtEl>
                                          <p:spTgt spid="77"/>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blinds(horizontal)">
                                      <p:cBhvr>
                                        <p:cTn id="57" dur="500"/>
                                        <p:tgtEl>
                                          <p:spTgt spid="78"/>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blinds(horizontal)">
                                      <p:cBhvr>
                                        <p:cTn id="60" dur="500"/>
                                        <p:tgtEl>
                                          <p:spTgt spid="79"/>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blinds(horizontal)">
                                      <p:cBhvr>
                                        <p:cTn id="63" dur="500"/>
                                        <p:tgtEl>
                                          <p:spTgt spid="80"/>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blinds(horizontal)">
                                      <p:cBhvr>
                                        <p:cTn id="66" dur="500"/>
                                        <p:tgtEl>
                                          <p:spTgt spid="81"/>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500"/>
                                        <p:tgtEl>
                                          <p:spTgt spid="3"/>
                                        </p:tgtEl>
                                      </p:cBhvr>
                                    </p:animEffect>
                                    <p:anim calcmode="lin" valueType="num">
                                      <p:cBhvr>
                                        <p:cTn id="72" dur="500" fill="hold"/>
                                        <p:tgtEl>
                                          <p:spTgt spid="3"/>
                                        </p:tgtEl>
                                        <p:attrNameLst>
                                          <p:attrName>ppt_x</p:attrName>
                                        </p:attrNameLst>
                                      </p:cBhvr>
                                      <p:tavLst>
                                        <p:tav tm="0">
                                          <p:val>
                                            <p:strVal val="#ppt_x"/>
                                          </p:val>
                                        </p:tav>
                                        <p:tav tm="100000">
                                          <p:val>
                                            <p:strVal val="#ppt_x"/>
                                          </p:val>
                                        </p:tav>
                                      </p:tavLst>
                                    </p:anim>
                                    <p:anim calcmode="lin" valueType="num">
                                      <p:cBhvr>
                                        <p:cTn id="7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down)">
                                      <p:cBhvr>
                                        <p:cTn id="78" dur="500"/>
                                        <p:tgtEl>
                                          <p:spTgt spid="40"/>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6" grpId="0"/>
      <p:bldP spid="69" grpId="0" animBg="1"/>
      <p:bldP spid="70" grpId="0" animBg="1"/>
      <p:bldP spid="74" grpId="0" animBg="1"/>
      <p:bldP spid="75" grpId="0" animBg="1"/>
      <p:bldP spid="76" grpId="0"/>
      <p:bldP spid="77" grpId="0"/>
      <p:bldP spid="78" grpId="0"/>
      <p:bldP spid="79" grpId="0"/>
      <p:bldP spid="80" grpId="0"/>
      <p:bldP spid="81" grpId="0"/>
      <p:bldP spid="67" grpId="0" animBg="1"/>
      <p:bldP spid="67" grpId="1" animBg="1"/>
      <p:bldP spid="68" grpId="0" animBg="1"/>
      <p:bldP spid="68" grpId="1" animBg="1"/>
      <p:bldP spid="38" grpId="0" animBg="1"/>
      <p:bldP spid="38" grpId="1" animBg="1"/>
      <p:bldP spid="39" grpId="0" animBg="1"/>
      <p:bldP spid="39" grpId="1"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Latency Optimization Problems</a:t>
            </a:r>
            <a:endParaRPr lang="en-US" dirty="0"/>
          </a:p>
        </p:txBody>
      </p:sp>
      <p:sp>
        <p:nvSpPr>
          <p:cNvPr id="36" name="Slide Number Placeholder 35"/>
          <p:cNvSpPr>
            <a:spLocks noGrp="1"/>
          </p:cNvSpPr>
          <p:nvPr>
            <p:ph type="sldNum" sz="quarter" idx="12"/>
          </p:nvPr>
        </p:nvSpPr>
        <p:spPr/>
        <p:txBody>
          <a:bodyPr/>
          <a:lstStyle/>
          <a:p>
            <a:fld id="{B6F15528-21DE-4FAA-801E-634DDDAF4B2B}" type="slidenum">
              <a:rPr lang="en-US" smtClean="0"/>
              <a:pPr/>
              <a:t>14</a:t>
            </a:fld>
            <a:endParaRPr lang="en-US"/>
          </a:p>
        </p:txBody>
      </p:sp>
      <p:graphicFrame>
        <p:nvGraphicFramePr>
          <p:cNvPr id="37" name="Diagram 36"/>
          <p:cNvGraphicFramePr/>
          <p:nvPr>
            <p:extLst>
              <p:ext uri="{D42A27DB-BD31-4B8C-83A1-F6EECF244321}">
                <p14:modId xmlns:p14="http://schemas.microsoft.com/office/powerpoint/2010/main" val="1901301884"/>
              </p:ext>
            </p:extLst>
          </p:nvPr>
        </p:nvGraphicFramePr>
        <p:xfrm>
          <a:off x="1066800" y="1600200"/>
          <a:ext cx="7239000" cy="3948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extLst>
              <p:ext uri="{D42A27DB-BD31-4B8C-83A1-F6EECF244321}">
                <p14:modId xmlns:p14="http://schemas.microsoft.com/office/powerpoint/2010/main" val="1863213906"/>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819857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7">
                                            <p:graphicEl>
                                              <a:dgm id="{0CCE80D3-AC58-42BD-B139-CA9F02530AC0}"/>
                                            </p:graphicEl>
                                          </p:spTgt>
                                        </p:tgtEl>
                                        <p:attrNameLst>
                                          <p:attrName>style.visibility</p:attrName>
                                        </p:attrNameLst>
                                      </p:cBhvr>
                                      <p:to>
                                        <p:strVal val="visible"/>
                                      </p:to>
                                    </p:set>
                                    <p:animEffect transition="in" filter="fade">
                                      <p:cBhvr>
                                        <p:cTn id="7" dur="500"/>
                                        <p:tgtEl>
                                          <p:spTgt spid="37">
                                            <p:graphicEl>
                                              <a:dgm id="{0CCE80D3-AC58-42BD-B139-CA9F02530AC0}"/>
                                            </p:graphicEl>
                                          </p:spTgt>
                                        </p:tgtEl>
                                      </p:cBhvr>
                                    </p:animEffect>
                                    <p:anim calcmode="lin" valueType="num">
                                      <p:cBhvr>
                                        <p:cTn id="8" dur="500" fill="hold"/>
                                        <p:tgtEl>
                                          <p:spTgt spid="37">
                                            <p:graphicEl>
                                              <a:dgm id="{0CCE80D3-AC58-42BD-B139-CA9F02530AC0}"/>
                                            </p:graphicEl>
                                          </p:spTgt>
                                        </p:tgtEl>
                                        <p:attrNameLst>
                                          <p:attrName>ppt_x</p:attrName>
                                        </p:attrNameLst>
                                      </p:cBhvr>
                                      <p:tavLst>
                                        <p:tav tm="0">
                                          <p:val>
                                            <p:strVal val="#ppt_x"/>
                                          </p:val>
                                        </p:tav>
                                        <p:tav tm="100000">
                                          <p:val>
                                            <p:strVal val="#ppt_x"/>
                                          </p:val>
                                        </p:tav>
                                      </p:tavLst>
                                    </p:anim>
                                    <p:anim calcmode="lin" valueType="num">
                                      <p:cBhvr>
                                        <p:cTn id="9" dur="500" fill="hold"/>
                                        <p:tgtEl>
                                          <p:spTgt spid="37">
                                            <p:graphicEl>
                                              <a:dgm id="{0CCE80D3-AC58-42BD-B139-CA9F02530AC0}"/>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7">
                                            <p:graphicEl>
                                              <a:dgm id="{D0F8DF7D-59D4-4007-AAA4-325EF484C604}"/>
                                            </p:graphicEl>
                                          </p:spTgt>
                                        </p:tgtEl>
                                        <p:attrNameLst>
                                          <p:attrName>style.visibility</p:attrName>
                                        </p:attrNameLst>
                                      </p:cBhvr>
                                      <p:to>
                                        <p:strVal val="visible"/>
                                      </p:to>
                                    </p:set>
                                    <p:animEffect transition="in" filter="fade">
                                      <p:cBhvr>
                                        <p:cTn id="13" dur="500"/>
                                        <p:tgtEl>
                                          <p:spTgt spid="37">
                                            <p:graphicEl>
                                              <a:dgm id="{D0F8DF7D-59D4-4007-AAA4-325EF484C604}"/>
                                            </p:graphicEl>
                                          </p:spTgt>
                                        </p:tgtEl>
                                      </p:cBhvr>
                                    </p:animEffect>
                                    <p:anim calcmode="lin" valueType="num">
                                      <p:cBhvr>
                                        <p:cTn id="14" dur="500" fill="hold"/>
                                        <p:tgtEl>
                                          <p:spTgt spid="37">
                                            <p:graphicEl>
                                              <a:dgm id="{D0F8DF7D-59D4-4007-AAA4-325EF484C604}"/>
                                            </p:graphicEl>
                                          </p:spTgt>
                                        </p:tgtEl>
                                        <p:attrNameLst>
                                          <p:attrName>ppt_x</p:attrName>
                                        </p:attrNameLst>
                                      </p:cBhvr>
                                      <p:tavLst>
                                        <p:tav tm="0">
                                          <p:val>
                                            <p:strVal val="#ppt_x"/>
                                          </p:val>
                                        </p:tav>
                                        <p:tav tm="100000">
                                          <p:val>
                                            <p:strVal val="#ppt_x"/>
                                          </p:val>
                                        </p:tav>
                                      </p:tavLst>
                                    </p:anim>
                                    <p:anim calcmode="lin" valueType="num">
                                      <p:cBhvr>
                                        <p:cTn id="15" dur="500" fill="hold"/>
                                        <p:tgtEl>
                                          <p:spTgt spid="37">
                                            <p:graphicEl>
                                              <a:dgm id="{D0F8DF7D-59D4-4007-AAA4-325EF484C604}"/>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7">
                                            <p:graphicEl>
                                              <a:dgm id="{2045A361-B02D-4F67-B562-0CC637EAFAC1}"/>
                                            </p:graphicEl>
                                          </p:spTgt>
                                        </p:tgtEl>
                                        <p:attrNameLst>
                                          <p:attrName>style.visibility</p:attrName>
                                        </p:attrNameLst>
                                      </p:cBhvr>
                                      <p:to>
                                        <p:strVal val="visible"/>
                                      </p:to>
                                    </p:set>
                                    <p:animEffect transition="in" filter="fade">
                                      <p:cBhvr>
                                        <p:cTn id="19" dur="500"/>
                                        <p:tgtEl>
                                          <p:spTgt spid="37">
                                            <p:graphicEl>
                                              <a:dgm id="{2045A361-B02D-4F67-B562-0CC637EAFAC1}"/>
                                            </p:graphicEl>
                                          </p:spTgt>
                                        </p:tgtEl>
                                      </p:cBhvr>
                                    </p:animEffect>
                                    <p:anim calcmode="lin" valueType="num">
                                      <p:cBhvr>
                                        <p:cTn id="20" dur="500" fill="hold"/>
                                        <p:tgtEl>
                                          <p:spTgt spid="37">
                                            <p:graphicEl>
                                              <a:dgm id="{2045A361-B02D-4F67-B562-0CC637EAFAC1}"/>
                                            </p:graphicEl>
                                          </p:spTgt>
                                        </p:tgtEl>
                                        <p:attrNameLst>
                                          <p:attrName>ppt_x</p:attrName>
                                        </p:attrNameLst>
                                      </p:cBhvr>
                                      <p:tavLst>
                                        <p:tav tm="0">
                                          <p:val>
                                            <p:strVal val="#ppt_x"/>
                                          </p:val>
                                        </p:tav>
                                        <p:tav tm="100000">
                                          <p:val>
                                            <p:strVal val="#ppt_x"/>
                                          </p:val>
                                        </p:tav>
                                      </p:tavLst>
                                    </p:anim>
                                    <p:anim calcmode="lin" valueType="num">
                                      <p:cBhvr>
                                        <p:cTn id="21" dur="500" fill="hold"/>
                                        <p:tgtEl>
                                          <p:spTgt spid="37">
                                            <p:graphicEl>
                                              <a:dgm id="{2045A361-B02D-4F67-B562-0CC637EAFAC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Single Conjunctive Query</a:t>
            </a:r>
            <a:endParaRPr lang="en-US" dirty="0"/>
          </a:p>
        </p:txBody>
      </p:sp>
      <p:sp>
        <p:nvSpPr>
          <p:cNvPr id="36" name="Slide Number Placeholder 35"/>
          <p:cNvSpPr>
            <a:spLocks noGrp="1"/>
          </p:cNvSpPr>
          <p:nvPr>
            <p:ph type="sldNum" sz="quarter" idx="12"/>
          </p:nvPr>
        </p:nvSpPr>
        <p:spPr/>
        <p:txBody>
          <a:bodyPr/>
          <a:lstStyle/>
          <a:p>
            <a:fld id="{B6F15528-21DE-4FAA-801E-634DDDAF4B2B}" type="slidenum">
              <a:rPr lang="en-US" smtClean="0"/>
              <a:pPr/>
              <a:t>15</a:t>
            </a:fld>
            <a:endParaRPr lang="en-US"/>
          </a:p>
        </p:txBody>
      </p:sp>
      <p:grpSp>
        <p:nvGrpSpPr>
          <p:cNvPr id="39" name="Group 38"/>
          <p:cNvGrpSpPr/>
          <p:nvPr/>
        </p:nvGrpSpPr>
        <p:grpSpPr>
          <a:xfrm>
            <a:off x="-1371600" y="1423737"/>
            <a:ext cx="7543800" cy="662936"/>
            <a:chOff x="-228600" y="64780"/>
            <a:chExt cx="7543800" cy="662936"/>
          </a:xfrm>
        </p:grpSpPr>
        <p:sp>
          <p:nvSpPr>
            <p:cNvPr id="40" name="Rounded Rectangle 39"/>
            <p:cNvSpPr/>
            <p:nvPr/>
          </p:nvSpPr>
          <p:spPr>
            <a:xfrm>
              <a:off x="1744387" y="64780"/>
              <a:ext cx="3548588" cy="66293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ounded Rectangle 4"/>
            <p:cNvSpPr/>
            <p:nvPr/>
          </p:nvSpPr>
          <p:spPr>
            <a:xfrm>
              <a:off x="-228600" y="97142"/>
              <a:ext cx="7543800" cy="5982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1" kern="1200" dirty="0" smtClean="0">
                  <a:solidFill>
                    <a:schemeClr val="tx1"/>
                  </a:solidFill>
                </a:rPr>
                <a:t>Rule with N predicates</a:t>
              </a:r>
              <a:endParaRPr lang="en-US" sz="2000" b="1" i="1" kern="1200" dirty="0">
                <a:solidFill>
                  <a:schemeClr val="tx1"/>
                </a:solidFill>
              </a:endParaRPr>
            </a:p>
          </p:txBody>
        </p:sp>
      </p:grpSp>
      <mc:AlternateContent xmlns:mc="http://schemas.openxmlformats.org/markup-compatibility/2006" xmlns:a14="http://schemas.microsoft.com/office/drawing/2010/main">
        <mc:Choice Requires="a14">
          <p:sp>
            <p:nvSpPr>
              <p:cNvPr id="57" name="TextBox 56"/>
              <p:cNvSpPr txBox="1"/>
              <p:nvPr/>
            </p:nvSpPr>
            <p:spPr>
              <a:xfrm>
                <a:off x="3091700" y="2849477"/>
                <a:ext cx="22262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𝑝</m:t>
                          </m:r>
                        </m:e>
                        <m:sub>
                          <m:r>
                            <a:rPr lang="en-US" sz="2400" b="0" i="1" dirty="0" smtClean="0">
                              <a:solidFill>
                                <a:schemeClr val="dk1"/>
                              </a:solidFill>
                              <a:latin typeface="Cambria Math" panose="02040503050406030204" pitchFamily="18" charset="0"/>
                              <a:cs typeface="Times New Roman" pitchFamily="18" charset="0"/>
                            </a:rPr>
                            <m:t>1</m:t>
                          </m:r>
                        </m:sub>
                      </m:sSub>
                    </m:oMath>
                  </m:oMathPara>
                </a14:m>
                <a:endParaRPr lang="en-US" sz="2028" dirty="0"/>
              </a:p>
            </p:txBody>
          </p:sp>
        </mc:Choice>
        <mc:Fallback xmlns="">
          <p:sp>
            <p:nvSpPr>
              <p:cNvPr id="57" name="TextBox 56"/>
              <p:cNvSpPr txBox="1">
                <a:spLocks noRot="1" noChangeAspect="1" noMove="1" noResize="1" noEditPoints="1" noAdjustHandles="1" noChangeArrowheads="1" noChangeShapeType="1" noTextEdit="1"/>
              </p:cNvSpPr>
              <p:nvPr/>
            </p:nvSpPr>
            <p:spPr>
              <a:xfrm>
                <a:off x="3091700" y="2849477"/>
                <a:ext cx="2226227" cy="461665"/>
              </a:xfrm>
              <a:prstGeom prst="rect">
                <a:avLst/>
              </a:prstGeom>
              <a:blipFill rotWithShape="0">
                <a:blip r:embed="rId8"/>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4071563" y="2874743"/>
                <a:ext cx="22262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𝑝</m:t>
                          </m:r>
                        </m:e>
                        <m:sub>
                          <m:r>
                            <a:rPr lang="en-US" sz="2400" b="0" i="1" dirty="0" smtClean="0">
                              <a:solidFill>
                                <a:schemeClr val="dk1"/>
                              </a:solidFill>
                              <a:latin typeface="Cambria Math" panose="02040503050406030204" pitchFamily="18" charset="0"/>
                              <a:cs typeface="Times New Roman" pitchFamily="18" charset="0"/>
                            </a:rPr>
                            <m:t>2</m:t>
                          </m:r>
                        </m:sub>
                      </m:sSub>
                    </m:oMath>
                  </m:oMathPara>
                </a14:m>
                <a:endParaRPr lang="en-US" sz="2028" dirty="0"/>
              </a:p>
            </p:txBody>
          </p:sp>
        </mc:Choice>
        <mc:Fallback xmlns="">
          <p:sp>
            <p:nvSpPr>
              <p:cNvPr id="58" name="TextBox 57"/>
              <p:cNvSpPr txBox="1">
                <a:spLocks noRot="1" noChangeAspect="1" noMove="1" noResize="1" noEditPoints="1" noAdjustHandles="1" noChangeArrowheads="1" noChangeShapeType="1" noTextEdit="1"/>
              </p:cNvSpPr>
              <p:nvPr/>
            </p:nvSpPr>
            <p:spPr>
              <a:xfrm>
                <a:off x="4071563" y="2874743"/>
                <a:ext cx="2226227" cy="461665"/>
              </a:xfrm>
              <a:prstGeom prst="rect">
                <a:avLst/>
              </a:prstGeom>
              <a:blipFill rotWithShape="0">
                <a:blip r:embed="rId9"/>
                <a:stretch>
                  <a:fillRect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5443163" y="2893596"/>
                <a:ext cx="22262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𝑝</m:t>
                          </m:r>
                        </m:e>
                        <m:sub>
                          <m:r>
                            <a:rPr lang="en-US" sz="2400" b="0" i="1" dirty="0" smtClean="0">
                              <a:solidFill>
                                <a:schemeClr val="dk1"/>
                              </a:solidFill>
                              <a:latin typeface="Cambria Math" panose="02040503050406030204" pitchFamily="18" charset="0"/>
                              <a:cs typeface="Times New Roman" pitchFamily="18" charset="0"/>
                            </a:rPr>
                            <m:t>𝑁</m:t>
                          </m:r>
                        </m:sub>
                      </m:sSub>
                    </m:oMath>
                  </m:oMathPara>
                </a14:m>
                <a:endParaRPr lang="en-US" sz="2028" dirty="0"/>
              </a:p>
            </p:txBody>
          </p:sp>
        </mc:Choice>
        <mc:Fallback xmlns="">
          <p:sp>
            <p:nvSpPr>
              <p:cNvPr id="59" name="TextBox 58"/>
              <p:cNvSpPr txBox="1">
                <a:spLocks noRot="1" noChangeAspect="1" noMove="1" noResize="1" noEditPoints="1" noAdjustHandles="1" noChangeArrowheads="1" noChangeShapeType="1" noTextEdit="1"/>
              </p:cNvSpPr>
              <p:nvPr/>
            </p:nvSpPr>
            <p:spPr>
              <a:xfrm>
                <a:off x="5443163" y="2893596"/>
                <a:ext cx="2226227" cy="461665"/>
              </a:xfrm>
              <a:prstGeom prst="rect">
                <a:avLst/>
              </a:prstGeom>
              <a:blipFill rotWithShape="0">
                <a:blip r:embed="rId10"/>
                <a:stretch>
                  <a:fillRect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095821" y="3360222"/>
                <a:ext cx="22262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𝐶</m:t>
                          </m:r>
                        </m:e>
                        <m:sub>
                          <m:r>
                            <a:rPr lang="en-US" sz="2400" b="0" i="1" dirty="0" smtClean="0">
                              <a:solidFill>
                                <a:schemeClr val="dk1"/>
                              </a:solidFill>
                              <a:latin typeface="Cambria Math" panose="02040503050406030204" pitchFamily="18" charset="0"/>
                              <a:cs typeface="Times New Roman" pitchFamily="18" charset="0"/>
                            </a:rPr>
                            <m:t>1</m:t>
                          </m:r>
                        </m:sub>
                      </m:sSub>
                    </m:oMath>
                  </m:oMathPara>
                </a14:m>
                <a:endParaRPr lang="en-US" sz="2028" dirty="0"/>
              </a:p>
            </p:txBody>
          </p:sp>
        </mc:Choice>
        <mc:Fallback xmlns="">
          <p:sp>
            <p:nvSpPr>
              <p:cNvPr id="60" name="TextBox 59"/>
              <p:cNvSpPr txBox="1">
                <a:spLocks noRot="1" noChangeAspect="1" noMove="1" noResize="1" noEditPoints="1" noAdjustHandles="1" noChangeArrowheads="1" noChangeShapeType="1" noTextEdit="1"/>
              </p:cNvSpPr>
              <p:nvPr/>
            </p:nvSpPr>
            <p:spPr>
              <a:xfrm>
                <a:off x="3095821" y="3360222"/>
                <a:ext cx="2226227" cy="461665"/>
              </a:xfrm>
              <a:prstGeom prst="rect">
                <a:avLst/>
              </a:prstGeom>
              <a:blipFill rotWithShape="0">
                <a:blip r:embed="rId11"/>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075684" y="3385488"/>
                <a:ext cx="22262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𝐶</m:t>
                          </m:r>
                        </m:e>
                        <m:sub>
                          <m:r>
                            <a:rPr lang="en-US" sz="2400" b="0" i="1" dirty="0" smtClean="0">
                              <a:solidFill>
                                <a:schemeClr val="dk1"/>
                              </a:solidFill>
                              <a:latin typeface="Cambria Math" panose="02040503050406030204" pitchFamily="18" charset="0"/>
                              <a:cs typeface="Times New Roman" pitchFamily="18" charset="0"/>
                            </a:rPr>
                            <m:t>2</m:t>
                          </m:r>
                        </m:sub>
                      </m:sSub>
                    </m:oMath>
                  </m:oMathPara>
                </a14:m>
                <a:endParaRPr lang="en-US" sz="2028" dirty="0"/>
              </a:p>
            </p:txBody>
          </p:sp>
        </mc:Choice>
        <mc:Fallback xmlns="">
          <p:sp>
            <p:nvSpPr>
              <p:cNvPr id="61" name="TextBox 60"/>
              <p:cNvSpPr txBox="1">
                <a:spLocks noRot="1" noChangeAspect="1" noMove="1" noResize="1" noEditPoints="1" noAdjustHandles="1" noChangeArrowheads="1" noChangeShapeType="1" noTextEdit="1"/>
              </p:cNvSpPr>
              <p:nvPr/>
            </p:nvSpPr>
            <p:spPr>
              <a:xfrm>
                <a:off x="4075684" y="3385488"/>
                <a:ext cx="2226227" cy="461665"/>
              </a:xfrm>
              <a:prstGeom prst="rect">
                <a:avLst/>
              </a:prstGeom>
              <a:blipFill rotWithShape="0">
                <a:blip r:embed="rId12"/>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5443163" y="3396816"/>
                <a:ext cx="22262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𝐶</m:t>
                          </m:r>
                        </m:e>
                        <m:sub>
                          <m:r>
                            <a:rPr lang="en-US" sz="2400" b="0" i="1" dirty="0" smtClean="0">
                              <a:solidFill>
                                <a:schemeClr val="dk1"/>
                              </a:solidFill>
                              <a:latin typeface="Cambria Math" panose="02040503050406030204" pitchFamily="18" charset="0"/>
                              <a:cs typeface="Times New Roman" pitchFamily="18" charset="0"/>
                            </a:rPr>
                            <m:t>𝑁</m:t>
                          </m:r>
                        </m:sub>
                      </m:sSub>
                    </m:oMath>
                  </m:oMathPara>
                </a14:m>
                <a:endParaRPr lang="en-US" sz="2028" dirty="0"/>
              </a:p>
            </p:txBody>
          </p:sp>
        </mc:Choice>
        <mc:Fallback xmlns="">
          <p:sp>
            <p:nvSpPr>
              <p:cNvPr id="62" name="TextBox 61"/>
              <p:cNvSpPr txBox="1">
                <a:spLocks noRot="1" noChangeAspect="1" noMove="1" noResize="1" noEditPoints="1" noAdjustHandles="1" noChangeArrowheads="1" noChangeShapeType="1" noTextEdit="1"/>
              </p:cNvSpPr>
              <p:nvPr/>
            </p:nvSpPr>
            <p:spPr>
              <a:xfrm>
                <a:off x="5443163" y="3396816"/>
                <a:ext cx="2226227" cy="461665"/>
              </a:xfrm>
              <a:prstGeom prst="rect">
                <a:avLst/>
              </a:prstGeom>
              <a:blipFill rotWithShape="0">
                <a:blip r:embed="rId13"/>
                <a:stretch>
                  <a:fillRect b="-2632"/>
                </a:stretch>
              </a:blipFill>
            </p:spPr>
            <p:txBody>
              <a:bodyPr/>
              <a:lstStyle/>
              <a:p>
                <a:r>
                  <a:rPr lang="en-US">
                    <a:noFill/>
                  </a:rPr>
                  <a:t> </a:t>
                </a:r>
              </a:p>
            </p:txBody>
          </p:sp>
        </mc:Fallback>
      </mc:AlternateContent>
      <p:sp>
        <p:nvSpPr>
          <p:cNvPr id="63" name="TextBox 62"/>
          <p:cNvSpPr txBox="1"/>
          <p:nvPr/>
        </p:nvSpPr>
        <p:spPr>
          <a:xfrm>
            <a:off x="2230818" y="2849476"/>
            <a:ext cx="2226227" cy="461665"/>
          </a:xfrm>
          <a:prstGeom prst="rect">
            <a:avLst/>
          </a:prstGeom>
          <a:noFill/>
        </p:spPr>
        <p:txBody>
          <a:bodyPr wrap="square" rtlCol="0">
            <a:spAutoFit/>
          </a:bodyPr>
          <a:lstStyle/>
          <a:p>
            <a:r>
              <a:rPr lang="en-US" sz="2400" dirty="0" smtClean="0">
                <a:solidFill>
                  <a:schemeClr val="dk1"/>
                </a:solidFill>
                <a:latin typeface="Times New Roman" pitchFamily="18" charset="0"/>
                <a:cs typeface="Times New Roman" pitchFamily="18" charset="0"/>
              </a:rPr>
              <a:t>Probability:</a:t>
            </a:r>
            <a:endParaRPr lang="en-US" sz="2028" dirty="0"/>
          </a:p>
        </p:txBody>
      </p:sp>
      <p:sp>
        <p:nvSpPr>
          <p:cNvPr id="69" name="TextBox 68"/>
          <p:cNvSpPr txBox="1"/>
          <p:nvPr/>
        </p:nvSpPr>
        <p:spPr>
          <a:xfrm>
            <a:off x="2234939" y="3360221"/>
            <a:ext cx="2226227" cy="461665"/>
          </a:xfrm>
          <a:prstGeom prst="rect">
            <a:avLst/>
          </a:prstGeom>
          <a:noFill/>
        </p:spPr>
        <p:txBody>
          <a:bodyPr wrap="square" rtlCol="0">
            <a:spAutoFit/>
          </a:bodyPr>
          <a:lstStyle/>
          <a:p>
            <a:r>
              <a:rPr lang="en-US" sz="2400" dirty="0" smtClean="0">
                <a:solidFill>
                  <a:schemeClr val="dk1"/>
                </a:solidFill>
                <a:latin typeface="Times New Roman" pitchFamily="18" charset="0"/>
                <a:cs typeface="Times New Roman" pitchFamily="18" charset="0"/>
              </a:rPr>
              <a:t>Cost:</a:t>
            </a:r>
            <a:endParaRPr lang="en-US" sz="2028" dirty="0"/>
          </a:p>
        </p:txBody>
      </p:sp>
      <mc:AlternateContent xmlns:mc="http://schemas.openxmlformats.org/markup-compatibility/2006" xmlns:a14="http://schemas.microsoft.com/office/drawing/2010/main">
        <mc:Choice Requires="a14">
          <p:sp>
            <p:nvSpPr>
              <p:cNvPr id="73" name="TextBox 72"/>
              <p:cNvSpPr txBox="1"/>
              <p:nvPr/>
            </p:nvSpPr>
            <p:spPr>
              <a:xfrm>
                <a:off x="5497130" y="3360976"/>
                <a:ext cx="78423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028" dirty="0"/>
              </a:p>
            </p:txBody>
          </p:sp>
        </mc:Choice>
        <mc:Fallback xmlns="">
          <p:sp>
            <p:nvSpPr>
              <p:cNvPr id="73" name="TextBox 72"/>
              <p:cNvSpPr txBox="1">
                <a:spLocks noRot="1" noChangeAspect="1" noMove="1" noResize="1" noEditPoints="1" noAdjustHandles="1" noChangeArrowheads="1" noChangeShapeType="1" noTextEdit="1"/>
              </p:cNvSpPr>
              <p:nvPr/>
            </p:nvSpPr>
            <p:spPr>
              <a:xfrm>
                <a:off x="5497130" y="3360976"/>
                <a:ext cx="784233" cy="523220"/>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5507404" y="2950505"/>
                <a:ext cx="78423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028" dirty="0"/>
              </a:p>
            </p:txBody>
          </p:sp>
        </mc:Choice>
        <mc:Fallback xmlns="">
          <p:sp>
            <p:nvSpPr>
              <p:cNvPr id="74" name="TextBox 73"/>
              <p:cNvSpPr txBox="1">
                <a:spLocks noRot="1" noChangeAspect="1" noMove="1" noResize="1" noEditPoints="1" noAdjustHandles="1" noChangeArrowheads="1" noChangeShapeType="1" noTextEdit="1"/>
              </p:cNvSpPr>
              <p:nvPr/>
            </p:nvSpPr>
            <p:spPr>
              <a:xfrm>
                <a:off x="5507404" y="2950505"/>
                <a:ext cx="784233" cy="523220"/>
              </a:xfrm>
              <a:prstGeom prst="rect">
                <a:avLst/>
              </a:prstGeom>
              <a:blipFill rotWithShape="0">
                <a:blip r:embed="rId15"/>
                <a:stretch>
                  <a:fillRect/>
                </a:stretch>
              </a:blipFill>
            </p:spPr>
            <p:txBody>
              <a:bodyPr/>
              <a:lstStyle/>
              <a:p>
                <a:r>
                  <a:rPr lang="en-US">
                    <a:noFill/>
                  </a:rPr>
                  <a:t> </a:t>
                </a:r>
              </a:p>
            </p:txBody>
          </p:sp>
        </mc:Fallback>
      </mc:AlternateContent>
      <p:sp>
        <p:nvSpPr>
          <p:cNvPr id="75" name="圆角矩形 109"/>
          <p:cNvSpPr/>
          <p:nvPr/>
        </p:nvSpPr>
        <p:spPr>
          <a:xfrm>
            <a:off x="3842964" y="2440277"/>
            <a:ext cx="678567" cy="5380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r>
              <a:rPr lang="en-US" sz="2400" i="1" dirty="0" smtClean="0">
                <a:solidFill>
                  <a:schemeClr val="dk1"/>
                </a:solidFill>
                <a:latin typeface="Cambria Math" panose="02040503050406030204" pitchFamily="18" charset="0"/>
                <a:cs typeface="Times New Roman" pitchFamily="18" charset="0"/>
              </a:rPr>
              <a:t>G1</a:t>
            </a:r>
            <a:endParaRPr lang="en-US" sz="2400" i="1" dirty="0">
              <a:solidFill>
                <a:schemeClr val="dk1"/>
              </a:solidFill>
              <a:latin typeface="Cambria Math" panose="02040503050406030204" pitchFamily="18" charset="0"/>
              <a:cs typeface="Times New Roman" pitchFamily="18" charset="0"/>
            </a:endParaRPr>
          </a:p>
        </p:txBody>
      </p:sp>
      <p:sp>
        <p:nvSpPr>
          <p:cNvPr id="76" name="圆角矩形 109"/>
          <p:cNvSpPr/>
          <p:nvPr/>
        </p:nvSpPr>
        <p:spPr>
          <a:xfrm>
            <a:off x="4754322" y="2432365"/>
            <a:ext cx="678567" cy="5380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r>
              <a:rPr lang="en-US" sz="2400" i="1" dirty="0" smtClean="0">
                <a:solidFill>
                  <a:schemeClr val="dk1"/>
                </a:solidFill>
                <a:latin typeface="Cambria Math" panose="02040503050406030204" pitchFamily="18" charset="0"/>
                <a:cs typeface="Times New Roman" pitchFamily="18" charset="0"/>
              </a:rPr>
              <a:t>G2</a:t>
            </a:r>
            <a:endParaRPr lang="en-US" sz="2400" i="1" dirty="0">
              <a:solidFill>
                <a:schemeClr val="dk1"/>
              </a:solidFill>
              <a:latin typeface="Cambria Math" panose="02040503050406030204" pitchFamily="18" charset="0"/>
              <a:cs typeface="Times New Roman" pitchFamily="18" charset="0"/>
            </a:endParaRPr>
          </a:p>
        </p:txBody>
      </p:sp>
      <p:sp>
        <p:nvSpPr>
          <p:cNvPr id="77" name="圆角矩形 109"/>
          <p:cNvSpPr/>
          <p:nvPr/>
        </p:nvSpPr>
        <p:spPr>
          <a:xfrm>
            <a:off x="6172200" y="2427685"/>
            <a:ext cx="678567" cy="5380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r>
              <a:rPr lang="en-US" sz="2400" i="1" dirty="0" smtClean="0">
                <a:solidFill>
                  <a:schemeClr val="dk1"/>
                </a:solidFill>
                <a:latin typeface="Cambria Math" panose="02040503050406030204" pitchFamily="18" charset="0"/>
                <a:cs typeface="Times New Roman" pitchFamily="18" charset="0"/>
              </a:rPr>
              <a:t>GN</a:t>
            </a:r>
            <a:endParaRPr lang="en-US" sz="2400" i="1" dirty="0">
              <a:solidFill>
                <a:schemeClr val="dk1"/>
              </a:solidFill>
              <a:latin typeface="Cambria Math" panose="02040503050406030204" pitchFamily="18" charset="0"/>
              <a:cs typeface="Times New Roman" pitchFamily="18" charset="0"/>
            </a:endParaRPr>
          </a:p>
        </p:txBody>
      </p:sp>
      <mc:AlternateContent xmlns:mc="http://schemas.openxmlformats.org/markup-compatibility/2006" xmlns:a14="http://schemas.microsoft.com/office/drawing/2010/main">
        <mc:Choice Requires="a14">
          <p:sp>
            <p:nvSpPr>
              <p:cNvPr id="78" name="TextBox 77"/>
              <p:cNvSpPr txBox="1"/>
              <p:nvPr/>
            </p:nvSpPr>
            <p:spPr>
              <a:xfrm>
                <a:off x="5503528" y="2480004"/>
                <a:ext cx="78423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028" dirty="0"/>
              </a:p>
            </p:txBody>
          </p:sp>
        </mc:Choice>
        <mc:Fallback xmlns="">
          <p:sp>
            <p:nvSpPr>
              <p:cNvPr id="78" name="TextBox 77"/>
              <p:cNvSpPr txBox="1">
                <a:spLocks noRot="1" noChangeAspect="1" noMove="1" noResize="1" noEditPoints="1" noAdjustHandles="1" noChangeArrowheads="1" noChangeShapeType="1" noTextEdit="1"/>
              </p:cNvSpPr>
              <p:nvPr/>
            </p:nvSpPr>
            <p:spPr>
              <a:xfrm>
                <a:off x="5503528" y="2480004"/>
                <a:ext cx="784233" cy="523220"/>
              </a:xfrm>
              <a:prstGeom prst="rect">
                <a:avLst/>
              </a:prstGeom>
              <a:blipFill rotWithShape="0">
                <a:blip r:embed="rId16"/>
                <a:stretch>
                  <a:fillRect/>
                </a:stretch>
              </a:blipFill>
            </p:spPr>
            <p:txBody>
              <a:bodyPr/>
              <a:lstStyle/>
              <a:p>
                <a:r>
                  <a:rPr lang="en-US">
                    <a:noFill/>
                  </a:rPr>
                  <a:t> </a:t>
                </a:r>
              </a:p>
            </p:txBody>
          </p:sp>
        </mc:Fallback>
      </mc:AlternateContent>
      <p:sp>
        <p:nvSpPr>
          <p:cNvPr id="80" name="圆角矩形 109"/>
          <p:cNvSpPr/>
          <p:nvPr/>
        </p:nvSpPr>
        <p:spPr>
          <a:xfrm>
            <a:off x="4669218" y="1478690"/>
            <a:ext cx="833665" cy="5380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r"/>
            <a:r>
              <a:rPr lang="en-US" sz="2400" i="1" dirty="0" smtClean="0">
                <a:solidFill>
                  <a:schemeClr val="dk1"/>
                </a:solidFill>
                <a:latin typeface="Cambria Math" panose="02040503050406030204" pitchFamily="18" charset="0"/>
                <a:cs typeface="Times New Roman" pitchFamily="18" charset="0"/>
              </a:rPr>
              <a:t>Rule</a:t>
            </a:r>
            <a:endParaRPr lang="en-US" sz="2400" i="1" dirty="0">
              <a:solidFill>
                <a:schemeClr val="dk1"/>
              </a:solidFill>
              <a:latin typeface="Cambria Math" panose="02040503050406030204" pitchFamily="18" charset="0"/>
              <a:cs typeface="Times New Roman" pitchFamily="18" charset="0"/>
            </a:endParaRPr>
          </a:p>
        </p:txBody>
      </p:sp>
      <p:cxnSp>
        <p:nvCxnSpPr>
          <p:cNvPr id="81" name="Straight Arrow Connector 129"/>
          <p:cNvCxnSpPr>
            <a:stCxn id="80" idx="2"/>
            <a:endCxn id="77" idx="0"/>
          </p:cNvCxnSpPr>
          <p:nvPr/>
        </p:nvCxnSpPr>
        <p:spPr>
          <a:xfrm>
            <a:off x="5086051" y="2016700"/>
            <a:ext cx="1425433" cy="410985"/>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82" name="Straight Arrow Connector 129"/>
          <p:cNvCxnSpPr>
            <a:stCxn id="80" idx="2"/>
            <a:endCxn id="76" idx="0"/>
          </p:cNvCxnSpPr>
          <p:nvPr/>
        </p:nvCxnSpPr>
        <p:spPr>
          <a:xfrm>
            <a:off x="5086051" y="2016700"/>
            <a:ext cx="7555" cy="415665"/>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85" name="Straight Arrow Connector 129"/>
          <p:cNvCxnSpPr>
            <a:stCxn id="80" idx="2"/>
            <a:endCxn id="75" idx="0"/>
          </p:cNvCxnSpPr>
          <p:nvPr/>
        </p:nvCxnSpPr>
        <p:spPr>
          <a:xfrm flipH="1">
            <a:off x="4182248" y="2016700"/>
            <a:ext cx="903803" cy="423577"/>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p:grpSp>
        <p:nvGrpSpPr>
          <p:cNvPr id="95" name="Group 94"/>
          <p:cNvGrpSpPr/>
          <p:nvPr/>
        </p:nvGrpSpPr>
        <p:grpSpPr>
          <a:xfrm>
            <a:off x="3723367" y="4155318"/>
            <a:ext cx="4537166" cy="695268"/>
            <a:chOff x="0" y="676331"/>
            <a:chExt cx="7620000" cy="695268"/>
          </a:xfrm>
        </p:grpSpPr>
        <p:sp>
          <p:nvSpPr>
            <p:cNvPr id="96" name="Rectangle 95"/>
            <p:cNvSpPr/>
            <p:nvPr/>
          </p:nvSpPr>
          <p:spPr>
            <a:xfrm>
              <a:off x="0" y="676331"/>
              <a:ext cx="7620000" cy="695268"/>
            </a:xfrm>
            <a:prstGeom prst="rect">
              <a:avLst/>
            </a:prstGeom>
            <a:blipFill rotWithShape="0">
              <a:blip r:embed="rId17"/>
              <a:stretch>
                <a:fillRect/>
              </a:stretch>
            </a:bli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97" name="Rectangle 96"/>
            <p:cNvSpPr/>
            <p:nvPr/>
          </p:nvSpPr>
          <p:spPr>
            <a:xfrm>
              <a:off x="0" y="676331"/>
              <a:ext cx="7620000" cy="69526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1935"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p>
          </p:txBody>
        </p:sp>
      </p:grpSp>
      <p:sp>
        <p:nvSpPr>
          <p:cNvPr id="98" name="Rounded Rectangle 97"/>
          <p:cNvSpPr/>
          <p:nvPr/>
        </p:nvSpPr>
        <p:spPr>
          <a:xfrm>
            <a:off x="783017" y="4213864"/>
            <a:ext cx="2940350" cy="66293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9" name="TextBox 98"/>
          <p:cNvSpPr txBox="1"/>
          <p:nvPr/>
        </p:nvSpPr>
        <p:spPr>
          <a:xfrm>
            <a:off x="783017" y="4311474"/>
            <a:ext cx="3399231" cy="400110"/>
          </a:xfrm>
          <a:prstGeom prst="rect">
            <a:avLst/>
          </a:prstGeom>
          <a:noFill/>
        </p:spPr>
        <p:txBody>
          <a:bodyPr wrap="square" rtlCol="0">
            <a:spAutoFit/>
          </a:bodyPr>
          <a:lstStyle/>
          <a:p>
            <a:r>
              <a:rPr lang="en-US" sz="2000" i="1" dirty="0"/>
              <a:t>Optimal Order Follows:</a:t>
            </a:r>
          </a:p>
        </p:txBody>
      </p:sp>
      <p:sp>
        <p:nvSpPr>
          <p:cNvPr id="3" name="TextBox 2"/>
          <p:cNvSpPr txBox="1"/>
          <p:nvPr/>
        </p:nvSpPr>
        <p:spPr>
          <a:xfrm>
            <a:off x="3868984" y="5039893"/>
            <a:ext cx="4417569" cy="400110"/>
          </a:xfrm>
          <a:prstGeom prst="rect">
            <a:avLst/>
          </a:prstGeom>
          <a:noFill/>
        </p:spPr>
        <p:txBody>
          <a:bodyPr wrap="square" rtlCol="0">
            <a:spAutoFit/>
          </a:bodyPr>
          <a:lstStyle/>
          <a:p>
            <a:r>
              <a:rPr lang="en-US" sz="1000" dirty="0"/>
              <a:t>R. </a:t>
            </a:r>
            <a:r>
              <a:rPr lang="en-US" sz="1000" dirty="0" err="1"/>
              <a:t>Greinera</a:t>
            </a:r>
            <a:r>
              <a:rPr lang="en-US" sz="1000" dirty="0"/>
              <a:t>, R. </a:t>
            </a:r>
            <a:r>
              <a:rPr lang="en-US" sz="1000" dirty="0" err="1"/>
              <a:t>Haywarda</a:t>
            </a:r>
            <a:r>
              <a:rPr lang="en-US" sz="1000" dirty="0"/>
              <a:t>,  M. </a:t>
            </a:r>
            <a:r>
              <a:rPr lang="en-US" sz="1000" dirty="0" err="1" smtClean="0"/>
              <a:t>Jankowska</a:t>
            </a:r>
            <a:r>
              <a:rPr lang="en-US" sz="1000" dirty="0"/>
              <a:t>,  M. </a:t>
            </a:r>
            <a:r>
              <a:rPr lang="en-US" sz="1000" dirty="0" smtClean="0"/>
              <a:t>Molloy. Finding </a:t>
            </a:r>
            <a:r>
              <a:rPr lang="en-US" sz="1000" dirty="0"/>
              <a:t>Optimal Satisficing Strategies for And-Or </a:t>
            </a:r>
            <a:r>
              <a:rPr lang="en-US" sz="1000" dirty="0" smtClean="0"/>
              <a:t>Trees. </a:t>
            </a:r>
            <a:r>
              <a:rPr lang="en-US" sz="1000" dirty="0"/>
              <a:t>Artificial Intelligence. </a:t>
            </a:r>
            <a:r>
              <a:rPr lang="en-US" sz="1000" dirty="0" smtClean="0"/>
              <a:t>2006</a:t>
            </a:r>
            <a:endParaRPr lang="en-US" sz="1000" dirty="0"/>
          </a:p>
        </p:txBody>
      </p:sp>
      <p:graphicFrame>
        <p:nvGraphicFramePr>
          <p:cNvPr id="33" name="Diagram 32"/>
          <p:cNvGraphicFramePr/>
          <p:nvPr>
            <p:extLst>
              <p:ext uri="{D42A27DB-BD31-4B8C-83A1-F6EECF244321}">
                <p14:modId xmlns:p14="http://schemas.microsoft.com/office/powerpoint/2010/main" val="1902402421"/>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ustDataLst>
      <p:tags r:id="rId1"/>
    </p:custDataLst>
    <p:extLst>
      <p:ext uri="{BB962C8B-B14F-4D97-AF65-F5344CB8AC3E}">
        <p14:creationId xmlns:p14="http://schemas.microsoft.com/office/powerpoint/2010/main" val="738066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down)">
                                      <p:cBhvr>
                                        <p:cTn id="7" dur="500"/>
                                        <p:tgtEl>
                                          <p:spTgt spid="9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down)">
                                      <p:cBhvr>
                                        <p:cTn id="10" dur="500"/>
                                        <p:tgtEl>
                                          <p:spTgt spid="99"/>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95"/>
                                        </p:tgtEl>
                                        <p:attrNameLst>
                                          <p:attrName>style.visibility</p:attrName>
                                        </p:attrNameLst>
                                      </p:cBhvr>
                                      <p:to>
                                        <p:strVal val="visible"/>
                                      </p:to>
                                    </p:set>
                                    <p:animEffect transition="in" filter="wipe(left)">
                                      <p:cBhvr>
                                        <p:cTn id="14" dur="500"/>
                                        <p:tgtEl>
                                          <p:spTgt spid="9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Single Query w/ Negation</a:t>
            </a:r>
            <a:endParaRPr lang="en-US" dirty="0"/>
          </a:p>
        </p:txBody>
      </p:sp>
      <p:sp>
        <p:nvSpPr>
          <p:cNvPr id="36" name="Slide Number Placeholder 35"/>
          <p:cNvSpPr>
            <a:spLocks noGrp="1"/>
          </p:cNvSpPr>
          <p:nvPr>
            <p:ph type="sldNum" sz="quarter" idx="12"/>
          </p:nvPr>
        </p:nvSpPr>
        <p:spPr/>
        <p:txBody>
          <a:bodyPr/>
          <a:lstStyle/>
          <a:p>
            <a:fld id="{B6F15528-21DE-4FAA-801E-634DDDAF4B2B}" type="slidenum">
              <a:rPr lang="en-US" smtClean="0"/>
              <a:pPr/>
              <a:t>16</a:t>
            </a:fld>
            <a:endParaRPr lang="en-US"/>
          </a:p>
        </p:txBody>
      </p:sp>
      <mc:AlternateContent xmlns:mc="http://schemas.openxmlformats.org/markup-compatibility/2006" xmlns:a14="http://schemas.microsoft.com/office/drawing/2010/main">
        <mc:Choice Requires="a14">
          <p:sp>
            <p:nvSpPr>
              <p:cNvPr id="73" name="TextBox 72"/>
              <p:cNvSpPr txBox="1"/>
              <p:nvPr/>
            </p:nvSpPr>
            <p:spPr>
              <a:xfrm>
                <a:off x="8495740" y="6258580"/>
                <a:ext cx="78423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028" dirty="0"/>
              </a:p>
            </p:txBody>
          </p:sp>
        </mc:Choice>
        <mc:Fallback xmlns="">
          <p:sp>
            <p:nvSpPr>
              <p:cNvPr id="73" name="TextBox 72"/>
              <p:cNvSpPr txBox="1">
                <a:spLocks noRot="1" noChangeAspect="1" noMove="1" noResize="1" noEditPoints="1" noAdjustHandles="1" noChangeArrowheads="1" noChangeShapeType="1" noTextEdit="1"/>
              </p:cNvSpPr>
              <p:nvPr/>
            </p:nvSpPr>
            <p:spPr>
              <a:xfrm>
                <a:off x="8495740" y="6258580"/>
                <a:ext cx="784233" cy="523220"/>
              </a:xfrm>
              <a:prstGeom prst="rect">
                <a:avLst/>
              </a:prstGeom>
              <a:blipFill rotWithShape="0">
                <a:blip r:embed="rId6"/>
                <a:stretch>
                  <a:fillRect/>
                </a:stretch>
              </a:blipFill>
            </p:spPr>
            <p:txBody>
              <a:bodyPr/>
              <a:lstStyle/>
              <a:p>
                <a:r>
                  <a:rPr lang="en-US">
                    <a:noFill/>
                  </a:rPr>
                  <a:t> </a:t>
                </a:r>
              </a:p>
            </p:txBody>
          </p:sp>
        </mc:Fallback>
      </mc:AlternateContent>
      <p:sp>
        <p:nvSpPr>
          <p:cNvPr id="75" name="圆角矩形 109"/>
          <p:cNvSpPr/>
          <p:nvPr/>
        </p:nvSpPr>
        <p:spPr>
          <a:xfrm>
            <a:off x="6162524" y="2823026"/>
            <a:ext cx="678567" cy="5380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r>
              <a:rPr lang="en-US" sz="2400" i="1" dirty="0" smtClean="0">
                <a:solidFill>
                  <a:schemeClr val="dk1"/>
                </a:solidFill>
                <a:latin typeface="Cambria Math" panose="02040503050406030204" pitchFamily="18" charset="0"/>
                <a:cs typeface="Times New Roman" pitchFamily="18" charset="0"/>
              </a:rPr>
              <a:t>G1</a:t>
            </a:r>
            <a:endParaRPr lang="en-US" sz="2400" i="1" dirty="0">
              <a:solidFill>
                <a:schemeClr val="dk1"/>
              </a:solidFill>
              <a:latin typeface="Cambria Math" panose="02040503050406030204" pitchFamily="18" charset="0"/>
              <a:cs typeface="Times New Roman" pitchFamily="18" charset="0"/>
            </a:endParaRPr>
          </a:p>
        </p:txBody>
      </p:sp>
      <p:sp>
        <p:nvSpPr>
          <p:cNvPr id="76" name="圆角矩形 109"/>
          <p:cNvSpPr/>
          <p:nvPr/>
        </p:nvSpPr>
        <p:spPr>
          <a:xfrm>
            <a:off x="7148701" y="3670943"/>
            <a:ext cx="678567" cy="5380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r>
              <a:rPr lang="en-US" sz="2400" i="1" dirty="0" smtClean="0">
                <a:solidFill>
                  <a:schemeClr val="dk1"/>
                </a:solidFill>
                <a:latin typeface="Cambria Math" panose="02040503050406030204" pitchFamily="18" charset="0"/>
                <a:cs typeface="Times New Roman" pitchFamily="18" charset="0"/>
              </a:rPr>
              <a:t>G2</a:t>
            </a:r>
            <a:endParaRPr lang="en-US" sz="2400" i="1" dirty="0">
              <a:solidFill>
                <a:schemeClr val="dk1"/>
              </a:solidFill>
              <a:latin typeface="Cambria Math" panose="02040503050406030204" pitchFamily="18" charset="0"/>
              <a:cs typeface="Times New Roman" pitchFamily="18" charset="0"/>
            </a:endParaRPr>
          </a:p>
        </p:txBody>
      </p:sp>
      <p:sp>
        <p:nvSpPr>
          <p:cNvPr id="77" name="圆角矩形 109"/>
          <p:cNvSpPr/>
          <p:nvPr/>
        </p:nvSpPr>
        <p:spPr>
          <a:xfrm>
            <a:off x="8134879" y="3665394"/>
            <a:ext cx="678567" cy="5380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r>
              <a:rPr lang="en-US" sz="2400" i="1" dirty="0" smtClean="0">
                <a:solidFill>
                  <a:schemeClr val="dk1"/>
                </a:solidFill>
                <a:latin typeface="Cambria Math" panose="02040503050406030204" pitchFamily="18" charset="0"/>
                <a:cs typeface="Times New Roman" pitchFamily="18" charset="0"/>
              </a:rPr>
              <a:t>G3</a:t>
            </a:r>
            <a:endParaRPr lang="en-US" sz="2400" i="1" dirty="0">
              <a:solidFill>
                <a:schemeClr val="dk1"/>
              </a:solidFill>
              <a:latin typeface="Cambria Math" panose="02040503050406030204" pitchFamily="18" charset="0"/>
              <a:cs typeface="Times New Roman" pitchFamily="18" charset="0"/>
            </a:endParaRPr>
          </a:p>
        </p:txBody>
      </p:sp>
      <p:sp>
        <p:nvSpPr>
          <p:cNvPr id="80" name="圆角矩形 109"/>
          <p:cNvSpPr/>
          <p:nvPr/>
        </p:nvSpPr>
        <p:spPr>
          <a:xfrm>
            <a:off x="6790550" y="1761370"/>
            <a:ext cx="833665" cy="5380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r>
              <a:rPr lang="en-US" sz="2400" i="1" dirty="0" smtClean="0">
                <a:solidFill>
                  <a:schemeClr val="dk1"/>
                </a:solidFill>
                <a:latin typeface="Cambria Math" panose="02040503050406030204" pitchFamily="18" charset="0"/>
                <a:cs typeface="Times New Roman" pitchFamily="18" charset="0"/>
              </a:rPr>
              <a:t>R</a:t>
            </a:r>
            <a:endParaRPr lang="en-US" sz="2400" i="1" dirty="0">
              <a:solidFill>
                <a:schemeClr val="dk1"/>
              </a:solidFill>
              <a:latin typeface="Cambria Math" panose="02040503050406030204" pitchFamily="18" charset="0"/>
              <a:cs typeface="Times New Roman" pitchFamily="18" charset="0"/>
            </a:endParaRPr>
          </a:p>
        </p:txBody>
      </p:sp>
      <p:cxnSp>
        <p:nvCxnSpPr>
          <p:cNvPr id="81" name="Straight Arrow Connector 129"/>
          <p:cNvCxnSpPr>
            <a:stCxn id="64" idx="2"/>
            <a:endCxn id="76" idx="0"/>
          </p:cNvCxnSpPr>
          <p:nvPr/>
        </p:nvCxnSpPr>
        <p:spPr>
          <a:xfrm flipH="1">
            <a:off x="7487985" y="3361036"/>
            <a:ext cx="421302" cy="309907"/>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82" name="Straight Arrow Connector 129"/>
          <p:cNvCxnSpPr>
            <a:stCxn id="80" idx="2"/>
            <a:endCxn id="64" idx="0"/>
          </p:cNvCxnSpPr>
          <p:nvPr/>
        </p:nvCxnSpPr>
        <p:spPr>
          <a:xfrm>
            <a:off x="7207383" y="2299380"/>
            <a:ext cx="701904" cy="523646"/>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85" name="Straight Arrow Connector 129"/>
          <p:cNvCxnSpPr>
            <a:stCxn id="80" idx="2"/>
            <a:endCxn id="75" idx="0"/>
          </p:cNvCxnSpPr>
          <p:nvPr/>
        </p:nvCxnSpPr>
        <p:spPr>
          <a:xfrm flipH="1">
            <a:off x="6501808" y="2299380"/>
            <a:ext cx="705575" cy="523646"/>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312874" y="1389611"/>
                <a:ext cx="4447973" cy="830997"/>
              </a:xfrm>
              <a:prstGeom prst="rect">
                <a:avLst/>
              </a:prstGeom>
              <a:noFill/>
            </p:spPr>
            <p:txBody>
              <a:bodyPr wrap="square" rtlCol="0">
                <a:spAutoFit/>
              </a:bodyPr>
              <a:lstStyle/>
              <a:p>
                <a:r>
                  <a:rPr lang="en-US" sz="2400" b="0" dirty="0" smtClean="0"/>
                  <a:t>R</a:t>
                </a: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𝑧</m:t>
                        </m:r>
                      </m:e>
                    </m:d>
                    <m:r>
                      <a:rPr lang="en-US" sz="2400" b="0" i="1" smtClean="0">
                        <a:latin typeface="Cambria Math" panose="02040503050406030204" pitchFamily="18" charset="0"/>
                      </a:rPr>
                      <m:t>:−</m:t>
                    </m:r>
                  </m:oMath>
                </a14:m>
                <a:r>
                  <a:rPr lang="en-US" sz="2400" b="0" dirty="0" smtClean="0"/>
                  <a:t> G</a:t>
                </a:r>
                <a14:m>
                  <m:oMath xmlns:m="http://schemas.openxmlformats.org/officeDocument/2006/math">
                    <m:r>
                      <a:rPr lang="en-US" sz="2400" b="0" i="0" smtClean="0">
                        <a:latin typeface="Cambria Math" panose="02040503050406030204" pitchFamily="18" charset="0"/>
                      </a:rPr>
                      <m:t>1</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 </m:t>
                    </m:r>
                    <m:r>
                      <a:rPr lang="en-US" sz="2400" b="0" i="1" smtClean="0">
                        <a:solidFill>
                          <a:srgbClr val="FF0000"/>
                        </a:solidFill>
                        <a:latin typeface="Cambria Math" panose="02040503050406030204" pitchFamily="18" charset="0"/>
                      </a:rPr>
                      <m:t>𝑁𝑂𝑇</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 </m:t>
                        </m:r>
                        <m:r>
                          <a:rPr lang="en-US" sz="2400" b="0" i="1" smtClean="0">
                            <a:latin typeface="Cambria Math" panose="02040503050406030204" pitchFamily="18" charset="0"/>
                          </a:rPr>
                          <m:t>𝑅</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𝑧</m:t>
                    </m:r>
                    <m:r>
                      <a:rPr lang="en-US" sz="2400" b="0" i="1" smtClean="0">
                        <a:latin typeface="Cambria Math" panose="02040503050406030204" pitchFamily="18" charset="0"/>
                      </a:rPr>
                      <m:t>)</m:t>
                    </m:r>
                  </m:oMath>
                </a14:m>
                <a:endParaRPr lang="en-US" sz="2400" b="0" dirty="0" smtClean="0"/>
              </a:p>
              <a:p>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1</m:t>
                        </m:r>
                      </m:sub>
                    </m:sSub>
                    <m:d>
                      <m:dPr>
                        <m:ctrlPr>
                          <a:rPr lang="en-US" sz="2400" i="1">
                            <a:latin typeface="Cambria Math" panose="02040503050406030204" pitchFamily="18" charset="0"/>
                          </a:rPr>
                        </m:ctrlPr>
                      </m:dPr>
                      <m:e>
                        <m:r>
                          <a:rPr lang="en-US" sz="2400" i="1">
                            <a:latin typeface="Cambria Math" panose="02040503050406030204" pitchFamily="18" charset="0"/>
                          </a:rPr>
                          <m:t>𝑦</m:t>
                        </m:r>
                        <m:r>
                          <a:rPr lang="en-US" sz="2400" i="1">
                            <a:latin typeface="Cambria Math" panose="02040503050406030204" pitchFamily="18" charset="0"/>
                          </a:rPr>
                          <m:t>,</m:t>
                        </m:r>
                        <m:r>
                          <a:rPr lang="en-US" sz="2400" i="1">
                            <a:latin typeface="Cambria Math" panose="02040503050406030204" pitchFamily="18" charset="0"/>
                          </a:rPr>
                          <m:t>𝑧</m:t>
                        </m:r>
                      </m:e>
                    </m:d>
                    <m:r>
                      <a:rPr lang="en-US" sz="2400">
                        <a:latin typeface="Cambria Math" panose="02040503050406030204" pitchFamily="18" charset="0"/>
                      </a:rPr>
                      <m:t>:</m:t>
                    </m:r>
                    <m:r>
                      <a:rPr lang="en-US" sz="2400" i="1">
                        <a:latin typeface="Cambria Math" panose="02040503050406030204" pitchFamily="18" charset="0"/>
                      </a:rPr>
                      <m:t>−</m:t>
                    </m:r>
                  </m:oMath>
                </a14:m>
                <a:r>
                  <a:rPr lang="en-US" sz="2400" dirty="0"/>
                  <a:t> G</a:t>
                </a:r>
                <a14:m>
                  <m:oMath xmlns:m="http://schemas.openxmlformats.org/officeDocument/2006/math">
                    <m:r>
                      <a:rPr lang="en-US" sz="2400" dirty="0">
                        <a:latin typeface="Cambria Math" panose="02040503050406030204" pitchFamily="18" charset="0"/>
                      </a:rPr>
                      <m:t>2</m:t>
                    </m:r>
                    <m:d>
                      <m:dPr>
                        <m:ctrlPr>
                          <a:rPr lang="en-US" sz="2400" i="1">
                            <a:latin typeface="Cambria Math" panose="02040503050406030204" pitchFamily="18" charset="0"/>
                          </a:rPr>
                        </m:ctrlPr>
                      </m:dPr>
                      <m:e>
                        <m:r>
                          <a:rPr lang="en-US" sz="2400" i="1">
                            <a:latin typeface="Cambria Math" panose="02040503050406030204" pitchFamily="18" charset="0"/>
                          </a:rPr>
                          <m:t>𝑦</m:t>
                        </m:r>
                      </m:e>
                    </m:d>
                    <m:r>
                      <a:rPr lang="en-US" sz="2400" i="1">
                        <a:latin typeface="Cambria Math" panose="02040503050406030204" pitchFamily="18" charset="0"/>
                      </a:rPr>
                      <m:t>,</m:t>
                    </m:r>
                    <m:r>
                      <a:rPr lang="en-US" sz="2400" i="1">
                        <a:latin typeface="Cambria Math" panose="02040503050406030204" pitchFamily="18" charset="0"/>
                      </a:rPr>
                      <m:t>𝐺</m:t>
                    </m:r>
                    <m:r>
                      <a:rPr lang="en-US" sz="2400" i="1">
                        <a:latin typeface="Cambria Math" panose="02040503050406030204" pitchFamily="18" charset="0"/>
                      </a:rPr>
                      <m:t>3(</m:t>
                    </m:r>
                    <m:r>
                      <a:rPr lang="en-US" sz="2400" i="1">
                        <a:latin typeface="Cambria Math" panose="02040503050406030204" pitchFamily="18" charset="0"/>
                      </a:rPr>
                      <m:t>𝑧</m:t>
                    </m:r>
                    <m:r>
                      <a:rPr lang="en-US" sz="2400" i="1">
                        <a:latin typeface="Cambria Math" panose="02040503050406030204" pitchFamily="18" charset="0"/>
                      </a:rPr>
                      <m:t>)</m:t>
                    </m:r>
                  </m:oMath>
                </a14:m>
                <a:endParaRPr lang="en-US" sz="2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12874" y="1389611"/>
                <a:ext cx="4447973" cy="830997"/>
              </a:xfrm>
              <a:prstGeom prst="rect">
                <a:avLst/>
              </a:prstGeom>
              <a:blipFill rotWithShape="0">
                <a:blip r:embed="rId7"/>
                <a:stretch>
                  <a:fillRect l="-2055" t="-5882" r="-822"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圆角矩形 109"/>
              <p:cNvSpPr/>
              <p:nvPr/>
            </p:nvSpPr>
            <p:spPr>
              <a:xfrm>
                <a:off x="7492454" y="2823026"/>
                <a:ext cx="833665" cy="5380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a:solidFill>
                                <a:schemeClr val="dk1"/>
                              </a:solidFill>
                              <a:latin typeface="Cambria Math" panose="02040503050406030204" pitchFamily="18" charset="0"/>
                              <a:cs typeface="Times New Roman" pitchFamily="18" charset="0"/>
                            </a:rPr>
                          </m:ctrlPr>
                        </m:sSubPr>
                        <m:e>
                          <m:r>
                            <a:rPr lang="en-US" sz="2400" i="1" dirty="0">
                              <a:solidFill>
                                <a:schemeClr val="dk1"/>
                              </a:solidFill>
                              <a:latin typeface="Cambria Math" panose="02040503050406030204" pitchFamily="18" charset="0"/>
                              <a:cs typeface="Times New Roman" pitchFamily="18" charset="0"/>
                            </a:rPr>
                            <m:t>𝑅</m:t>
                          </m:r>
                        </m:e>
                        <m:sub>
                          <m:r>
                            <a:rPr lang="en-US" sz="2400" i="1" dirty="0">
                              <a:solidFill>
                                <a:schemeClr val="dk1"/>
                              </a:solidFill>
                              <a:latin typeface="Cambria Math" panose="02040503050406030204" pitchFamily="18" charset="0"/>
                              <a:cs typeface="Times New Roman" pitchFamily="18" charset="0"/>
                            </a:rPr>
                            <m:t>1</m:t>
                          </m:r>
                        </m:sub>
                      </m:sSub>
                    </m:oMath>
                  </m:oMathPara>
                </a14:m>
                <a:endParaRPr lang="en-US" sz="2400" i="1" dirty="0">
                  <a:solidFill>
                    <a:schemeClr val="dk1"/>
                  </a:solidFill>
                  <a:latin typeface="Cambria Math" panose="02040503050406030204" pitchFamily="18" charset="0"/>
                  <a:cs typeface="Times New Roman" pitchFamily="18" charset="0"/>
                </a:endParaRPr>
              </a:p>
            </p:txBody>
          </p:sp>
        </mc:Choice>
        <mc:Fallback xmlns="">
          <p:sp>
            <p:nvSpPr>
              <p:cNvPr id="64" name="圆角矩形 109"/>
              <p:cNvSpPr>
                <a:spLocks noRot="1" noChangeAspect="1" noMove="1" noResize="1" noEditPoints="1" noAdjustHandles="1" noChangeArrowheads="1" noChangeShapeType="1" noTextEdit="1"/>
              </p:cNvSpPr>
              <p:nvPr/>
            </p:nvSpPr>
            <p:spPr>
              <a:xfrm>
                <a:off x="7492454" y="2823026"/>
                <a:ext cx="833665" cy="538010"/>
              </a:xfrm>
              <a:prstGeom prst="roundRect">
                <a:avLst/>
              </a:prstGeom>
              <a:blipFill rotWithShape="0">
                <a:blip r:embed="rId8"/>
                <a:stretch>
                  <a:fillRect/>
                </a:stretch>
              </a:blipFill>
            </p:spPr>
            <p:txBody>
              <a:bodyPr/>
              <a:lstStyle/>
              <a:p>
                <a:r>
                  <a:rPr lang="en-US">
                    <a:noFill/>
                  </a:rPr>
                  <a:t> </a:t>
                </a:r>
              </a:p>
            </p:txBody>
          </p:sp>
        </mc:Fallback>
      </mc:AlternateContent>
      <p:cxnSp>
        <p:nvCxnSpPr>
          <p:cNvPr id="65" name="Straight Arrow Connector 129"/>
          <p:cNvCxnSpPr>
            <a:stCxn id="64" idx="2"/>
            <a:endCxn id="77" idx="0"/>
          </p:cNvCxnSpPr>
          <p:nvPr/>
        </p:nvCxnSpPr>
        <p:spPr>
          <a:xfrm>
            <a:off x="7909287" y="3361036"/>
            <a:ext cx="564876" cy="304358"/>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1" name="TextBox 70"/>
              <p:cNvSpPr txBox="1"/>
              <p:nvPr/>
            </p:nvSpPr>
            <p:spPr>
              <a:xfrm>
                <a:off x="7148701" y="4085201"/>
                <a:ext cx="66548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𝑝</m:t>
                          </m:r>
                        </m:e>
                        <m:sub>
                          <m:r>
                            <a:rPr lang="en-US" sz="2400" b="0" i="1" dirty="0" smtClean="0">
                              <a:solidFill>
                                <a:schemeClr val="dk1"/>
                              </a:solidFill>
                              <a:latin typeface="Cambria Math" panose="02040503050406030204" pitchFamily="18" charset="0"/>
                              <a:cs typeface="Times New Roman" pitchFamily="18" charset="0"/>
                            </a:rPr>
                            <m:t>2</m:t>
                          </m:r>
                        </m:sub>
                      </m:sSub>
                    </m:oMath>
                  </m:oMathPara>
                </a14:m>
                <a:endParaRPr lang="en-US" sz="2028" dirty="0"/>
              </a:p>
            </p:txBody>
          </p:sp>
        </mc:Choice>
        <mc:Fallback xmlns="">
          <p:sp>
            <p:nvSpPr>
              <p:cNvPr id="71" name="TextBox 70"/>
              <p:cNvSpPr txBox="1">
                <a:spLocks noRot="1" noChangeAspect="1" noMove="1" noResize="1" noEditPoints="1" noAdjustHandles="1" noChangeArrowheads="1" noChangeShapeType="1" noTextEdit="1"/>
              </p:cNvSpPr>
              <p:nvPr/>
            </p:nvSpPr>
            <p:spPr>
              <a:xfrm>
                <a:off x="7148701" y="4085201"/>
                <a:ext cx="665481" cy="461665"/>
              </a:xfrm>
              <a:prstGeom prst="rect">
                <a:avLst/>
              </a:prstGeom>
              <a:blipFill rotWithShape="0">
                <a:blip r:embed="rId9"/>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7174388" y="4489310"/>
                <a:ext cx="62719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𝐶</m:t>
                          </m:r>
                        </m:e>
                        <m:sub>
                          <m:r>
                            <a:rPr lang="en-US" sz="2400" b="0" i="1" dirty="0" smtClean="0">
                              <a:solidFill>
                                <a:schemeClr val="dk1"/>
                              </a:solidFill>
                              <a:latin typeface="Cambria Math" panose="02040503050406030204" pitchFamily="18" charset="0"/>
                              <a:cs typeface="Times New Roman" pitchFamily="18" charset="0"/>
                            </a:rPr>
                            <m:t>2</m:t>
                          </m:r>
                        </m:sub>
                      </m:sSub>
                    </m:oMath>
                  </m:oMathPara>
                </a14:m>
                <a:endParaRPr lang="en-US" sz="2028" dirty="0"/>
              </a:p>
            </p:txBody>
          </p:sp>
        </mc:Choice>
        <mc:Fallback xmlns="">
          <p:sp>
            <p:nvSpPr>
              <p:cNvPr id="79" name="TextBox 78"/>
              <p:cNvSpPr txBox="1">
                <a:spLocks noRot="1" noChangeAspect="1" noMove="1" noResize="1" noEditPoints="1" noAdjustHandles="1" noChangeArrowheads="1" noChangeShapeType="1" noTextEdit="1"/>
              </p:cNvSpPr>
              <p:nvPr/>
            </p:nvSpPr>
            <p:spPr>
              <a:xfrm>
                <a:off x="7174388" y="4489310"/>
                <a:ext cx="627194" cy="461665"/>
              </a:xfrm>
              <a:prstGeom prst="rect">
                <a:avLst/>
              </a:prstGeom>
              <a:blipFill rotWithShape="0">
                <a:blip r:embed="rId10"/>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6162524" y="3309430"/>
                <a:ext cx="66548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𝑝</m:t>
                          </m:r>
                        </m:e>
                        <m:sub>
                          <m:r>
                            <a:rPr lang="en-US" sz="2400" b="0" i="1" dirty="0" smtClean="0">
                              <a:solidFill>
                                <a:schemeClr val="dk1"/>
                              </a:solidFill>
                              <a:latin typeface="Cambria Math" panose="02040503050406030204" pitchFamily="18" charset="0"/>
                              <a:cs typeface="Times New Roman" pitchFamily="18" charset="0"/>
                            </a:rPr>
                            <m:t>1</m:t>
                          </m:r>
                        </m:sub>
                      </m:sSub>
                    </m:oMath>
                  </m:oMathPara>
                </a14:m>
                <a:endParaRPr lang="en-US" sz="2028" dirty="0"/>
              </a:p>
            </p:txBody>
          </p:sp>
        </mc:Choice>
        <mc:Fallback xmlns="">
          <p:sp>
            <p:nvSpPr>
              <p:cNvPr id="83" name="TextBox 82"/>
              <p:cNvSpPr txBox="1">
                <a:spLocks noRot="1" noChangeAspect="1" noMove="1" noResize="1" noEditPoints="1" noAdjustHandles="1" noChangeArrowheads="1" noChangeShapeType="1" noTextEdit="1"/>
              </p:cNvSpPr>
              <p:nvPr/>
            </p:nvSpPr>
            <p:spPr>
              <a:xfrm>
                <a:off x="6162524" y="3309430"/>
                <a:ext cx="665481" cy="461665"/>
              </a:xfrm>
              <a:prstGeom prst="rect">
                <a:avLst/>
              </a:prstGeom>
              <a:blipFill rotWithShape="0">
                <a:blip r:embed="rId11"/>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6188211" y="3713539"/>
                <a:ext cx="62719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𝐶</m:t>
                          </m:r>
                        </m:e>
                        <m:sub>
                          <m:r>
                            <a:rPr lang="en-US" sz="2400" b="0" i="1" dirty="0" smtClean="0">
                              <a:solidFill>
                                <a:schemeClr val="dk1"/>
                              </a:solidFill>
                              <a:latin typeface="Cambria Math" panose="02040503050406030204" pitchFamily="18" charset="0"/>
                              <a:cs typeface="Times New Roman" pitchFamily="18" charset="0"/>
                            </a:rPr>
                            <m:t>1</m:t>
                          </m:r>
                        </m:sub>
                      </m:sSub>
                    </m:oMath>
                  </m:oMathPara>
                </a14:m>
                <a:endParaRPr lang="en-US" sz="2028" dirty="0"/>
              </a:p>
            </p:txBody>
          </p:sp>
        </mc:Choice>
        <mc:Fallback xmlns="">
          <p:sp>
            <p:nvSpPr>
              <p:cNvPr id="84" name="TextBox 83"/>
              <p:cNvSpPr txBox="1">
                <a:spLocks noRot="1" noChangeAspect="1" noMove="1" noResize="1" noEditPoints="1" noAdjustHandles="1" noChangeArrowheads="1" noChangeShapeType="1" noTextEdit="1"/>
              </p:cNvSpPr>
              <p:nvPr/>
            </p:nvSpPr>
            <p:spPr>
              <a:xfrm>
                <a:off x="6188211" y="3713539"/>
                <a:ext cx="627194" cy="461665"/>
              </a:xfrm>
              <a:prstGeom prst="rect">
                <a:avLst/>
              </a:prstGeom>
              <a:blipFill rotWithShape="0">
                <a:blip r:embed="rId12"/>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8173719" y="4095996"/>
                <a:ext cx="66548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𝑝</m:t>
                          </m:r>
                        </m:e>
                        <m:sub>
                          <m:r>
                            <a:rPr lang="en-US" sz="2400" b="0" i="1" dirty="0" smtClean="0">
                              <a:solidFill>
                                <a:schemeClr val="dk1"/>
                              </a:solidFill>
                              <a:latin typeface="Cambria Math" panose="02040503050406030204" pitchFamily="18" charset="0"/>
                              <a:cs typeface="Times New Roman" pitchFamily="18" charset="0"/>
                            </a:rPr>
                            <m:t>3</m:t>
                          </m:r>
                        </m:sub>
                      </m:sSub>
                    </m:oMath>
                  </m:oMathPara>
                </a14:m>
                <a:endParaRPr lang="en-US" sz="2028" dirty="0"/>
              </a:p>
            </p:txBody>
          </p:sp>
        </mc:Choice>
        <mc:Fallback xmlns="">
          <p:sp>
            <p:nvSpPr>
              <p:cNvPr id="86" name="TextBox 85"/>
              <p:cNvSpPr txBox="1">
                <a:spLocks noRot="1" noChangeAspect="1" noMove="1" noResize="1" noEditPoints="1" noAdjustHandles="1" noChangeArrowheads="1" noChangeShapeType="1" noTextEdit="1"/>
              </p:cNvSpPr>
              <p:nvPr/>
            </p:nvSpPr>
            <p:spPr>
              <a:xfrm>
                <a:off x="8173719" y="4095996"/>
                <a:ext cx="665481" cy="461665"/>
              </a:xfrm>
              <a:prstGeom prst="rect">
                <a:avLst/>
              </a:prstGeom>
              <a:blipFill rotWithShape="0">
                <a:blip r:embed="rId13"/>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8199406" y="4500105"/>
                <a:ext cx="62719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𝐶</m:t>
                          </m:r>
                        </m:e>
                        <m:sub>
                          <m:r>
                            <a:rPr lang="en-US" sz="2400" b="0" i="1" dirty="0" smtClean="0">
                              <a:solidFill>
                                <a:schemeClr val="dk1"/>
                              </a:solidFill>
                              <a:latin typeface="Cambria Math" panose="02040503050406030204" pitchFamily="18" charset="0"/>
                              <a:cs typeface="Times New Roman" pitchFamily="18" charset="0"/>
                            </a:rPr>
                            <m:t>3</m:t>
                          </m:r>
                        </m:sub>
                      </m:sSub>
                    </m:oMath>
                  </m:oMathPara>
                </a14:m>
                <a:endParaRPr lang="en-US" sz="2028" dirty="0"/>
              </a:p>
            </p:txBody>
          </p:sp>
        </mc:Choice>
        <mc:Fallback xmlns="">
          <p:sp>
            <p:nvSpPr>
              <p:cNvPr id="87" name="TextBox 86"/>
              <p:cNvSpPr txBox="1">
                <a:spLocks noRot="1" noChangeAspect="1" noMove="1" noResize="1" noEditPoints="1" noAdjustHandles="1" noChangeArrowheads="1" noChangeShapeType="1" noTextEdit="1"/>
              </p:cNvSpPr>
              <p:nvPr/>
            </p:nvSpPr>
            <p:spPr>
              <a:xfrm>
                <a:off x="8199406" y="4500105"/>
                <a:ext cx="627194" cy="461665"/>
              </a:xfrm>
              <a:prstGeom prst="rect">
                <a:avLst/>
              </a:prstGeom>
              <a:blipFill rotWithShape="0">
                <a:blip r:embed="rId14"/>
                <a:stretch>
                  <a:fillRect b="-2632"/>
                </a:stretch>
              </a:blipFill>
            </p:spPr>
            <p:txBody>
              <a:bodyPr/>
              <a:lstStyle/>
              <a:p>
                <a:r>
                  <a:rPr lang="en-US">
                    <a:noFill/>
                  </a:rPr>
                  <a:t> </a:t>
                </a:r>
              </a:p>
            </p:txBody>
          </p:sp>
        </mc:Fallback>
      </mc:AlternateContent>
      <p:sp>
        <p:nvSpPr>
          <p:cNvPr id="88" name="TextBox 87"/>
          <p:cNvSpPr txBox="1"/>
          <p:nvPr/>
        </p:nvSpPr>
        <p:spPr>
          <a:xfrm>
            <a:off x="7573675" y="2254280"/>
            <a:ext cx="992683"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NOT</a:t>
            </a:r>
            <a:endParaRPr lang="en-US" sz="2028" b="1" dirty="0">
              <a:solidFill>
                <a:srgbClr val="FF0000"/>
              </a:solidFill>
            </a:endParaRPr>
          </a:p>
        </p:txBody>
      </p:sp>
      <p:sp>
        <p:nvSpPr>
          <p:cNvPr id="89" name="Rounded Rectangular Callout 88"/>
          <p:cNvSpPr/>
          <p:nvPr/>
        </p:nvSpPr>
        <p:spPr>
          <a:xfrm>
            <a:off x="457200" y="2291475"/>
            <a:ext cx="1577940" cy="457200"/>
          </a:xfrm>
          <a:prstGeom prst="wedgeRoundRectCallout">
            <a:avLst>
              <a:gd name="adj1" fmla="val 36552"/>
              <a:gd name="adj2" fmla="val -77539"/>
              <a:gd name="adj3" fmla="val 16667"/>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a:solidFill>
                  <a:schemeClr val="bg1"/>
                </a:solidFill>
                <a:latin typeface="Calibri"/>
                <a:ea typeface="ヒラギノ角ゴ ProN W3" pitchFamily="-65" charset="-128"/>
                <a:cs typeface="Calibri"/>
              </a:rPr>
              <a:t>NP</a:t>
            </a:r>
          </a:p>
        </p:txBody>
      </p:sp>
      <p:sp>
        <p:nvSpPr>
          <p:cNvPr id="52" name="Rounded Rectangle 51"/>
          <p:cNvSpPr/>
          <p:nvPr/>
        </p:nvSpPr>
        <p:spPr bwMode="auto">
          <a:xfrm>
            <a:off x="6324600" y="1169900"/>
            <a:ext cx="2546558" cy="506500"/>
          </a:xfrm>
          <a:prstGeom prst="roundRect">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smtClean="0">
                <a:solidFill>
                  <a:schemeClr val="bg1"/>
                </a:solidFill>
                <a:latin typeface="Calibri"/>
                <a:ea typeface="ヒラギノ角ゴ ProN W3" pitchFamily="-65" charset="-128"/>
                <a:cs typeface="Calibri"/>
                <a:sym typeface="Gill Sans" pitchFamily="-65" charset="0"/>
              </a:rPr>
              <a:t>Decision Tree</a:t>
            </a:r>
            <a:endParaRPr lang="en-US" sz="2800" dirty="0">
              <a:solidFill>
                <a:schemeClr val="bg1"/>
              </a:solidFill>
              <a:latin typeface="Calibri"/>
              <a:ea typeface="ヒラギノ角ゴ ProN W3" pitchFamily="-65" charset="-128"/>
              <a:cs typeface="Calibri"/>
              <a:sym typeface="Gill Sans" pitchFamily="-65" charset="0"/>
            </a:endParaRPr>
          </a:p>
        </p:txBody>
      </p:sp>
      <p:graphicFrame>
        <p:nvGraphicFramePr>
          <p:cNvPr id="54" name="Diagram 53"/>
          <p:cNvGraphicFramePr/>
          <p:nvPr>
            <p:extLst>
              <p:ext uri="{D42A27DB-BD31-4B8C-83A1-F6EECF244321}">
                <p14:modId xmlns:p14="http://schemas.microsoft.com/office/powerpoint/2010/main" val="3428818960"/>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19" name="Picture 18"/>
          <p:cNvPicPr>
            <a:picLocks noChangeAspect="1"/>
          </p:cNvPicPr>
          <p:nvPr/>
        </p:nvPicPr>
        <p:blipFill>
          <a:blip r:embed="rId20"/>
          <a:stretch>
            <a:fillRect/>
          </a:stretch>
        </p:blipFill>
        <p:spPr>
          <a:xfrm>
            <a:off x="6377287" y="1718281"/>
            <a:ext cx="2606298" cy="3129143"/>
          </a:xfrm>
          <a:prstGeom prst="rect">
            <a:avLst/>
          </a:prstGeom>
        </p:spPr>
      </p:pic>
      <p:grpSp>
        <p:nvGrpSpPr>
          <p:cNvPr id="33" name="Group 32"/>
          <p:cNvGrpSpPr/>
          <p:nvPr/>
        </p:nvGrpSpPr>
        <p:grpSpPr>
          <a:xfrm>
            <a:off x="3921425" y="3526953"/>
            <a:ext cx="1225611" cy="735367"/>
            <a:chOff x="4100" y="222256"/>
            <a:chExt cx="1225611" cy="735367"/>
          </a:xfrm>
          <a:scene3d>
            <a:camera prst="orthographicFront"/>
            <a:lightRig rig="threePt" dir="t"/>
          </a:scene3d>
        </p:grpSpPr>
        <p:sp>
          <p:nvSpPr>
            <p:cNvPr id="34" name="Rounded Rectangle 33"/>
            <p:cNvSpPr/>
            <p:nvPr/>
          </p:nvSpPr>
          <p:spPr>
            <a:xfrm>
              <a:off x="4100" y="222256"/>
              <a:ext cx="1225611" cy="735367"/>
            </a:xfrm>
            <a:prstGeom prst="roundRect">
              <a:avLst>
                <a:gd name="adj" fmla="val 10000"/>
              </a:avLst>
            </a:prstGeom>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ounded Rectangle 4"/>
            <p:cNvSpPr/>
            <p:nvPr/>
          </p:nvSpPr>
          <p:spPr>
            <a:xfrm>
              <a:off x="25638" y="243794"/>
              <a:ext cx="1182535" cy="6922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G3</a:t>
              </a:r>
              <a:endParaRPr lang="en-US" sz="2800" kern="1200" dirty="0">
                <a:solidFill>
                  <a:schemeClr val="tx1"/>
                </a:solidFill>
              </a:endParaRPr>
            </a:p>
          </p:txBody>
        </p:sp>
      </p:grpSp>
      <p:grpSp>
        <p:nvGrpSpPr>
          <p:cNvPr id="37" name="Group 36"/>
          <p:cNvGrpSpPr/>
          <p:nvPr/>
        </p:nvGrpSpPr>
        <p:grpSpPr>
          <a:xfrm>
            <a:off x="2215705" y="3531833"/>
            <a:ext cx="1225611" cy="735367"/>
            <a:chOff x="4100" y="222256"/>
            <a:chExt cx="1225611" cy="735367"/>
          </a:xfrm>
          <a:scene3d>
            <a:camera prst="orthographicFront"/>
            <a:lightRig rig="threePt" dir="t"/>
          </a:scene3d>
        </p:grpSpPr>
        <p:sp>
          <p:nvSpPr>
            <p:cNvPr id="38" name="Rounded Rectangle 37"/>
            <p:cNvSpPr/>
            <p:nvPr/>
          </p:nvSpPr>
          <p:spPr>
            <a:xfrm>
              <a:off x="4100" y="222256"/>
              <a:ext cx="1225611" cy="735367"/>
            </a:xfrm>
            <a:prstGeom prst="roundRect">
              <a:avLst>
                <a:gd name="adj" fmla="val 10000"/>
              </a:avLst>
            </a:prstGeom>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ounded Rectangle 4"/>
            <p:cNvSpPr/>
            <p:nvPr/>
          </p:nvSpPr>
          <p:spPr>
            <a:xfrm>
              <a:off x="25638" y="243794"/>
              <a:ext cx="1182535" cy="6922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G1</a:t>
              </a:r>
              <a:endParaRPr lang="en-US" sz="2800" kern="1200" dirty="0">
                <a:solidFill>
                  <a:schemeClr val="tx1"/>
                </a:solidFill>
              </a:endParaRPr>
            </a:p>
          </p:txBody>
        </p:sp>
      </p:grpSp>
      <p:grpSp>
        <p:nvGrpSpPr>
          <p:cNvPr id="40" name="Group 39"/>
          <p:cNvGrpSpPr/>
          <p:nvPr/>
        </p:nvGrpSpPr>
        <p:grpSpPr>
          <a:xfrm>
            <a:off x="508949" y="3526953"/>
            <a:ext cx="1225611" cy="735367"/>
            <a:chOff x="4100" y="222256"/>
            <a:chExt cx="1225611" cy="735367"/>
          </a:xfrm>
          <a:scene3d>
            <a:camera prst="orthographicFront"/>
            <a:lightRig rig="threePt" dir="t"/>
          </a:scene3d>
        </p:grpSpPr>
        <p:sp>
          <p:nvSpPr>
            <p:cNvPr id="41" name="Rounded Rectangle 40"/>
            <p:cNvSpPr/>
            <p:nvPr/>
          </p:nvSpPr>
          <p:spPr>
            <a:xfrm>
              <a:off x="4100" y="222256"/>
              <a:ext cx="1225611" cy="735367"/>
            </a:xfrm>
            <a:prstGeom prst="roundRect">
              <a:avLst>
                <a:gd name="adj" fmla="val 10000"/>
              </a:avLst>
            </a:prstGeom>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Rounded Rectangle 4"/>
            <p:cNvSpPr/>
            <p:nvPr/>
          </p:nvSpPr>
          <p:spPr>
            <a:xfrm>
              <a:off x="25638" y="243794"/>
              <a:ext cx="1182535" cy="69229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G2</a:t>
              </a:r>
              <a:endParaRPr lang="en-US" sz="2800" kern="1200" dirty="0">
                <a:solidFill>
                  <a:schemeClr val="tx1"/>
                </a:solidFill>
              </a:endParaRPr>
            </a:p>
          </p:txBody>
        </p:sp>
      </p:grpSp>
      <p:sp>
        <p:nvSpPr>
          <p:cNvPr id="43" name="Right Arrow 42"/>
          <p:cNvSpPr/>
          <p:nvPr/>
        </p:nvSpPr>
        <p:spPr>
          <a:xfrm>
            <a:off x="1835936" y="3743509"/>
            <a:ext cx="259829" cy="303951"/>
          </a:xfrm>
          <a:prstGeom prst="rightArrow">
            <a:avLst>
              <a:gd name="adj1" fmla="val 60000"/>
              <a:gd name="adj2" fmla="val 50000"/>
            </a:avLst>
          </a:prstGeom>
          <a:solidFill>
            <a:schemeClr val="accent2"/>
          </a:solidFill>
          <a:effectLst>
            <a:outerShdw blurRad="50800" dist="38100" dir="5400000" algn="t" rotWithShape="0">
              <a:prstClr val="black">
                <a:alpha val="40000"/>
              </a:prstClr>
            </a:outerShdw>
          </a:effectLst>
          <a:scene3d>
            <a:camera prst="orthographicFront"/>
            <a:lightRig rig="threePt" dir="t"/>
          </a:scene3d>
          <a:sp3d>
            <a:bevelT/>
          </a:sp3d>
        </p:spPr>
        <p:style>
          <a:lnRef idx="0">
            <a:schemeClr val="accent1">
              <a:tint val="60000"/>
              <a:hueOff val="0"/>
              <a:satOff val="0"/>
              <a:lumOff val="0"/>
              <a:alphaOff val="0"/>
            </a:schemeClr>
          </a:lnRef>
          <a:fillRef idx="1">
            <a:scrgbClr r="0" g="0" b="0"/>
          </a:fillRef>
          <a:effectRef idx="0">
            <a:scrgbClr r="0" g="0" b="0"/>
          </a:effectRef>
          <a:fontRef idx="minor">
            <a:schemeClr val="lt1"/>
          </a:fontRef>
        </p:style>
      </p:sp>
      <p:sp>
        <p:nvSpPr>
          <p:cNvPr id="44" name="Right Arrow 43"/>
          <p:cNvSpPr/>
          <p:nvPr/>
        </p:nvSpPr>
        <p:spPr>
          <a:xfrm>
            <a:off x="3550171" y="3756402"/>
            <a:ext cx="259829" cy="303951"/>
          </a:xfrm>
          <a:prstGeom prst="rightArrow">
            <a:avLst>
              <a:gd name="adj1" fmla="val 60000"/>
              <a:gd name="adj2" fmla="val 50000"/>
            </a:avLst>
          </a:prstGeom>
          <a:solidFill>
            <a:schemeClr val="accent2"/>
          </a:solidFill>
          <a:effectLst>
            <a:outerShdw blurRad="50800" dist="38100" dir="5400000" algn="t" rotWithShape="0">
              <a:prstClr val="black">
                <a:alpha val="40000"/>
              </a:prstClr>
            </a:outerShdw>
          </a:effectLst>
          <a:scene3d>
            <a:camera prst="orthographicFront"/>
            <a:lightRig rig="threePt" dir="t"/>
          </a:scene3d>
          <a:sp3d>
            <a:bevelT/>
          </a:sp3d>
        </p:spPr>
        <p:style>
          <a:lnRef idx="0">
            <a:schemeClr val="accent1">
              <a:tint val="60000"/>
              <a:hueOff val="0"/>
              <a:satOff val="0"/>
              <a:lumOff val="0"/>
              <a:alphaOff val="0"/>
            </a:schemeClr>
          </a:lnRef>
          <a:fillRef idx="1">
            <a:scrgbClr r="0" g="0" b="0"/>
          </a:fillRef>
          <a:effectRef idx="0">
            <a:scrgbClr r="0" g="0" b="0"/>
          </a:effectRef>
          <a:fontRef idx="minor">
            <a:schemeClr val="lt1"/>
          </a:fontRef>
        </p:style>
      </p:sp>
      <p:sp>
        <p:nvSpPr>
          <p:cNvPr id="45" name="圆角矩形 109"/>
          <p:cNvSpPr/>
          <p:nvPr/>
        </p:nvSpPr>
        <p:spPr>
          <a:xfrm>
            <a:off x="508948" y="2857493"/>
            <a:ext cx="4638087" cy="5380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r>
              <a:rPr lang="en-US" sz="2400" i="1" dirty="0" smtClean="0">
                <a:solidFill>
                  <a:schemeClr val="dk1"/>
                </a:solidFill>
                <a:latin typeface="Cambria Math" panose="02040503050406030204" pitchFamily="18" charset="0"/>
                <a:cs typeface="Times New Roman" pitchFamily="18" charset="0"/>
              </a:rPr>
              <a:t>Special  Case: </a:t>
            </a:r>
            <a:r>
              <a:rPr lang="en-US" sz="2400" b="1" i="1" dirty="0" smtClean="0">
                <a:solidFill>
                  <a:schemeClr val="dk1"/>
                </a:solidFill>
                <a:latin typeface="Cambria Math" panose="02040503050406030204" pitchFamily="18" charset="0"/>
                <a:cs typeface="Times New Roman" pitchFamily="18" charset="0"/>
              </a:rPr>
              <a:t>NO interleaving</a:t>
            </a:r>
            <a:endParaRPr lang="en-US" sz="2400" b="1" i="1" dirty="0">
              <a:solidFill>
                <a:schemeClr val="dk1"/>
              </a:solidFill>
              <a:latin typeface="Cambria Math" panose="02040503050406030204" pitchFamily="18" charset="0"/>
              <a:cs typeface="Times New Roman" pitchFamily="18" charset="0"/>
            </a:endParaRPr>
          </a:p>
        </p:txBody>
      </p:sp>
      <mc:AlternateContent xmlns:mc="http://schemas.openxmlformats.org/markup-compatibility/2006" xmlns:a14="http://schemas.microsoft.com/office/drawing/2010/main">
        <mc:Choice Requires="a14">
          <p:sp>
            <p:nvSpPr>
              <p:cNvPr id="46" name="圆角矩形 109"/>
              <p:cNvSpPr/>
              <p:nvPr/>
            </p:nvSpPr>
            <p:spPr>
              <a:xfrm>
                <a:off x="380999" y="4419600"/>
                <a:ext cx="6222753" cy="181164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marL="457200" indent="-457200">
                  <a:buAutoNum type="arabicPeriod"/>
                </a:pPr>
                <a:r>
                  <a:rPr lang="en-US" sz="2400" dirty="0" smtClean="0">
                    <a:solidFill>
                      <a:schemeClr val="tx1"/>
                    </a:solidFill>
                  </a:rPr>
                  <a:t>Computing </a:t>
                </a:r>
                <a:r>
                  <a:rPr lang="en-US" sz="2400" dirty="0">
                    <a:solidFill>
                      <a:schemeClr val="tx1"/>
                    </a:solidFill>
                  </a:rPr>
                  <a:t>the effective probability and effective cost of the negated </a:t>
                </a:r>
                <a:r>
                  <a:rPr lang="en-US" sz="2400" dirty="0" smtClean="0">
                    <a:solidFill>
                      <a:schemeClr val="tx1"/>
                    </a:solidFill>
                  </a:rPr>
                  <a:t>sub-tree </a:t>
                </a:r>
              </a:p>
              <a:p>
                <a:pPr marL="457200" indent="-457200">
                  <a:buAutoNum type="arabicPeriod"/>
                </a:pPr>
                <a:r>
                  <a:rPr lang="en-US" sz="2400" dirty="0" smtClean="0">
                    <a:solidFill>
                      <a:schemeClr val="tx1"/>
                    </a:solidFill>
                  </a:rPr>
                  <a:t>min</a:t>
                </a:r>
                <a:r>
                  <a:rPr lang="en-US" sz="2400" dirty="0">
                    <a:solidFill>
                      <a:schemeClr val="tx1"/>
                    </a:solidFill>
                  </a:rPr>
                  <a:t>(</a:t>
                </a:r>
                <a14:m>
                  <m:oMath xmlns:m="http://schemas.openxmlformats.org/officeDocument/2006/math">
                    <m:f>
                      <m:fPr>
                        <m:ctrlPr>
                          <a:rPr lang="en-US" sz="2400" i="1">
                            <a:solidFill>
                              <a:schemeClr val="tx1"/>
                            </a:solidFill>
                            <a:latin typeface="Cambria Math" panose="02040503050406030204" pitchFamily="18" charset="0"/>
                          </a:rPr>
                        </m:ctrlPr>
                      </m:fPr>
                      <m:num>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𝐶</m:t>
                            </m:r>
                          </m:e>
                          <m:sub>
                            <m:r>
                              <a:rPr lang="en-US" sz="2400" i="1">
                                <a:solidFill>
                                  <a:schemeClr val="tx1"/>
                                </a:solidFill>
                                <a:latin typeface="Cambria Math" panose="02040503050406030204" pitchFamily="18" charset="0"/>
                              </a:rPr>
                              <m:t>1</m:t>
                            </m:r>
                          </m:sub>
                        </m:sSub>
                      </m:num>
                      <m:den>
                        <m:r>
                          <a:rPr lang="en-US" sz="2400" i="1">
                            <a:solidFill>
                              <a:schemeClr val="tx1"/>
                            </a:solidFill>
                            <a:latin typeface="Cambria Math" panose="02040503050406030204" pitchFamily="18" charset="0"/>
                          </a:rPr>
                          <m:t>(1−</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𝑝</m:t>
                            </m:r>
                          </m:e>
                          <m:sub>
                            <m:r>
                              <a:rPr lang="en-US" sz="2400" i="1">
                                <a:solidFill>
                                  <a:schemeClr val="tx1"/>
                                </a:solidFill>
                                <a:latin typeface="Cambria Math" panose="02040503050406030204" pitchFamily="18" charset="0"/>
                              </a:rPr>
                              <m:t>1</m:t>
                            </m:r>
                          </m:sub>
                        </m:sSub>
                        <m:r>
                          <a:rPr lang="en-US" sz="2400" i="1">
                            <a:solidFill>
                              <a:schemeClr val="tx1"/>
                            </a:solidFill>
                            <a:latin typeface="Cambria Math" panose="02040503050406030204" pitchFamily="18" charset="0"/>
                          </a:rPr>
                          <m:t>)</m:t>
                        </m:r>
                      </m:den>
                    </m:f>
                  </m:oMath>
                </a14:m>
                <a:r>
                  <a:rPr lang="en-US" sz="2400" dirty="0">
                    <a:solidFill>
                      <a:schemeClr val="tx1"/>
                    </a:solidFill>
                  </a:rPr>
                  <a:t>, </a:t>
                </a:r>
                <a14:m>
                  <m:oMath xmlns:m="http://schemas.openxmlformats.org/officeDocument/2006/math">
                    <m:f>
                      <m:fPr>
                        <m:ctrlPr>
                          <a:rPr lang="en-US" sz="2400" i="1">
                            <a:solidFill>
                              <a:schemeClr val="tx1"/>
                            </a:solidFill>
                            <a:latin typeface="Cambria Math" panose="02040503050406030204" pitchFamily="18" charset="0"/>
                          </a:rPr>
                        </m:ctrlPr>
                      </m:fPr>
                      <m:num>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𝐶</m:t>
                            </m:r>
                          </m:e>
                          <m:sub>
                            <m:r>
                              <a:rPr lang="en-US" sz="2400" i="1">
                                <a:solidFill>
                                  <a:schemeClr val="tx1"/>
                                </a:solidFill>
                                <a:latin typeface="Cambria Math" panose="02040503050406030204" pitchFamily="18" charset="0"/>
                              </a:rPr>
                              <m:t>2,3</m:t>
                            </m:r>
                          </m:sub>
                        </m:sSub>
                        <m:r>
                          <a:rPr lang="en-US" sz="2400" i="1">
                            <a:solidFill>
                              <a:schemeClr val="tx1"/>
                            </a:solidFill>
                            <a:latin typeface="Cambria Math" panose="02040503050406030204" pitchFamily="18" charset="0"/>
                          </a:rPr>
                          <m:t> </m:t>
                        </m:r>
                      </m:num>
                      <m:den>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𝑝</m:t>
                            </m:r>
                          </m:e>
                          <m:sub>
                            <m:r>
                              <a:rPr lang="en-US" sz="2400" i="1">
                                <a:solidFill>
                                  <a:schemeClr val="tx1"/>
                                </a:solidFill>
                                <a:latin typeface="Cambria Math" panose="02040503050406030204" pitchFamily="18" charset="0"/>
                              </a:rPr>
                              <m:t>2,3</m:t>
                            </m:r>
                          </m:sub>
                        </m:sSub>
                        <m:r>
                          <a:rPr lang="en-US" sz="2400" i="1">
                            <a:solidFill>
                              <a:schemeClr val="tx1"/>
                            </a:solidFill>
                            <a:latin typeface="Cambria Math" panose="02040503050406030204" pitchFamily="18" charset="0"/>
                          </a:rPr>
                          <m:t>)</m:t>
                        </m:r>
                      </m:den>
                    </m:f>
                    <m:r>
                      <a:rPr lang="en-US" sz="2400" i="1">
                        <a:solidFill>
                          <a:schemeClr val="tx1"/>
                        </a:solidFill>
                        <a:latin typeface="Cambria Math" panose="02040503050406030204" pitchFamily="18" charset="0"/>
                      </a:rPr>
                      <m:t>)</m:t>
                    </m:r>
                  </m:oMath>
                </a14:m>
                <a:r>
                  <a:rPr lang="en-US" sz="2400" dirty="0">
                    <a:solidFill>
                      <a:schemeClr val="tx1"/>
                    </a:solidFill>
                  </a:rPr>
                  <a:t> </a:t>
                </a:r>
                <a:r>
                  <a:rPr lang="en-US" sz="2400" dirty="0" smtClean="0">
                    <a:solidFill>
                      <a:schemeClr val="tx1"/>
                    </a:solidFill>
                  </a:rPr>
                  <a:t>first</a:t>
                </a:r>
                <a:endParaRPr lang="en-US" sz="2400" dirty="0">
                  <a:solidFill>
                    <a:schemeClr val="tx1"/>
                  </a:solidFill>
                </a:endParaRPr>
              </a:p>
            </p:txBody>
          </p:sp>
        </mc:Choice>
        <mc:Fallback xmlns="">
          <p:sp>
            <p:nvSpPr>
              <p:cNvPr id="46" name="圆角矩形 109"/>
              <p:cNvSpPr>
                <a:spLocks noRot="1" noChangeAspect="1" noMove="1" noResize="1" noEditPoints="1" noAdjustHandles="1" noChangeArrowheads="1" noChangeShapeType="1" noTextEdit="1"/>
              </p:cNvSpPr>
              <p:nvPr/>
            </p:nvSpPr>
            <p:spPr>
              <a:xfrm>
                <a:off x="380999" y="4419600"/>
                <a:ext cx="6222753" cy="1811648"/>
              </a:xfrm>
              <a:prstGeom prst="roundRect">
                <a:avLst/>
              </a:prstGeom>
              <a:blipFill rotWithShape="0">
                <a:blip r:embed="rId21"/>
                <a:stretch>
                  <a:fillRect r="-98"/>
                </a:stretch>
              </a:blipFill>
            </p:spPr>
            <p:txBody>
              <a:bodyPr/>
              <a:lstStyle/>
              <a:p>
                <a:r>
                  <a:rPr lang="en-US">
                    <a:noFill/>
                  </a:rPr>
                  <a:t> </a:t>
                </a:r>
              </a:p>
            </p:txBody>
          </p:sp>
        </mc:Fallback>
      </mc:AlternateContent>
      <p:grpSp>
        <p:nvGrpSpPr>
          <p:cNvPr id="48" name="Group 47"/>
          <p:cNvGrpSpPr/>
          <p:nvPr/>
        </p:nvGrpSpPr>
        <p:grpSpPr>
          <a:xfrm>
            <a:off x="2133600" y="3531833"/>
            <a:ext cx="3236357" cy="735367"/>
            <a:chOff x="4100" y="222256"/>
            <a:chExt cx="1225611" cy="735367"/>
          </a:xfrm>
          <a:scene3d>
            <a:camera prst="orthographicFront"/>
            <a:lightRig rig="threePt" dir="t"/>
          </a:scene3d>
        </p:grpSpPr>
        <p:sp>
          <p:nvSpPr>
            <p:cNvPr id="49" name="Rounded Rectangle 48"/>
            <p:cNvSpPr/>
            <p:nvPr/>
          </p:nvSpPr>
          <p:spPr>
            <a:xfrm>
              <a:off x="4100" y="222256"/>
              <a:ext cx="1225611" cy="735367"/>
            </a:xfrm>
            <a:prstGeom prst="roundRect">
              <a:avLst>
                <a:gd name="adj" fmla="val 10000"/>
              </a:avLst>
            </a:prstGeom>
            <a:solidFill>
              <a:srgbClr val="6B6BCF"/>
            </a:solidFill>
            <a:ln>
              <a:solidFill>
                <a:schemeClr val="bg1"/>
              </a:solidFill>
              <a:headEnd type="none" w="med" len="med"/>
              <a:tailEnd type="none" w="med" len="med"/>
            </a:ln>
            <a:sp3d>
              <a:bevelT/>
            </a:sp3d>
          </p:spPr>
          <p:style>
            <a:lnRef idx="1">
              <a:schemeClr val="accent1"/>
            </a:lnRef>
            <a:fillRef idx="2">
              <a:schemeClr val="accent1"/>
            </a:fillRef>
            <a:effectRef idx="1">
              <a:schemeClr val="accent1"/>
            </a:effectRef>
            <a:fontRef idx="minor">
              <a:schemeClr val="dk1"/>
            </a:fontRef>
          </p:style>
        </p:sp>
        <mc:AlternateContent xmlns:mc="http://schemas.openxmlformats.org/markup-compatibility/2006" xmlns:a14="http://schemas.microsoft.com/office/drawing/2010/main">
          <mc:Choice Requires="a14">
            <p:sp>
              <p:nvSpPr>
                <p:cNvPr id="50" name="Rounded Rectangle 4"/>
                <p:cNvSpPr/>
                <p:nvPr/>
              </p:nvSpPr>
              <p:spPr>
                <a:xfrm>
                  <a:off x="25638" y="243794"/>
                  <a:ext cx="1182535" cy="692291"/>
                </a:xfrm>
                <a:prstGeom prst="rect">
                  <a:avLst/>
                </a:prstGeom>
                <a:solidFill>
                  <a:srgbClr val="6B6BCF"/>
                </a:solidFill>
                <a:ln>
                  <a:solidFill>
                    <a:schemeClr val="bg1"/>
                  </a:solidFill>
                  <a:headEnd type="none" w="med" len="med"/>
                  <a:tailEnd type="none" w="med" len="med"/>
                </a:ln>
                <a:sp3d>
                  <a:bevelT/>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b="0" dirty="0" smtClean="0">
                      <a:solidFill>
                        <a:schemeClr val="bg1"/>
                      </a:solidFill>
                      <a:ea typeface="ヒラギノ角ゴ ProN W3" pitchFamily="-65" charset="-128"/>
                      <a:cs typeface="Calibri"/>
                    </a:rPr>
                    <a:t>G2,G3:</a:t>
                  </a:r>
                  <a14:m>
                    <m:oMath xmlns:m="http://schemas.openxmlformats.org/officeDocument/2006/math">
                      <m:sSub>
                        <m:sSubPr>
                          <m:ctrlPr>
                            <a:rPr lang="en-US" sz="2400" b="0" i="1" smtClean="0">
                              <a:solidFill>
                                <a:schemeClr val="bg1"/>
                              </a:solidFill>
                              <a:latin typeface="Cambria Math" panose="02040503050406030204" pitchFamily="18" charset="0"/>
                              <a:ea typeface="ヒラギノ角ゴ ProN W3" pitchFamily="-65" charset="-128"/>
                              <a:cs typeface="Calibri"/>
                            </a:rPr>
                          </m:ctrlPr>
                        </m:sSubPr>
                        <m:e>
                          <m:r>
                            <a:rPr lang="en-US" sz="2400" b="0" i="1" smtClean="0">
                              <a:solidFill>
                                <a:schemeClr val="bg1"/>
                              </a:solidFill>
                              <a:latin typeface="Cambria Math" panose="02040503050406030204" pitchFamily="18" charset="0"/>
                              <a:ea typeface="ヒラギノ角ゴ ProN W3" pitchFamily="-65" charset="-128"/>
                              <a:cs typeface="Calibri"/>
                            </a:rPr>
                            <m:t> 1−</m:t>
                          </m:r>
                          <m:r>
                            <a:rPr lang="en-US" sz="2400" b="0" i="1" smtClean="0">
                              <a:solidFill>
                                <a:schemeClr val="bg1"/>
                              </a:solidFill>
                              <a:latin typeface="Cambria Math" panose="02040503050406030204" pitchFamily="18" charset="0"/>
                              <a:ea typeface="ヒラギノ角ゴ ProN W3" pitchFamily="-65" charset="-128"/>
                              <a:cs typeface="Calibri"/>
                            </a:rPr>
                            <m:t>𝑝</m:t>
                          </m:r>
                        </m:e>
                        <m:sub>
                          <m:r>
                            <a:rPr lang="en-US" sz="2400" b="0" i="1" smtClean="0">
                              <a:solidFill>
                                <a:schemeClr val="bg1"/>
                              </a:solidFill>
                              <a:latin typeface="Cambria Math" panose="02040503050406030204" pitchFamily="18" charset="0"/>
                              <a:ea typeface="ヒラギノ角ゴ ProN W3" pitchFamily="-65" charset="-128"/>
                              <a:cs typeface="Calibri"/>
                            </a:rPr>
                            <m:t>2,3</m:t>
                          </m:r>
                        </m:sub>
                      </m:sSub>
                      <m:r>
                        <a:rPr lang="en-US" sz="2400" b="0" i="1" smtClean="0">
                          <a:solidFill>
                            <a:schemeClr val="bg1"/>
                          </a:solidFill>
                          <a:latin typeface="Cambria Math" panose="02040503050406030204" pitchFamily="18" charset="0"/>
                          <a:ea typeface="ヒラギノ角ゴ ProN W3" pitchFamily="-65" charset="-128"/>
                          <a:cs typeface="Calibri"/>
                        </a:rPr>
                        <m:t>,</m:t>
                      </m:r>
                      <m:sSub>
                        <m:sSubPr>
                          <m:ctrlPr>
                            <a:rPr lang="en-US" sz="2400" b="0" i="1" smtClean="0">
                              <a:solidFill>
                                <a:schemeClr val="bg1"/>
                              </a:solidFill>
                              <a:latin typeface="Cambria Math" panose="02040503050406030204" pitchFamily="18" charset="0"/>
                              <a:ea typeface="ヒラギノ角ゴ ProN W3" pitchFamily="-65" charset="-128"/>
                              <a:cs typeface="Calibri"/>
                            </a:rPr>
                          </m:ctrlPr>
                        </m:sSubPr>
                        <m:e>
                          <m:r>
                            <a:rPr lang="en-US" sz="2400" b="0" i="1" smtClean="0">
                              <a:solidFill>
                                <a:schemeClr val="bg1"/>
                              </a:solidFill>
                              <a:latin typeface="Cambria Math" panose="02040503050406030204" pitchFamily="18" charset="0"/>
                              <a:ea typeface="ヒラギノ角ゴ ProN W3" pitchFamily="-65" charset="-128"/>
                              <a:cs typeface="Calibri"/>
                            </a:rPr>
                            <m:t>𝐶</m:t>
                          </m:r>
                        </m:e>
                        <m:sub>
                          <m:r>
                            <a:rPr lang="en-US" sz="2400" b="0" i="1" smtClean="0">
                              <a:solidFill>
                                <a:schemeClr val="bg1"/>
                              </a:solidFill>
                              <a:latin typeface="Cambria Math" panose="02040503050406030204" pitchFamily="18" charset="0"/>
                              <a:ea typeface="ヒラギノ角ゴ ProN W3" pitchFamily="-65" charset="-128"/>
                              <a:cs typeface="Calibri"/>
                            </a:rPr>
                            <m:t>2,3</m:t>
                          </m:r>
                        </m:sub>
                      </m:sSub>
                    </m:oMath>
                  </a14:m>
                  <a:endParaRPr lang="en-US" sz="2800" b="0" dirty="0" smtClean="0">
                    <a:solidFill>
                      <a:schemeClr val="bg1"/>
                    </a:solidFill>
                    <a:latin typeface="Calibri"/>
                    <a:ea typeface="ヒラギノ角ゴ ProN W3" pitchFamily="-65" charset="-128"/>
                    <a:cs typeface="Calibri"/>
                  </a:endParaRPr>
                </a:p>
              </p:txBody>
            </p:sp>
          </mc:Choice>
          <mc:Fallback xmlns="">
            <p:sp>
              <p:nvSpPr>
                <p:cNvPr id="50" name="Rounded Rectangle 4"/>
                <p:cNvSpPr>
                  <a:spLocks noRot="1" noChangeAspect="1" noMove="1" noResize="1" noEditPoints="1" noAdjustHandles="1" noChangeArrowheads="1" noChangeShapeType="1" noTextEdit="1"/>
                </p:cNvSpPr>
                <p:nvPr/>
              </p:nvSpPr>
              <p:spPr>
                <a:xfrm>
                  <a:off x="25638" y="243794"/>
                  <a:ext cx="1182535" cy="692291"/>
                </a:xfrm>
                <a:prstGeom prst="rect">
                  <a:avLst/>
                </a:prstGeom>
                <a:blipFill rotWithShape="0">
                  <a:blip r:embed="rId22"/>
                  <a:stretch>
                    <a:fillRect/>
                  </a:stretch>
                </a:blipFill>
                <a:ln>
                  <a:solidFill>
                    <a:schemeClr val="bg1"/>
                  </a:solidFill>
                  <a:headEnd type="none" w="med" len="med"/>
                  <a:tailEnd type="none" w="med" len="med"/>
                </a:ln>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2134327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up)">
                                      <p:cBhvr>
                                        <p:cTn id="7" dur="500"/>
                                        <p:tgtEl>
                                          <p:spTgt spid="7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wipe(up)">
                                      <p:cBhvr>
                                        <p:cTn id="10" dur="500"/>
                                        <p:tgtEl>
                                          <p:spTgt spid="8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wipe(up)">
                                      <p:cBhvr>
                                        <p:cTn id="13" dur="500"/>
                                        <p:tgtEl>
                                          <p:spTgt spid="7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wipe(up)">
                                      <p:cBhvr>
                                        <p:cTn id="16" dur="500"/>
                                        <p:tgtEl>
                                          <p:spTgt spid="77"/>
                                        </p:tgtEl>
                                      </p:cBhvr>
                                    </p:animEffect>
                                  </p:childTnLst>
                                </p:cTn>
                              </p:par>
                              <p:par>
                                <p:cTn id="17" presetID="22" presetClass="entr" presetSubtype="1" fill="hold"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up)">
                                      <p:cBhvr>
                                        <p:cTn id="19" dur="500"/>
                                        <p:tgtEl>
                                          <p:spTgt spid="81"/>
                                        </p:tgtEl>
                                      </p:cBhvr>
                                    </p:animEffect>
                                  </p:childTnLst>
                                </p:cTn>
                              </p:par>
                              <p:par>
                                <p:cTn id="20" presetID="22" presetClass="entr" presetSubtype="1" fill="hold"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wipe(up)">
                                      <p:cBhvr>
                                        <p:cTn id="22" dur="500"/>
                                        <p:tgtEl>
                                          <p:spTgt spid="82"/>
                                        </p:tgtEl>
                                      </p:cBhvr>
                                    </p:animEffect>
                                  </p:childTnLst>
                                </p:cTn>
                              </p:par>
                              <p:par>
                                <p:cTn id="23" presetID="22" presetClass="entr" presetSubtype="1" fill="hold" nodeType="with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ipe(up)">
                                      <p:cBhvr>
                                        <p:cTn id="28" dur="500"/>
                                        <p:tgtEl>
                                          <p:spTgt spid="64"/>
                                        </p:tgtEl>
                                      </p:cBhvr>
                                    </p:animEffect>
                                  </p:childTnLst>
                                </p:cTn>
                              </p:par>
                              <p:par>
                                <p:cTn id="29" presetID="22" presetClass="entr" presetSubtype="1"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up)">
                                      <p:cBhvr>
                                        <p:cTn id="31" dur="500"/>
                                        <p:tgtEl>
                                          <p:spTgt spid="65"/>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wipe(up)">
                                      <p:cBhvr>
                                        <p:cTn id="34" dur="500"/>
                                        <p:tgtEl>
                                          <p:spTgt spid="71"/>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wipe(up)">
                                      <p:cBhvr>
                                        <p:cTn id="37" dur="500"/>
                                        <p:tgtEl>
                                          <p:spTgt spid="79"/>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wipe(up)">
                                      <p:cBhvr>
                                        <p:cTn id="40" dur="500"/>
                                        <p:tgtEl>
                                          <p:spTgt spid="8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wipe(up)">
                                      <p:cBhvr>
                                        <p:cTn id="43" dur="500"/>
                                        <p:tgtEl>
                                          <p:spTgt spid="84"/>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wipe(up)">
                                      <p:cBhvr>
                                        <p:cTn id="46" dur="500"/>
                                        <p:tgtEl>
                                          <p:spTgt spid="86"/>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up)">
                                      <p:cBhvr>
                                        <p:cTn id="49" dur="500"/>
                                        <p:tgtEl>
                                          <p:spTgt spid="87"/>
                                        </p:tgtEl>
                                      </p:cBhvr>
                                    </p:animEffect>
                                  </p:childTnLst>
                                </p:cTn>
                              </p:par>
                            </p:childTnLst>
                          </p:cTn>
                        </p:par>
                      </p:childTnLst>
                    </p:cTn>
                  </p:par>
                  <p:par>
                    <p:cTn id="50" fill="hold">
                      <p:stCondLst>
                        <p:cond delay="indefinite"/>
                      </p:stCondLst>
                      <p:childTnLst>
                        <p:par>
                          <p:cTn id="51" fill="hold">
                            <p:stCondLst>
                              <p:cond delay="0"/>
                            </p:stCondLst>
                            <p:childTnLst>
                              <p:par>
                                <p:cTn id="52" presetID="7" presetClass="emph" presetSubtype="2" fill="hold" nodeType="clickEffect">
                                  <p:stCondLst>
                                    <p:cond delay="0"/>
                                  </p:stCondLst>
                                  <p:childTnLst>
                                    <p:animClr clrSpc="rgb" dir="cw">
                                      <p:cBhvr>
                                        <p:cTn id="53" dur="500" fill="hold"/>
                                        <p:tgtEl>
                                          <p:spTgt spid="82"/>
                                        </p:tgtEl>
                                        <p:attrNameLst>
                                          <p:attrName>stroke.color</p:attrName>
                                        </p:attrNameLst>
                                      </p:cBhvr>
                                      <p:to>
                                        <a:srgbClr val="FF0000"/>
                                      </p:to>
                                    </p:animClr>
                                    <p:set>
                                      <p:cBhvr>
                                        <p:cTn id="54" dur="500" fill="hold"/>
                                        <p:tgtEl>
                                          <p:spTgt spid="82"/>
                                        </p:tgtEl>
                                        <p:attrNameLst>
                                          <p:attrName>stroke.on</p:attrName>
                                        </p:attrNameLst>
                                      </p:cBhvr>
                                      <p:to>
                                        <p:strVal val="true"/>
                                      </p:to>
                                    </p:set>
                                  </p:childTnLst>
                                </p:cTn>
                              </p:par>
                              <p:par>
                                <p:cTn id="55" presetID="22" presetClass="entr" presetSubtype="4"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wipe(down)">
                                      <p:cBhvr>
                                        <p:cTn id="57" dur="500"/>
                                        <p:tgtEl>
                                          <p:spTgt spid="88"/>
                                        </p:tgtEl>
                                      </p:cBhvr>
                                    </p:animEffect>
                                  </p:childTnLst>
                                </p:cTn>
                              </p:par>
                            </p:childTnLst>
                          </p:cTn>
                        </p:par>
                        <p:par>
                          <p:cTn id="58" fill="hold">
                            <p:stCondLst>
                              <p:cond delay="500"/>
                            </p:stCondLst>
                            <p:childTnLst>
                              <p:par>
                                <p:cTn id="59" presetID="2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Effect transition="in" filter="wipe(down)">
                                      <p:cBhvr>
                                        <p:cTn id="61" dur="500"/>
                                        <p:tgtEl>
                                          <p:spTgt spid="8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down)">
                                      <p:cBhvr>
                                        <p:cTn id="66" dur="500"/>
                                        <p:tgtEl>
                                          <p:spTgt spid="4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par>
                                <p:cTn id="72" presetID="22" presetClass="entr" presetSubtype="8" fill="hold"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left)">
                                      <p:cBhvr>
                                        <p:cTn id="74" dur="500"/>
                                        <p:tgtEl>
                                          <p:spTgt spid="40"/>
                                        </p:tgtEl>
                                      </p:cBhvr>
                                    </p:animEffect>
                                  </p:childTnLst>
                                </p:cTn>
                              </p:par>
                              <p:par>
                                <p:cTn id="75" presetID="22" presetClass="entr" presetSubtype="8" fill="hold"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left)">
                                      <p:cBhvr>
                                        <p:cTn id="77" dur="500"/>
                                        <p:tgtEl>
                                          <p:spTgt spid="33"/>
                                        </p:tgtEl>
                                      </p:cBhvr>
                                    </p:animEffect>
                                  </p:childTnLst>
                                </p:cTn>
                              </p:par>
                              <p:par>
                                <p:cTn id="78" presetID="22" presetClass="entr" presetSubtype="8" fill="hold"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wipe(left)">
                                      <p:cBhvr>
                                        <p:cTn id="80" dur="500"/>
                                        <p:tgtEl>
                                          <p:spTgt spid="43"/>
                                        </p:tgtEl>
                                      </p:cBhvr>
                                    </p:animEffect>
                                  </p:childTnLst>
                                </p:cTn>
                              </p:par>
                              <p:par>
                                <p:cTn id="81" presetID="22" presetClass="entr" presetSubtype="8"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wipe(left)">
                                      <p:cBhvr>
                                        <p:cTn id="83" dur="500"/>
                                        <p:tgtEl>
                                          <p:spTgt spid="44"/>
                                        </p:tgtEl>
                                      </p:cBhvr>
                                    </p:animEffect>
                                  </p:childTnLst>
                                </p:cTn>
                              </p:par>
                            </p:childTnLst>
                          </p:cTn>
                        </p:par>
                        <p:par>
                          <p:cTn id="84" fill="hold">
                            <p:stCondLst>
                              <p:cond delay="500"/>
                            </p:stCondLst>
                            <p:childTnLst>
                              <p:par>
                                <p:cTn id="85" presetID="35" presetClass="emph" presetSubtype="0" repeatCount="2000" fill="hold" nodeType="afterEffect">
                                  <p:stCondLst>
                                    <p:cond delay="0"/>
                                  </p:stCondLst>
                                  <p:childTnLst>
                                    <p:anim calcmode="discrete" valueType="str">
                                      <p:cBhvr>
                                        <p:cTn id="86" dur="1000" fill="hold"/>
                                        <p:tgtEl>
                                          <p:spTgt spid="37"/>
                                        </p:tgtEl>
                                        <p:attrNameLst>
                                          <p:attrName>style.visibility</p:attrName>
                                        </p:attrNameLst>
                                      </p:cBhvr>
                                      <p:tavLst>
                                        <p:tav tm="0">
                                          <p:val>
                                            <p:strVal val="hidden"/>
                                          </p:val>
                                        </p:tav>
                                        <p:tav tm="50000">
                                          <p:val>
                                            <p:strVal val="visible"/>
                                          </p:val>
                                        </p:tav>
                                      </p:tavLst>
                                    </p:anim>
                                  </p:childTnLst>
                                </p:cTn>
                              </p:par>
                            </p:childTnLst>
                          </p:cTn>
                        </p:par>
                        <p:par>
                          <p:cTn id="87" fill="hold">
                            <p:stCondLst>
                              <p:cond delay="2500"/>
                            </p:stCondLst>
                            <p:childTnLst>
                              <p:par>
                                <p:cTn id="88" presetID="35" presetClass="path" presetSubtype="0" accel="50000" decel="50000" fill="hold" nodeType="afterEffect">
                                  <p:stCondLst>
                                    <p:cond delay="0"/>
                                  </p:stCondLst>
                                  <p:childTnLst>
                                    <p:animMotion origin="layout" path="M 5E-6 1.48148E-6 L -0.18664 -0.0007 " pathEditMode="relative" rAng="0" ptsTypes="AA">
                                      <p:cBhvr>
                                        <p:cTn id="89" dur="2000" fill="hold"/>
                                        <p:tgtEl>
                                          <p:spTgt spid="37"/>
                                        </p:tgtEl>
                                        <p:attrNameLst>
                                          <p:attrName>ppt_x</p:attrName>
                                          <p:attrName>ppt_y</p:attrName>
                                        </p:attrNameLst>
                                      </p:cBhvr>
                                      <p:rCtr x="-9340" y="-46"/>
                                    </p:animMotion>
                                  </p:childTnLst>
                                </p:cTn>
                              </p:par>
                              <p:par>
                                <p:cTn id="90" presetID="63" presetClass="path" presetSubtype="0" accel="50000" decel="50000" fill="hold" nodeType="withEffect">
                                  <p:stCondLst>
                                    <p:cond delay="0"/>
                                  </p:stCondLst>
                                  <p:childTnLst>
                                    <p:animMotion origin="layout" path="M -3.05556E-6 -4.07407E-6 L 0.18664 0.0007 " pathEditMode="relative" rAng="0" ptsTypes="AA">
                                      <p:cBhvr>
                                        <p:cTn id="91" dur="2000" fill="hold"/>
                                        <p:tgtEl>
                                          <p:spTgt spid="40"/>
                                        </p:tgtEl>
                                        <p:attrNameLst>
                                          <p:attrName>ppt_x</p:attrName>
                                          <p:attrName>ppt_y</p:attrName>
                                        </p:attrNameLst>
                                      </p:cBhvr>
                                      <p:rCtr x="9323" y="23"/>
                                    </p:animMotion>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nodeType="click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blinds(horizontal)">
                                      <p:cBhvr>
                                        <p:cTn id="96" dur="500"/>
                                        <p:tgtEl>
                                          <p:spTgt spid="48"/>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46">
                                            <p:bg/>
                                          </p:spTgt>
                                        </p:tgtEl>
                                        <p:attrNameLst>
                                          <p:attrName>style.visibility</p:attrName>
                                        </p:attrNameLst>
                                      </p:cBhvr>
                                      <p:to>
                                        <p:strVal val="visible"/>
                                      </p:to>
                                    </p:set>
                                    <p:animEffect transition="in" filter="wipe(left)">
                                      <p:cBhvr>
                                        <p:cTn id="100" dur="500"/>
                                        <p:tgtEl>
                                          <p:spTgt spid="46">
                                            <p:bg/>
                                          </p:spTgt>
                                        </p:tgtEl>
                                      </p:cBhvr>
                                    </p:animEffect>
                                  </p:childTnLst>
                                </p:cTn>
                              </p:par>
                            </p:childTnLst>
                          </p:cTn>
                        </p:par>
                        <p:par>
                          <p:cTn id="101" fill="hold">
                            <p:stCondLst>
                              <p:cond delay="1000"/>
                            </p:stCondLst>
                            <p:childTnLst>
                              <p:par>
                                <p:cTn id="102" presetID="22" presetClass="entr" presetSubtype="8" fill="hold" grpId="0" nodeType="afterEffect">
                                  <p:stCondLst>
                                    <p:cond delay="0"/>
                                  </p:stCondLst>
                                  <p:childTnLst>
                                    <p:set>
                                      <p:cBhvr>
                                        <p:cTn id="103" dur="1" fill="hold">
                                          <p:stCondLst>
                                            <p:cond delay="0"/>
                                          </p:stCondLst>
                                        </p:cTn>
                                        <p:tgtEl>
                                          <p:spTgt spid="46">
                                            <p:txEl>
                                              <p:pRg st="0" end="0"/>
                                            </p:txEl>
                                          </p:spTgt>
                                        </p:tgtEl>
                                        <p:attrNameLst>
                                          <p:attrName>style.visibility</p:attrName>
                                        </p:attrNameLst>
                                      </p:cBhvr>
                                      <p:to>
                                        <p:strVal val="visible"/>
                                      </p:to>
                                    </p:set>
                                    <p:animEffect transition="in" filter="wipe(left)">
                                      <p:cBhvr>
                                        <p:cTn id="104" dur="500"/>
                                        <p:tgtEl>
                                          <p:spTgt spid="46">
                                            <p:txEl>
                                              <p:pRg st="0" end="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46">
                                            <p:txEl>
                                              <p:pRg st="1" end="1"/>
                                            </p:txEl>
                                          </p:spTgt>
                                        </p:tgtEl>
                                        <p:attrNameLst>
                                          <p:attrName>style.visibility</p:attrName>
                                        </p:attrNameLst>
                                      </p:cBhvr>
                                      <p:to>
                                        <p:strVal val="visible"/>
                                      </p:to>
                                    </p:set>
                                    <p:animEffect transition="in" filter="wipe(left)">
                                      <p:cBhvr>
                                        <p:cTn id="109" dur="500"/>
                                        <p:tgtEl>
                                          <p:spTgt spid="46">
                                            <p:txEl>
                                              <p:pRg st="1" end="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xit" presetSubtype="0" fill="hold" grpId="1" nodeType="clickEffect">
                                  <p:stCondLst>
                                    <p:cond delay="0"/>
                                  </p:stCondLst>
                                  <p:childTnLst>
                                    <p:set>
                                      <p:cBhvr>
                                        <p:cTn id="113" dur="1" fill="hold">
                                          <p:stCondLst>
                                            <p:cond delay="0"/>
                                          </p:stCondLst>
                                        </p:cTn>
                                        <p:tgtEl>
                                          <p:spTgt spid="75"/>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80"/>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76"/>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77"/>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81"/>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82"/>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85"/>
                                        </p:tgtEl>
                                        <p:attrNameLst>
                                          <p:attrName>style.visibility</p:attrName>
                                        </p:attrNameLst>
                                      </p:cBhvr>
                                      <p:to>
                                        <p:strVal val="hidden"/>
                                      </p:to>
                                    </p:set>
                                  </p:childTnLst>
                                </p:cTn>
                              </p:par>
                              <p:par>
                                <p:cTn id="126" presetID="1" presetClass="exit" presetSubtype="0" fill="hold" grpId="1" nodeType="withEffect">
                                  <p:stCondLst>
                                    <p:cond delay="0"/>
                                  </p:stCondLst>
                                  <p:childTnLst>
                                    <p:set>
                                      <p:cBhvr>
                                        <p:cTn id="127" dur="1" fill="hold">
                                          <p:stCondLst>
                                            <p:cond delay="0"/>
                                          </p:stCondLst>
                                        </p:cTn>
                                        <p:tgtEl>
                                          <p:spTgt spid="64"/>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65"/>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71"/>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79"/>
                                        </p:tgtEl>
                                        <p:attrNameLst>
                                          <p:attrName>style.visibility</p:attrName>
                                        </p:attrNameLst>
                                      </p:cBhvr>
                                      <p:to>
                                        <p:strVal val="hidden"/>
                                      </p:to>
                                    </p:set>
                                  </p:childTnLst>
                                </p:cTn>
                              </p:par>
                              <p:par>
                                <p:cTn id="134" presetID="1" presetClass="exit" presetSubtype="0" fill="hold" grpId="1" nodeType="withEffect">
                                  <p:stCondLst>
                                    <p:cond delay="0"/>
                                  </p:stCondLst>
                                  <p:childTnLst>
                                    <p:set>
                                      <p:cBhvr>
                                        <p:cTn id="135" dur="1" fill="hold">
                                          <p:stCondLst>
                                            <p:cond delay="0"/>
                                          </p:stCondLst>
                                        </p:cTn>
                                        <p:tgtEl>
                                          <p:spTgt spid="83"/>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84"/>
                                        </p:tgtEl>
                                        <p:attrNameLst>
                                          <p:attrName>style.visibility</p:attrName>
                                        </p:attrNameLst>
                                      </p:cBhvr>
                                      <p:to>
                                        <p:strVal val="hidden"/>
                                      </p:to>
                                    </p:set>
                                  </p:childTnLst>
                                </p:cTn>
                              </p:par>
                              <p:par>
                                <p:cTn id="138" presetID="1" presetClass="exit" presetSubtype="0" fill="hold" grpId="1" nodeType="withEffect">
                                  <p:stCondLst>
                                    <p:cond delay="0"/>
                                  </p:stCondLst>
                                  <p:childTnLst>
                                    <p:set>
                                      <p:cBhvr>
                                        <p:cTn id="139" dur="1" fill="hold">
                                          <p:stCondLst>
                                            <p:cond delay="0"/>
                                          </p:stCondLst>
                                        </p:cTn>
                                        <p:tgtEl>
                                          <p:spTgt spid="86"/>
                                        </p:tgtEl>
                                        <p:attrNameLst>
                                          <p:attrName>style.visibility</p:attrName>
                                        </p:attrNameLst>
                                      </p:cBhvr>
                                      <p:to>
                                        <p:strVal val="hidden"/>
                                      </p:to>
                                    </p:set>
                                  </p:childTnLst>
                                </p:cTn>
                              </p:par>
                              <p:par>
                                <p:cTn id="140" presetID="1" presetClass="exit" presetSubtype="0" fill="hold" grpId="1" nodeType="withEffect">
                                  <p:stCondLst>
                                    <p:cond delay="0"/>
                                  </p:stCondLst>
                                  <p:childTnLst>
                                    <p:set>
                                      <p:cBhvr>
                                        <p:cTn id="141" dur="1" fill="hold">
                                          <p:stCondLst>
                                            <p:cond delay="0"/>
                                          </p:stCondLst>
                                        </p:cTn>
                                        <p:tgtEl>
                                          <p:spTgt spid="87"/>
                                        </p:tgtEl>
                                        <p:attrNameLst>
                                          <p:attrName>style.visibility</p:attrName>
                                        </p:attrNameLst>
                                      </p:cBhvr>
                                      <p:to>
                                        <p:strVal val="hidden"/>
                                      </p:to>
                                    </p:set>
                                  </p:childTnLst>
                                </p:cTn>
                              </p:par>
                              <p:par>
                                <p:cTn id="142" presetID="1" presetClass="exit" presetSubtype="0" fill="hold" grpId="1" nodeType="withEffect">
                                  <p:stCondLst>
                                    <p:cond delay="0"/>
                                  </p:stCondLst>
                                  <p:childTnLst>
                                    <p:set>
                                      <p:cBhvr>
                                        <p:cTn id="143" dur="1" fill="hold">
                                          <p:stCondLst>
                                            <p:cond delay="0"/>
                                          </p:stCondLst>
                                        </p:cTn>
                                        <p:tgtEl>
                                          <p:spTgt spid="88"/>
                                        </p:tgtEl>
                                        <p:attrNameLst>
                                          <p:attrName>style.visibility</p:attrName>
                                        </p:attrNameLst>
                                      </p:cBhvr>
                                      <p:to>
                                        <p:strVal val="hidden"/>
                                      </p:to>
                                    </p:set>
                                  </p:childTnLst>
                                </p:cTn>
                              </p:par>
                              <p:par>
                                <p:cTn id="144" presetID="53" presetClass="entr" presetSubtype="0" fill="hold" grpId="0" nodeType="withEffect">
                                  <p:stCondLst>
                                    <p:cond delay="0"/>
                                  </p:stCondLst>
                                  <p:childTnLst>
                                    <p:set>
                                      <p:cBhvr>
                                        <p:cTn id="145" dur="1" fill="hold">
                                          <p:stCondLst>
                                            <p:cond delay="0"/>
                                          </p:stCondLst>
                                        </p:cTn>
                                        <p:tgtEl>
                                          <p:spTgt spid="52"/>
                                        </p:tgtEl>
                                        <p:attrNameLst>
                                          <p:attrName>style.visibility</p:attrName>
                                        </p:attrNameLst>
                                      </p:cBhvr>
                                      <p:to>
                                        <p:strVal val="visible"/>
                                      </p:to>
                                    </p:set>
                                    <p:anim calcmode="lin" valueType="num">
                                      <p:cBhvr>
                                        <p:cTn id="146" dur="500" fill="hold"/>
                                        <p:tgtEl>
                                          <p:spTgt spid="52"/>
                                        </p:tgtEl>
                                        <p:attrNameLst>
                                          <p:attrName>ppt_w</p:attrName>
                                        </p:attrNameLst>
                                      </p:cBhvr>
                                      <p:tavLst>
                                        <p:tav tm="0">
                                          <p:val>
                                            <p:fltVal val="0"/>
                                          </p:val>
                                        </p:tav>
                                        <p:tav tm="100000">
                                          <p:val>
                                            <p:strVal val="#ppt_w"/>
                                          </p:val>
                                        </p:tav>
                                      </p:tavLst>
                                    </p:anim>
                                    <p:anim calcmode="lin" valueType="num">
                                      <p:cBhvr>
                                        <p:cTn id="147" dur="500" fill="hold"/>
                                        <p:tgtEl>
                                          <p:spTgt spid="52"/>
                                        </p:tgtEl>
                                        <p:attrNameLst>
                                          <p:attrName>ppt_h</p:attrName>
                                        </p:attrNameLst>
                                      </p:cBhvr>
                                      <p:tavLst>
                                        <p:tav tm="0">
                                          <p:val>
                                            <p:fltVal val="0"/>
                                          </p:val>
                                        </p:tav>
                                        <p:tav tm="100000">
                                          <p:val>
                                            <p:strVal val="#ppt_h"/>
                                          </p:val>
                                        </p:tav>
                                      </p:tavLst>
                                    </p:anim>
                                    <p:animEffect transition="in" filter="fade">
                                      <p:cBhvr>
                                        <p:cTn id="148" dur="500"/>
                                        <p:tgtEl>
                                          <p:spTgt spid="52"/>
                                        </p:tgtEl>
                                      </p:cBhvr>
                                    </p:animEffect>
                                  </p:childTnLst>
                                </p:cTn>
                              </p:par>
                              <p:par>
                                <p:cTn id="149" presetID="3" presetClass="entr" presetSubtype="10" fill="hold" nodeType="withEffect">
                                  <p:stCondLst>
                                    <p:cond delay="0"/>
                                  </p:stCondLst>
                                  <p:childTnLst>
                                    <p:set>
                                      <p:cBhvr>
                                        <p:cTn id="150" dur="1" fill="hold">
                                          <p:stCondLst>
                                            <p:cond delay="0"/>
                                          </p:stCondLst>
                                        </p:cTn>
                                        <p:tgtEl>
                                          <p:spTgt spid="19"/>
                                        </p:tgtEl>
                                        <p:attrNameLst>
                                          <p:attrName>style.visibility</p:attrName>
                                        </p:attrNameLst>
                                      </p:cBhvr>
                                      <p:to>
                                        <p:strVal val="visible"/>
                                      </p:to>
                                    </p:set>
                                    <p:animEffect transition="in" filter="blinds(horizontal)">
                                      <p:cBhvr>
                                        <p:cTn id="1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5" grpId="1" animBg="1"/>
      <p:bldP spid="76" grpId="0" animBg="1"/>
      <p:bldP spid="76" grpId="1" animBg="1"/>
      <p:bldP spid="77" grpId="0" animBg="1"/>
      <p:bldP spid="77" grpId="1" animBg="1"/>
      <p:bldP spid="80" grpId="0" animBg="1"/>
      <p:bldP spid="80" grpId="1" animBg="1"/>
      <p:bldP spid="64" grpId="0" animBg="1"/>
      <p:bldP spid="64" grpId="1" animBg="1"/>
      <p:bldP spid="71" grpId="0"/>
      <p:bldP spid="71" grpId="1"/>
      <p:bldP spid="79" grpId="0"/>
      <p:bldP spid="79" grpId="1"/>
      <p:bldP spid="83" grpId="0"/>
      <p:bldP spid="83" grpId="1"/>
      <p:bldP spid="84" grpId="0"/>
      <p:bldP spid="84" grpId="1"/>
      <p:bldP spid="86" grpId="0"/>
      <p:bldP spid="86" grpId="1"/>
      <p:bldP spid="87" grpId="0"/>
      <p:bldP spid="87" grpId="1"/>
      <p:bldP spid="88" grpId="0"/>
      <p:bldP spid="88" grpId="1"/>
      <p:bldP spid="89" grpId="0" animBg="1"/>
      <p:bldP spid="52" grpId="0" animBg="1"/>
      <p:bldP spid="45" grpId="0" animBg="1"/>
      <p:bldP spid="46"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Multiple Queries w/o Negation</a:t>
            </a:r>
            <a:endParaRPr lang="en-US" dirty="0"/>
          </a:p>
        </p:txBody>
      </p:sp>
      <p:sp>
        <p:nvSpPr>
          <p:cNvPr id="36" name="Slide Number Placeholder 35"/>
          <p:cNvSpPr>
            <a:spLocks noGrp="1"/>
          </p:cNvSpPr>
          <p:nvPr>
            <p:ph type="sldNum" sz="quarter" idx="12"/>
          </p:nvPr>
        </p:nvSpPr>
        <p:spPr/>
        <p:txBody>
          <a:bodyPr/>
          <a:lstStyle/>
          <a:p>
            <a:fld id="{B6F15528-21DE-4FAA-801E-634DDDAF4B2B}" type="slidenum">
              <a:rPr lang="en-US" smtClean="0"/>
              <a:pPr/>
              <a:t>17</a:t>
            </a:fld>
            <a:endParaRPr lang="en-US"/>
          </a:p>
        </p:txBody>
      </p:sp>
      <mc:AlternateContent xmlns:mc="http://schemas.openxmlformats.org/markup-compatibility/2006" xmlns:a14="http://schemas.microsoft.com/office/drawing/2010/main">
        <mc:Choice Requires="a14">
          <p:sp>
            <p:nvSpPr>
              <p:cNvPr id="73" name="TextBox 72"/>
              <p:cNvSpPr txBox="1"/>
              <p:nvPr/>
            </p:nvSpPr>
            <p:spPr>
              <a:xfrm>
                <a:off x="8495740" y="6258580"/>
                <a:ext cx="78423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028" dirty="0"/>
              </a:p>
            </p:txBody>
          </p:sp>
        </mc:Choice>
        <mc:Fallback xmlns="">
          <p:sp>
            <p:nvSpPr>
              <p:cNvPr id="73" name="TextBox 72"/>
              <p:cNvSpPr txBox="1">
                <a:spLocks noRot="1" noChangeAspect="1" noMove="1" noResize="1" noEditPoints="1" noAdjustHandles="1" noChangeArrowheads="1" noChangeShapeType="1" noTextEdit="1"/>
              </p:cNvSpPr>
              <p:nvPr/>
            </p:nvSpPr>
            <p:spPr>
              <a:xfrm>
                <a:off x="8495740" y="6258580"/>
                <a:ext cx="784233" cy="52322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12874" y="1389611"/>
                <a:ext cx="4447973" cy="830997"/>
              </a:xfrm>
              <a:prstGeom prst="rect">
                <a:avLst/>
              </a:prstGeom>
              <a:noFill/>
            </p:spPr>
            <p:txBody>
              <a:bodyPr wrap="square"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1</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e>
                    </m:d>
                    <m:r>
                      <a:rPr lang="en-US" sz="2400" b="0" i="1" smtClean="0">
                        <a:latin typeface="Cambria Math" panose="02040503050406030204" pitchFamily="18" charset="0"/>
                      </a:rPr>
                      <m:t>:−</m:t>
                    </m:r>
                  </m:oMath>
                </a14:m>
                <a:r>
                  <a:rPr lang="en-US" sz="2400" b="0" dirty="0" smtClean="0"/>
                  <a:t> G</a:t>
                </a:r>
                <a14:m>
                  <m:oMath xmlns:m="http://schemas.openxmlformats.org/officeDocument/2006/math">
                    <m:r>
                      <a:rPr lang="en-US" sz="2400" b="0" i="0" smtClean="0">
                        <a:latin typeface="Cambria Math" panose="02040503050406030204" pitchFamily="18" charset="0"/>
                      </a:rPr>
                      <m:t>1</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 </m:t>
                    </m:r>
                    <m:r>
                      <a:rPr lang="en-US" sz="2400" b="0" i="1" smtClean="0">
                        <a:latin typeface="Cambria Math" panose="02040503050406030204" pitchFamily="18" charset="0"/>
                      </a:rPr>
                      <m:t>𝐺</m:t>
                    </m:r>
                    <m:r>
                      <a:rPr lang="en-US" sz="2400" b="0" i="1" smtClean="0">
                        <a:latin typeface="Cambria Math" panose="02040503050406030204" pitchFamily="18" charset="0"/>
                      </a:rPr>
                      <m:t>2(</m:t>
                    </m:r>
                    <m:r>
                      <a:rPr lang="en-US" sz="2400" b="0" i="1" smtClean="0">
                        <a:latin typeface="Cambria Math" panose="02040503050406030204" pitchFamily="18" charset="0"/>
                      </a:rPr>
                      <m:t>𝑦</m:t>
                    </m:r>
                    <m:r>
                      <a:rPr lang="en-US" sz="2400" b="0" i="1" smtClean="0">
                        <a:latin typeface="Cambria Math" panose="02040503050406030204" pitchFamily="18" charset="0"/>
                      </a:rPr>
                      <m:t>)</m:t>
                    </m:r>
                  </m:oMath>
                </a14:m>
                <a:endParaRPr lang="en-US" sz="2400" b="0" dirty="0" smtClean="0"/>
              </a:p>
              <a:p>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𝑅</m:t>
                        </m:r>
                      </m:e>
                      <m:sub>
                        <m:r>
                          <a:rPr lang="en-US" sz="2400" b="0" i="1" smtClean="0">
                            <a:latin typeface="Cambria Math" panose="02040503050406030204" pitchFamily="18" charset="0"/>
                          </a:rPr>
                          <m:t>2</m:t>
                        </m:r>
                      </m:sub>
                    </m:sSub>
                    <m:d>
                      <m:dPr>
                        <m:ctrlPr>
                          <a:rPr lang="en-US" sz="2400" i="1">
                            <a:latin typeface="Cambria Math" panose="02040503050406030204" pitchFamily="18" charset="0"/>
                          </a:rPr>
                        </m:ctrlPr>
                      </m:dPr>
                      <m:e>
                        <m:r>
                          <a:rPr lang="en-US" sz="2400" i="1">
                            <a:latin typeface="Cambria Math" panose="02040503050406030204" pitchFamily="18" charset="0"/>
                          </a:rPr>
                          <m:t>𝑦</m:t>
                        </m:r>
                        <m:r>
                          <a:rPr lang="en-US" sz="2400" i="1">
                            <a:latin typeface="Cambria Math" panose="02040503050406030204" pitchFamily="18" charset="0"/>
                          </a:rPr>
                          <m:t>,</m:t>
                        </m:r>
                        <m:r>
                          <a:rPr lang="en-US" sz="2400" i="1">
                            <a:latin typeface="Cambria Math" panose="02040503050406030204" pitchFamily="18" charset="0"/>
                          </a:rPr>
                          <m:t>𝑧</m:t>
                        </m:r>
                      </m:e>
                    </m:d>
                    <m:r>
                      <a:rPr lang="en-US" sz="2400">
                        <a:latin typeface="Cambria Math" panose="02040503050406030204" pitchFamily="18" charset="0"/>
                      </a:rPr>
                      <m:t>:</m:t>
                    </m:r>
                    <m:r>
                      <a:rPr lang="en-US" sz="2400" i="1">
                        <a:latin typeface="Cambria Math" panose="02040503050406030204" pitchFamily="18" charset="0"/>
                      </a:rPr>
                      <m:t>−</m:t>
                    </m:r>
                  </m:oMath>
                </a14:m>
                <a:r>
                  <a:rPr lang="en-US" sz="2400" dirty="0"/>
                  <a:t> G</a:t>
                </a:r>
                <a14:m>
                  <m:oMath xmlns:m="http://schemas.openxmlformats.org/officeDocument/2006/math">
                    <m:r>
                      <a:rPr lang="en-US" sz="2400" dirty="0">
                        <a:latin typeface="Cambria Math" panose="02040503050406030204" pitchFamily="18" charset="0"/>
                      </a:rPr>
                      <m:t>2</m:t>
                    </m:r>
                    <m:d>
                      <m:dPr>
                        <m:ctrlPr>
                          <a:rPr lang="en-US" sz="2400" i="1">
                            <a:latin typeface="Cambria Math" panose="02040503050406030204" pitchFamily="18" charset="0"/>
                          </a:rPr>
                        </m:ctrlPr>
                      </m:dPr>
                      <m:e>
                        <m:r>
                          <a:rPr lang="en-US" sz="2400" i="1">
                            <a:latin typeface="Cambria Math" panose="02040503050406030204" pitchFamily="18" charset="0"/>
                          </a:rPr>
                          <m:t>𝑦</m:t>
                        </m:r>
                      </m:e>
                    </m:d>
                    <m:r>
                      <a:rPr lang="en-US" sz="2400" i="1">
                        <a:latin typeface="Cambria Math" panose="02040503050406030204" pitchFamily="18" charset="0"/>
                      </a:rPr>
                      <m:t>,</m:t>
                    </m:r>
                    <m:r>
                      <a:rPr lang="en-US" sz="2400" i="1">
                        <a:latin typeface="Cambria Math" panose="02040503050406030204" pitchFamily="18" charset="0"/>
                      </a:rPr>
                      <m:t>𝐺</m:t>
                    </m:r>
                    <m:r>
                      <a:rPr lang="en-US" sz="2400" i="1">
                        <a:latin typeface="Cambria Math" panose="02040503050406030204" pitchFamily="18" charset="0"/>
                      </a:rPr>
                      <m:t>3(</m:t>
                    </m:r>
                    <m:r>
                      <a:rPr lang="en-US" sz="2400" i="1">
                        <a:latin typeface="Cambria Math" panose="02040503050406030204" pitchFamily="18" charset="0"/>
                      </a:rPr>
                      <m:t>𝑧</m:t>
                    </m:r>
                    <m:r>
                      <a:rPr lang="en-US" sz="2400" i="1">
                        <a:latin typeface="Cambria Math" panose="02040503050406030204" pitchFamily="18" charset="0"/>
                      </a:rPr>
                      <m:t>)</m:t>
                    </m:r>
                  </m:oMath>
                </a14:m>
                <a:endParaRPr lang="en-US" sz="2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12874" y="1389611"/>
                <a:ext cx="4447973" cy="830997"/>
              </a:xfrm>
              <a:prstGeom prst="rect">
                <a:avLst/>
              </a:prstGeom>
              <a:blipFill rotWithShape="0">
                <a:blip r:embed="rId9"/>
                <a:stretch>
                  <a:fillRect l="-274" t="-5882" b="-16176"/>
                </a:stretch>
              </a:blipFill>
            </p:spPr>
            <p:txBody>
              <a:bodyPr/>
              <a:lstStyle/>
              <a:p>
                <a:r>
                  <a:rPr lang="en-US">
                    <a:noFill/>
                  </a:rPr>
                  <a:t> </a:t>
                </a:r>
              </a:p>
            </p:txBody>
          </p:sp>
        </mc:Fallback>
      </mc:AlternateContent>
      <p:cxnSp>
        <p:nvCxnSpPr>
          <p:cNvPr id="69" name="Straight Arrow Connector 129"/>
          <p:cNvCxnSpPr>
            <a:stCxn id="72" idx="2"/>
            <a:endCxn id="134" idx="0"/>
          </p:cNvCxnSpPr>
          <p:nvPr/>
        </p:nvCxnSpPr>
        <p:spPr>
          <a:xfrm flipH="1">
            <a:off x="4952653" y="1981200"/>
            <a:ext cx="609600" cy="605862"/>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2" name="圆角矩形 109"/>
              <p:cNvSpPr/>
              <p:nvPr/>
            </p:nvSpPr>
            <p:spPr>
              <a:xfrm>
                <a:off x="5105400" y="1412085"/>
                <a:ext cx="913705" cy="5691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dk1"/>
                              </a:solidFill>
                              <a:latin typeface="Cambria Math" panose="02040503050406030204" pitchFamily="18" charset="0"/>
                              <a:cs typeface="Times New Roman" pitchFamily="18" charset="0"/>
                            </a:rPr>
                          </m:ctrlPr>
                        </m:sSubPr>
                        <m:e>
                          <m:r>
                            <a:rPr lang="en-US" sz="2400" b="0" i="1" smtClean="0">
                              <a:solidFill>
                                <a:schemeClr val="dk1"/>
                              </a:solidFill>
                              <a:latin typeface="Cambria Math" panose="02040503050406030204" pitchFamily="18" charset="0"/>
                              <a:cs typeface="Times New Roman" pitchFamily="18" charset="0"/>
                            </a:rPr>
                            <m:t>𝑅</m:t>
                          </m:r>
                        </m:e>
                        <m:sub>
                          <m:r>
                            <a:rPr lang="en-US" sz="2400" b="0" i="1" smtClean="0">
                              <a:solidFill>
                                <a:schemeClr val="dk1"/>
                              </a:solidFill>
                              <a:latin typeface="Cambria Math" panose="02040503050406030204" pitchFamily="18" charset="0"/>
                              <a:cs typeface="Times New Roman" pitchFamily="18" charset="0"/>
                            </a:rPr>
                            <m:t>1</m:t>
                          </m:r>
                        </m:sub>
                      </m:sSub>
                    </m:oMath>
                  </m:oMathPara>
                </a14:m>
                <a:endParaRPr lang="en-US" sz="2400" b="0" i="1" dirty="0" smtClean="0">
                  <a:solidFill>
                    <a:schemeClr val="dk1"/>
                  </a:solidFill>
                  <a:latin typeface="Cambria Math" panose="02040503050406030204" pitchFamily="18" charset="0"/>
                  <a:cs typeface="Times New Roman" pitchFamily="18" charset="0"/>
                </a:endParaRPr>
              </a:p>
            </p:txBody>
          </p:sp>
        </mc:Choice>
        <mc:Fallback xmlns="">
          <p:sp>
            <p:nvSpPr>
              <p:cNvPr id="72" name="圆角矩形 109"/>
              <p:cNvSpPr>
                <a:spLocks noRot="1" noChangeAspect="1" noMove="1" noResize="1" noEditPoints="1" noAdjustHandles="1" noChangeArrowheads="1" noChangeShapeType="1" noTextEdit="1"/>
              </p:cNvSpPr>
              <p:nvPr/>
            </p:nvSpPr>
            <p:spPr>
              <a:xfrm>
                <a:off x="5105400" y="1412085"/>
                <a:ext cx="913705" cy="569115"/>
              </a:xfrm>
              <a:prstGeom prst="roundRect">
                <a:avLst/>
              </a:prstGeom>
              <a:blipFill rotWithShape="0">
                <a:blip r:embed="rId10"/>
                <a:stretch>
                  <a:fillRect/>
                </a:stretch>
              </a:blipFill>
            </p:spPr>
            <p:txBody>
              <a:bodyPr/>
              <a:lstStyle/>
              <a:p>
                <a:r>
                  <a:rPr lang="en-US">
                    <a:noFill/>
                  </a:rPr>
                  <a:t> </a:t>
                </a:r>
              </a:p>
            </p:txBody>
          </p:sp>
        </mc:Fallback>
      </mc:AlternateContent>
      <p:cxnSp>
        <p:nvCxnSpPr>
          <p:cNvPr id="90" name="Straight Arrow Connector 129"/>
          <p:cNvCxnSpPr>
            <a:stCxn id="72" idx="2"/>
            <a:endCxn id="132" idx="0"/>
          </p:cNvCxnSpPr>
          <p:nvPr/>
        </p:nvCxnSpPr>
        <p:spPr>
          <a:xfrm>
            <a:off x="5562253" y="1981200"/>
            <a:ext cx="694579" cy="605862"/>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32" name="圆角矩形 109"/>
              <p:cNvSpPr/>
              <p:nvPr/>
            </p:nvSpPr>
            <p:spPr>
              <a:xfrm>
                <a:off x="5799979" y="2587062"/>
                <a:ext cx="913705" cy="5691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dk1"/>
                          </a:solidFill>
                          <a:latin typeface="Cambria Math" panose="02040503050406030204" pitchFamily="18" charset="0"/>
                          <a:cs typeface="Times New Roman" pitchFamily="18" charset="0"/>
                        </a:rPr>
                        <m:t>𝐺</m:t>
                      </m:r>
                      <m:r>
                        <a:rPr lang="en-US" sz="2400" b="0" i="1" smtClean="0">
                          <a:solidFill>
                            <a:schemeClr val="dk1"/>
                          </a:solidFill>
                          <a:latin typeface="Cambria Math" panose="02040503050406030204" pitchFamily="18" charset="0"/>
                          <a:cs typeface="Times New Roman" pitchFamily="18" charset="0"/>
                        </a:rPr>
                        <m:t>2</m:t>
                      </m:r>
                    </m:oMath>
                  </m:oMathPara>
                </a14:m>
                <a:endParaRPr lang="en-US" sz="2400" b="0" i="1" dirty="0" smtClean="0">
                  <a:solidFill>
                    <a:schemeClr val="dk1"/>
                  </a:solidFill>
                  <a:latin typeface="Cambria Math" panose="02040503050406030204" pitchFamily="18" charset="0"/>
                  <a:cs typeface="Times New Roman" pitchFamily="18" charset="0"/>
                </a:endParaRPr>
              </a:p>
            </p:txBody>
          </p:sp>
        </mc:Choice>
        <mc:Fallback xmlns="">
          <p:sp>
            <p:nvSpPr>
              <p:cNvPr id="132" name="圆角矩形 109"/>
              <p:cNvSpPr>
                <a:spLocks noRot="1" noChangeAspect="1" noMove="1" noResize="1" noEditPoints="1" noAdjustHandles="1" noChangeArrowheads="1" noChangeShapeType="1" noTextEdit="1"/>
              </p:cNvSpPr>
              <p:nvPr/>
            </p:nvSpPr>
            <p:spPr>
              <a:xfrm>
                <a:off x="5799979" y="2587062"/>
                <a:ext cx="913705" cy="569115"/>
              </a:xfrm>
              <a:prstGeom prst="round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圆角矩形 109"/>
              <p:cNvSpPr/>
              <p:nvPr/>
            </p:nvSpPr>
            <p:spPr>
              <a:xfrm>
                <a:off x="4495800" y="2587062"/>
                <a:ext cx="913705" cy="5691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dk1"/>
                          </a:solidFill>
                          <a:latin typeface="Cambria Math" panose="02040503050406030204" pitchFamily="18" charset="0"/>
                          <a:cs typeface="Times New Roman" pitchFamily="18" charset="0"/>
                        </a:rPr>
                        <m:t>𝐺</m:t>
                      </m:r>
                      <m:r>
                        <a:rPr lang="en-US" sz="2400" b="0" i="1" smtClean="0">
                          <a:solidFill>
                            <a:schemeClr val="dk1"/>
                          </a:solidFill>
                          <a:latin typeface="Cambria Math" panose="02040503050406030204" pitchFamily="18" charset="0"/>
                          <a:cs typeface="Times New Roman" pitchFamily="18" charset="0"/>
                        </a:rPr>
                        <m:t>1</m:t>
                      </m:r>
                    </m:oMath>
                  </m:oMathPara>
                </a14:m>
                <a:endParaRPr lang="en-US" sz="2400" b="0" i="1" dirty="0" smtClean="0">
                  <a:solidFill>
                    <a:schemeClr val="dk1"/>
                  </a:solidFill>
                  <a:latin typeface="Cambria Math" panose="02040503050406030204" pitchFamily="18" charset="0"/>
                  <a:cs typeface="Times New Roman" pitchFamily="18" charset="0"/>
                </a:endParaRPr>
              </a:p>
            </p:txBody>
          </p:sp>
        </mc:Choice>
        <mc:Fallback xmlns="">
          <p:sp>
            <p:nvSpPr>
              <p:cNvPr id="134" name="圆角矩形 109"/>
              <p:cNvSpPr>
                <a:spLocks noRot="1" noChangeAspect="1" noMove="1" noResize="1" noEditPoints="1" noAdjustHandles="1" noChangeArrowheads="1" noChangeShapeType="1" noTextEdit="1"/>
              </p:cNvSpPr>
              <p:nvPr/>
            </p:nvSpPr>
            <p:spPr>
              <a:xfrm>
                <a:off x="4495800" y="2587062"/>
                <a:ext cx="913705" cy="569115"/>
              </a:xfrm>
              <a:prstGeom prst="round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2" name="TextBox 151"/>
              <p:cNvSpPr txBox="1"/>
              <p:nvPr/>
            </p:nvSpPr>
            <p:spPr>
              <a:xfrm>
                <a:off x="4363863" y="3042578"/>
                <a:ext cx="1207516" cy="453137"/>
              </a:xfrm>
              <a:prstGeom prst="rect">
                <a:avLst/>
              </a:prstGeom>
              <a:noFill/>
            </p:spPr>
            <p:txBody>
              <a:bodyPr wrap="square" rtlCol="0">
                <a:spAutoFit/>
              </a:bodyPr>
              <a:lstStyle/>
              <a:p>
                <a14:m>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𝑝</m:t>
                        </m:r>
                      </m:e>
                      <m:sub>
                        <m:r>
                          <a:rPr lang="en-US" sz="2400" b="0" i="1" dirty="0" smtClean="0">
                            <a:solidFill>
                              <a:schemeClr val="dk1"/>
                            </a:solidFill>
                            <a:latin typeface="Cambria Math" panose="02040503050406030204" pitchFamily="18" charset="0"/>
                            <a:cs typeface="Times New Roman" pitchFamily="18" charset="0"/>
                          </a:rPr>
                          <m:t>1</m:t>
                        </m:r>
                      </m:sub>
                    </m:sSub>
                  </m:oMath>
                </a14:m>
                <a:r>
                  <a:rPr lang="en-US" sz="2028" dirty="0" smtClean="0"/>
                  <a:t>=0.39</a:t>
                </a:r>
                <a:endParaRPr lang="en-US" sz="2028" dirty="0"/>
              </a:p>
            </p:txBody>
          </p:sp>
        </mc:Choice>
        <mc:Fallback xmlns="">
          <p:sp>
            <p:nvSpPr>
              <p:cNvPr id="152" name="TextBox 151"/>
              <p:cNvSpPr txBox="1">
                <a:spLocks noRot="1" noChangeAspect="1" noMove="1" noResize="1" noEditPoints="1" noAdjustHandles="1" noChangeArrowheads="1" noChangeShapeType="1" noTextEdit="1"/>
              </p:cNvSpPr>
              <p:nvPr/>
            </p:nvSpPr>
            <p:spPr>
              <a:xfrm>
                <a:off x="4363863" y="3042578"/>
                <a:ext cx="1207516" cy="453137"/>
              </a:xfrm>
              <a:prstGeom prst="rect">
                <a:avLst/>
              </a:prstGeom>
              <a:blipFill rotWithShape="0">
                <a:blip r:embed="rId13"/>
                <a:stretch>
                  <a:fillRect l="-1515" r="-505"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TextBox 152"/>
              <p:cNvSpPr txBox="1"/>
              <p:nvPr/>
            </p:nvSpPr>
            <p:spPr>
              <a:xfrm>
                <a:off x="4363863" y="3553323"/>
                <a:ext cx="1207516" cy="453137"/>
              </a:xfrm>
              <a:prstGeom prst="rect">
                <a:avLst/>
              </a:prstGeom>
              <a:noFill/>
            </p:spPr>
            <p:txBody>
              <a:bodyPr wrap="square" rtlCol="0">
                <a:spAutoFit/>
              </a:bodyPr>
              <a:lstStyle/>
              <a:p>
                <a14:m>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𝐶</m:t>
                        </m:r>
                      </m:e>
                      <m:sub>
                        <m:r>
                          <a:rPr lang="en-US" sz="2400" b="0" i="1" dirty="0" smtClean="0">
                            <a:solidFill>
                              <a:schemeClr val="dk1"/>
                            </a:solidFill>
                            <a:latin typeface="Cambria Math" panose="02040503050406030204" pitchFamily="18" charset="0"/>
                            <a:cs typeface="Times New Roman" pitchFamily="18" charset="0"/>
                          </a:rPr>
                          <m:t>1</m:t>
                        </m:r>
                      </m:sub>
                    </m:sSub>
                  </m:oMath>
                </a14:m>
                <a:r>
                  <a:rPr lang="en-US" sz="2028" dirty="0" smtClean="0"/>
                  <a:t>=201</a:t>
                </a:r>
                <a:endParaRPr lang="en-US" sz="2028" dirty="0"/>
              </a:p>
            </p:txBody>
          </p:sp>
        </mc:Choice>
        <mc:Fallback xmlns="">
          <p:sp>
            <p:nvSpPr>
              <p:cNvPr id="153" name="TextBox 152"/>
              <p:cNvSpPr txBox="1">
                <a:spLocks noRot="1" noChangeAspect="1" noMove="1" noResize="1" noEditPoints="1" noAdjustHandles="1" noChangeArrowheads="1" noChangeShapeType="1" noTextEdit="1"/>
              </p:cNvSpPr>
              <p:nvPr/>
            </p:nvSpPr>
            <p:spPr>
              <a:xfrm>
                <a:off x="4363863" y="3553323"/>
                <a:ext cx="1207516" cy="453137"/>
              </a:xfrm>
              <a:prstGeom prst="rect">
                <a:avLst/>
              </a:prstGeom>
              <a:blipFill rotWithShape="0">
                <a:blip r:embed="rId14"/>
                <a:stretch>
                  <a:fillRect l="-1515"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726684" y="3048000"/>
                <a:ext cx="1207516" cy="453137"/>
              </a:xfrm>
              <a:prstGeom prst="rect">
                <a:avLst/>
              </a:prstGeom>
              <a:noFill/>
            </p:spPr>
            <p:txBody>
              <a:bodyPr wrap="square" rtlCol="0">
                <a:spAutoFit/>
              </a:bodyPr>
              <a:lstStyle/>
              <a:p>
                <a14:m>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𝑝</m:t>
                        </m:r>
                      </m:e>
                      <m:sub>
                        <m:r>
                          <a:rPr lang="en-US" sz="2400" b="0" i="1" dirty="0" smtClean="0">
                            <a:solidFill>
                              <a:schemeClr val="dk1"/>
                            </a:solidFill>
                            <a:latin typeface="Cambria Math" panose="02040503050406030204" pitchFamily="18" charset="0"/>
                            <a:cs typeface="Times New Roman" pitchFamily="18" charset="0"/>
                          </a:rPr>
                          <m:t>2</m:t>
                        </m:r>
                      </m:sub>
                    </m:sSub>
                  </m:oMath>
                </a14:m>
                <a:r>
                  <a:rPr lang="en-US" sz="2028" dirty="0" smtClean="0"/>
                  <a:t>=0.14</a:t>
                </a:r>
                <a:endParaRPr lang="en-US" sz="2028" dirty="0"/>
              </a:p>
            </p:txBody>
          </p:sp>
        </mc:Choice>
        <mc:Fallback xmlns="">
          <p:sp>
            <p:nvSpPr>
              <p:cNvPr id="29" name="TextBox 28"/>
              <p:cNvSpPr txBox="1">
                <a:spLocks noRot="1" noChangeAspect="1" noMove="1" noResize="1" noEditPoints="1" noAdjustHandles="1" noChangeArrowheads="1" noChangeShapeType="1" noTextEdit="1"/>
              </p:cNvSpPr>
              <p:nvPr/>
            </p:nvSpPr>
            <p:spPr>
              <a:xfrm>
                <a:off x="5726684" y="3048000"/>
                <a:ext cx="1207516" cy="453137"/>
              </a:xfrm>
              <a:prstGeom prst="rect">
                <a:avLst/>
              </a:prstGeom>
              <a:blipFill rotWithShape="0">
                <a:blip r:embed="rId20"/>
                <a:stretch>
                  <a:fillRect l="-1508"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726684" y="3558745"/>
                <a:ext cx="1207516" cy="453137"/>
              </a:xfrm>
              <a:prstGeom prst="rect">
                <a:avLst/>
              </a:prstGeom>
              <a:noFill/>
            </p:spPr>
            <p:txBody>
              <a:bodyPr wrap="square" rtlCol="0">
                <a:spAutoFit/>
              </a:bodyPr>
              <a:lstStyle/>
              <a:p>
                <a14:m>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𝐶</m:t>
                        </m:r>
                      </m:e>
                      <m:sub>
                        <m:r>
                          <a:rPr lang="en-US" sz="2400" b="0" i="1" dirty="0" smtClean="0">
                            <a:solidFill>
                              <a:schemeClr val="dk1"/>
                            </a:solidFill>
                            <a:latin typeface="Cambria Math" panose="02040503050406030204" pitchFamily="18" charset="0"/>
                            <a:cs typeface="Times New Roman" pitchFamily="18" charset="0"/>
                          </a:rPr>
                          <m:t>2</m:t>
                        </m:r>
                      </m:sub>
                    </m:sSub>
                  </m:oMath>
                </a14:m>
                <a:r>
                  <a:rPr lang="en-US" sz="2028" dirty="0" smtClean="0"/>
                  <a:t>=404</a:t>
                </a:r>
                <a:endParaRPr lang="en-US" sz="2028" dirty="0"/>
              </a:p>
            </p:txBody>
          </p:sp>
        </mc:Choice>
        <mc:Fallback xmlns="">
          <p:sp>
            <p:nvSpPr>
              <p:cNvPr id="30" name="TextBox 29"/>
              <p:cNvSpPr txBox="1">
                <a:spLocks noRot="1" noChangeAspect="1" noMove="1" noResize="1" noEditPoints="1" noAdjustHandles="1" noChangeArrowheads="1" noChangeShapeType="1" noTextEdit="1"/>
              </p:cNvSpPr>
              <p:nvPr/>
            </p:nvSpPr>
            <p:spPr>
              <a:xfrm>
                <a:off x="5726684" y="3558745"/>
                <a:ext cx="1207516" cy="453137"/>
              </a:xfrm>
              <a:prstGeom prst="rect">
                <a:avLst/>
              </a:prstGeom>
              <a:blipFill rotWithShape="0">
                <a:blip r:embed="rId21"/>
                <a:stretch>
                  <a:fillRect l="-1005" b="-21622"/>
                </a:stretch>
              </a:blipFill>
            </p:spPr>
            <p:txBody>
              <a:bodyPr/>
              <a:lstStyle/>
              <a:p>
                <a:r>
                  <a:rPr lang="en-US">
                    <a:noFill/>
                  </a:rPr>
                  <a:t> </a:t>
                </a:r>
              </a:p>
            </p:txBody>
          </p:sp>
        </mc:Fallback>
      </mc:AlternateContent>
      <p:cxnSp>
        <p:nvCxnSpPr>
          <p:cNvPr id="37" name="Straight Arrow Connector 129"/>
          <p:cNvCxnSpPr>
            <a:stCxn id="38" idx="2"/>
            <a:endCxn id="41" idx="0"/>
          </p:cNvCxnSpPr>
          <p:nvPr/>
        </p:nvCxnSpPr>
        <p:spPr>
          <a:xfrm flipH="1">
            <a:off x="7314853" y="2007918"/>
            <a:ext cx="457895" cy="605862"/>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8" name="圆角矩形 109"/>
              <p:cNvSpPr/>
              <p:nvPr/>
            </p:nvSpPr>
            <p:spPr>
              <a:xfrm>
                <a:off x="7315895" y="1438803"/>
                <a:ext cx="913705" cy="5691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solidFill>
                                <a:schemeClr val="dk1"/>
                              </a:solidFill>
                              <a:latin typeface="Cambria Math" panose="02040503050406030204" pitchFamily="18" charset="0"/>
                              <a:cs typeface="Times New Roman" pitchFamily="18" charset="0"/>
                            </a:rPr>
                          </m:ctrlPr>
                        </m:sSubPr>
                        <m:e>
                          <m:r>
                            <a:rPr lang="en-US" sz="2400" b="0" i="1" smtClean="0">
                              <a:solidFill>
                                <a:schemeClr val="dk1"/>
                              </a:solidFill>
                              <a:latin typeface="Cambria Math" panose="02040503050406030204" pitchFamily="18" charset="0"/>
                              <a:cs typeface="Times New Roman" pitchFamily="18" charset="0"/>
                            </a:rPr>
                            <m:t>𝑅</m:t>
                          </m:r>
                        </m:e>
                        <m:sub>
                          <m:r>
                            <a:rPr lang="en-US" sz="2400" b="0" i="1" smtClean="0">
                              <a:solidFill>
                                <a:schemeClr val="dk1"/>
                              </a:solidFill>
                              <a:latin typeface="Cambria Math" panose="02040503050406030204" pitchFamily="18" charset="0"/>
                              <a:cs typeface="Times New Roman" pitchFamily="18" charset="0"/>
                            </a:rPr>
                            <m:t>2</m:t>
                          </m:r>
                        </m:sub>
                      </m:sSub>
                    </m:oMath>
                  </m:oMathPara>
                </a14:m>
                <a:endParaRPr lang="en-US" sz="2400" b="0" i="1" dirty="0" smtClean="0">
                  <a:solidFill>
                    <a:schemeClr val="dk1"/>
                  </a:solidFill>
                  <a:latin typeface="Cambria Math" panose="02040503050406030204" pitchFamily="18" charset="0"/>
                  <a:cs typeface="Times New Roman" pitchFamily="18" charset="0"/>
                </a:endParaRPr>
              </a:p>
            </p:txBody>
          </p:sp>
        </mc:Choice>
        <mc:Fallback xmlns="">
          <p:sp>
            <p:nvSpPr>
              <p:cNvPr id="38" name="圆角矩形 109"/>
              <p:cNvSpPr>
                <a:spLocks noRot="1" noChangeAspect="1" noMove="1" noResize="1" noEditPoints="1" noAdjustHandles="1" noChangeArrowheads="1" noChangeShapeType="1" noTextEdit="1"/>
              </p:cNvSpPr>
              <p:nvPr/>
            </p:nvSpPr>
            <p:spPr>
              <a:xfrm>
                <a:off x="7315895" y="1438803"/>
                <a:ext cx="913705" cy="569115"/>
              </a:xfrm>
              <a:prstGeom prst="roundRect">
                <a:avLst/>
              </a:prstGeom>
              <a:blipFill rotWithShape="0">
                <a:blip r:embed="rId22"/>
                <a:stretch>
                  <a:fillRect/>
                </a:stretch>
              </a:blipFill>
            </p:spPr>
            <p:txBody>
              <a:bodyPr/>
              <a:lstStyle/>
              <a:p>
                <a:r>
                  <a:rPr lang="en-US">
                    <a:noFill/>
                  </a:rPr>
                  <a:t> </a:t>
                </a:r>
              </a:p>
            </p:txBody>
          </p:sp>
        </mc:Fallback>
      </mc:AlternateContent>
      <p:cxnSp>
        <p:nvCxnSpPr>
          <p:cNvPr id="39" name="Straight Arrow Connector 129"/>
          <p:cNvCxnSpPr>
            <a:stCxn id="38" idx="2"/>
            <a:endCxn id="40" idx="0"/>
          </p:cNvCxnSpPr>
          <p:nvPr/>
        </p:nvCxnSpPr>
        <p:spPr>
          <a:xfrm>
            <a:off x="7772748" y="2007918"/>
            <a:ext cx="617684" cy="605862"/>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40" name="圆角矩形 109"/>
              <p:cNvSpPr/>
              <p:nvPr/>
            </p:nvSpPr>
            <p:spPr>
              <a:xfrm>
                <a:off x="7933579" y="2613780"/>
                <a:ext cx="913705" cy="5691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dk1"/>
                          </a:solidFill>
                          <a:latin typeface="Cambria Math" panose="02040503050406030204" pitchFamily="18" charset="0"/>
                          <a:cs typeface="Times New Roman" pitchFamily="18" charset="0"/>
                        </a:rPr>
                        <m:t>𝐺</m:t>
                      </m:r>
                      <m:r>
                        <a:rPr lang="en-US" sz="2400" b="0" i="1" smtClean="0">
                          <a:solidFill>
                            <a:schemeClr val="dk1"/>
                          </a:solidFill>
                          <a:latin typeface="Cambria Math" panose="02040503050406030204" pitchFamily="18" charset="0"/>
                          <a:cs typeface="Times New Roman" pitchFamily="18" charset="0"/>
                        </a:rPr>
                        <m:t>3</m:t>
                      </m:r>
                    </m:oMath>
                  </m:oMathPara>
                </a14:m>
                <a:endParaRPr lang="en-US" sz="2400" b="0" i="1" dirty="0" smtClean="0">
                  <a:solidFill>
                    <a:schemeClr val="dk1"/>
                  </a:solidFill>
                  <a:latin typeface="Cambria Math" panose="02040503050406030204" pitchFamily="18" charset="0"/>
                  <a:cs typeface="Times New Roman" pitchFamily="18" charset="0"/>
                </a:endParaRPr>
              </a:p>
            </p:txBody>
          </p:sp>
        </mc:Choice>
        <mc:Fallback xmlns="">
          <p:sp>
            <p:nvSpPr>
              <p:cNvPr id="40" name="圆角矩形 109"/>
              <p:cNvSpPr>
                <a:spLocks noRot="1" noChangeAspect="1" noMove="1" noResize="1" noEditPoints="1" noAdjustHandles="1" noChangeArrowheads="1" noChangeShapeType="1" noTextEdit="1"/>
              </p:cNvSpPr>
              <p:nvPr/>
            </p:nvSpPr>
            <p:spPr>
              <a:xfrm>
                <a:off x="7933579" y="2613780"/>
                <a:ext cx="913705" cy="569115"/>
              </a:xfrm>
              <a:prstGeom prst="roundRect">
                <a:avLst/>
              </a:prstGeom>
              <a:blipFill rotWithShape="0">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圆角矩形 109"/>
              <p:cNvSpPr/>
              <p:nvPr/>
            </p:nvSpPr>
            <p:spPr>
              <a:xfrm>
                <a:off x="6858000" y="2613780"/>
                <a:ext cx="913705" cy="5691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dk1"/>
                          </a:solidFill>
                          <a:latin typeface="Cambria Math" panose="02040503050406030204" pitchFamily="18" charset="0"/>
                          <a:cs typeface="Times New Roman" pitchFamily="18" charset="0"/>
                        </a:rPr>
                        <m:t>𝐺</m:t>
                      </m:r>
                      <m:r>
                        <a:rPr lang="en-US" sz="2400" b="0" i="1" smtClean="0">
                          <a:solidFill>
                            <a:schemeClr val="dk1"/>
                          </a:solidFill>
                          <a:latin typeface="Cambria Math" panose="02040503050406030204" pitchFamily="18" charset="0"/>
                          <a:cs typeface="Times New Roman" pitchFamily="18" charset="0"/>
                        </a:rPr>
                        <m:t>2</m:t>
                      </m:r>
                    </m:oMath>
                  </m:oMathPara>
                </a14:m>
                <a:endParaRPr lang="en-US" sz="2400" b="0" i="1" dirty="0" smtClean="0">
                  <a:solidFill>
                    <a:schemeClr val="dk1"/>
                  </a:solidFill>
                  <a:latin typeface="Cambria Math" panose="02040503050406030204" pitchFamily="18" charset="0"/>
                  <a:cs typeface="Times New Roman" pitchFamily="18" charset="0"/>
                </a:endParaRPr>
              </a:p>
            </p:txBody>
          </p:sp>
        </mc:Choice>
        <mc:Fallback xmlns="">
          <p:sp>
            <p:nvSpPr>
              <p:cNvPr id="41" name="圆角矩形 109"/>
              <p:cNvSpPr>
                <a:spLocks noRot="1" noChangeAspect="1" noMove="1" noResize="1" noEditPoints="1" noAdjustHandles="1" noChangeArrowheads="1" noChangeShapeType="1" noTextEdit="1"/>
              </p:cNvSpPr>
              <p:nvPr/>
            </p:nvSpPr>
            <p:spPr>
              <a:xfrm>
                <a:off x="6858000" y="2613780"/>
                <a:ext cx="913705" cy="569115"/>
              </a:xfrm>
              <a:prstGeom prst="roundRect">
                <a:avLst/>
              </a:prstGeom>
              <a:blipFill rotWithShape="0">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6726063" y="3069296"/>
                <a:ext cx="1207516" cy="453137"/>
              </a:xfrm>
              <a:prstGeom prst="rect">
                <a:avLst/>
              </a:prstGeom>
              <a:noFill/>
            </p:spPr>
            <p:txBody>
              <a:bodyPr wrap="square" rtlCol="0">
                <a:spAutoFit/>
              </a:bodyPr>
              <a:lstStyle/>
              <a:p>
                <a14:m>
                  <m:oMath xmlns:m="http://schemas.openxmlformats.org/officeDocument/2006/math">
                    <m:sSub>
                      <m:sSubPr>
                        <m:ctrlPr>
                          <a:rPr lang="en-US" sz="2400" i="1" dirty="0">
                            <a:solidFill>
                              <a:schemeClr val="dk1"/>
                            </a:solidFill>
                            <a:latin typeface="Cambria Math" panose="02040503050406030204" pitchFamily="18" charset="0"/>
                            <a:cs typeface="Times New Roman" pitchFamily="18" charset="0"/>
                          </a:rPr>
                        </m:ctrlPr>
                      </m:sSubPr>
                      <m:e>
                        <m:r>
                          <a:rPr lang="en-US" sz="2400" i="1" dirty="0">
                            <a:solidFill>
                              <a:schemeClr val="dk1"/>
                            </a:solidFill>
                            <a:latin typeface="Cambria Math" panose="02040503050406030204" pitchFamily="18" charset="0"/>
                            <a:cs typeface="Times New Roman" pitchFamily="18" charset="0"/>
                          </a:rPr>
                          <m:t>𝑝</m:t>
                        </m:r>
                      </m:e>
                      <m:sub>
                        <m:r>
                          <a:rPr lang="en-US" sz="2400" i="1" dirty="0">
                            <a:solidFill>
                              <a:schemeClr val="dk1"/>
                            </a:solidFill>
                            <a:latin typeface="Cambria Math" panose="02040503050406030204" pitchFamily="18" charset="0"/>
                            <a:cs typeface="Times New Roman" pitchFamily="18" charset="0"/>
                          </a:rPr>
                          <m:t>2</m:t>
                        </m:r>
                      </m:sub>
                    </m:sSub>
                  </m:oMath>
                </a14:m>
                <a:r>
                  <a:rPr lang="en-US" sz="2028" dirty="0"/>
                  <a:t>=0.14</a:t>
                </a:r>
              </a:p>
            </p:txBody>
          </p:sp>
        </mc:Choice>
        <mc:Fallback xmlns="">
          <p:sp>
            <p:nvSpPr>
              <p:cNvPr id="42" name="TextBox 41"/>
              <p:cNvSpPr txBox="1">
                <a:spLocks noRot="1" noChangeAspect="1" noMove="1" noResize="1" noEditPoints="1" noAdjustHandles="1" noChangeArrowheads="1" noChangeShapeType="1" noTextEdit="1"/>
              </p:cNvSpPr>
              <p:nvPr/>
            </p:nvSpPr>
            <p:spPr>
              <a:xfrm>
                <a:off x="6726063" y="3069296"/>
                <a:ext cx="1207516" cy="453137"/>
              </a:xfrm>
              <a:prstGeom prst="rect">
                <a:avLst/>
              </a:prstGeom>
              <a:blipFill rotWithShape="0">
                <a:blip r:embed="rId25"/>
                <a:stretch>
                  <a:fillRect l="-1515"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6726063" y="3580041"/>
                <a:ext cx="1207516" cy="453137"/>
              </a:xfrm>
              <a:prstGeom prst="rect">
                <a:avLst/>
              </a:prstGeom>
              <a:noFill/>
            </p:spPr>
            <p:txBody>
              <a:bodyPr wrap="square" rtlCol="0">
                <a:spAutoFit/>
              </a:bodyPr>
              <a:lstStyle/>
              <a:p>
                <a14:m>
                  <m:oMath xmlns:m="http://schemas.openxmlformats.org/officeDocument/2006/math">
                    <m:sSub>
                      <m:sSubPr>
                        <m:ctrlPr>
                          <a:rPr lang="en-US" sz="2400" i="1" dirty="0">
                            <a:solidFill>
                              <a:schemeClr val="dk1"/>
                            </a:solidFill>
                            <a:latin typeface="Cambria Math" panose="02040503050406030204" pitchFamily="18" charset="0"/>
                            <a:cs typeface="Times New Roman" pitchFamily="18" charset="0"/>
                          </a:rPr>
                        </m:ctrlPr>
                      </m:sSubPr>
                      <m:e>
                        <m:r>
                          <a:rPr lang="en-US" sz="2400" i="1" dirty="0">
                            <a:solidFill>
                              <a:schemeClr val="dk1"/>
                            </a:solidFill>
                            <a:latin typeface="Cambria Math" panose="02040503050406030204" pitchFamily="18" charset="0"/>
                            <a:cs typeface="Times New Roman" pitchFamily="18" charset="0"/>
                          </a:rPr>
                          <m:t>𝐶</m:t>
                        </m:r>
                      </m:e>
                      <m:sub>
                        <m:r>
                          <a:rPr lang="en-US" sz="2400" i="1" dirty="0">
                            <a:solidFill>
                              <a:schemeClr val="dk1"/>
                            </a:solidFill>
                            <a:latin typeface="Cambria Math" panose="02040503050406030204" pitchFamily="18" charset="0"/>
                            <a:cs typeface="Times New Roman" pitchFamily="18" charset="0"/>
                          </a:rPr>
                          <m:t>2</m:t>
                        </m:r>
                      </m:sub>
                    </m:sSub>
                  </m:oMath>
                </a14:m>
                <a:r>
                  <a:rPr lang="en-US" sz="2028" dirty="0"/>
                  <a:t>=404</a:t>
                </a:r>
              </a:p>
            </p:txBody>
          </p:sp>
        </mc:Choice>
        <mc:Fallback xmlns="">
          <p:sp>
            <p:nvSpPr>
              <p:cNvPr id="43" name="TextBox 42"/>
              <p:cNvSpPr txBox="1">
                <a:spLocks noRot="1" noChangeAspect="1" noMove="1" noResize="1" noEditPoints="1" noAdjustHandles="1" noChangeArrowheads="1" noChangeShapeType="1" noTextEdit="1"/>
              </p:cNvSpPr>
              <p:nvPr/>
            </p:nvSpPr>
            <p:spPr>
              <a:xfrm>
                <a:off x="6726063" y="3580041"/>
                <a:ext cx="1207516" cy="453137"/>
              </a:xfrm>
              <a:prstGeom prst="rect">
                <a:avLst/>
              </a:prstGeom>
              <a:blipFill rotWithShape="0">
                <a:blip r:embed="rId26"/>
                <a:stretch>
                  <a:fillRect l="-101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860284" y="3074718"/>
                <a:ext cx="1207516" cy="453137"/>
              </a:xfrm>
              <a:prstGeom prst="rect">
                <a:avLst/>
              </a:prstGeom>
              <a:noFill/>
            </p:spPr>
            <p:txBody>
              <a:bodyPr wrap="square" rtlCol="0">
                <a:spAutoFit/>
              </a:bodyPr>
              <a:lstStyle/>
              <a:p>
                <a14:m>
                  <m:oMath xmlns:m="http://schemas.openxmlformats.org/officeDocument/2006/math">
                    <m:sSub>
                      <m:sSubPr>
                        <m:ctrlPr>
                          <a:rPr lang="en-US" sz="2400" i="1" dirty="0">
                            <a:solidFill>
                              <a:schemeClr val="dk1"/>
                            </a:solidFill>
                            <a:latin typeface="Cambria Math" panose="02040503050406030204" pitchFamily="18" charset="0"/>
                            <a:cs typeface="Times New Roman" pitchFamily="18" charset="0"/>
                          </a:rPr>
                        </m:ctrlPr>
                      </m:sSubPr>
                      <m:e>
                        <m:r>
                          <a:rPr lang="en-US" sz="2400" i="1" dirty="0">
                            <a:solidFill>
                              <a:schemeClr val="dk1"/>
                            </a:solidFill>
                            <a:latin typeface="Cambria Math" panose="02040503050406030204" pitchFamily="18" charset="0"/>
                            <a:cs typeface="Times New Roman" pitchFamily="18" charset="0"/>
                          </a:rPr>
                          <m:t>𝑝</m:t>
                        </m:r>
                      </m:e>
                      <m:sub>
                        <m:r>
                          <a:rPr lang="en-US" sz="2400" i="1" dirty="0">
                            <a:solidFill>
                              <a:schemeClr val="dk1"/>
                            </a:solidFill>
                            <a:latin typeface="Cambria Math" panose="02040503050406030204" pitchFamily="18" charset="0"/>
                            <a:cs typeface="Times New Roman" pitchFamily="18" charset="0"/>
                          </a:rPr>
                          <m:t>3</m:t>
                        </m:r>
                      </m:sub>
                    </m:sSub>
                  </m:oMath>
                </a14:m>
                <a:r>
                  <a:rPr lang="en-US" sz="2028" dirty="0"/>
                  <a:t>=0.71</a:t>
                </a:r>
              </a:p>
            </p:txBody>
          </p:sp>
        </mc:Choice>
        <mc:Fallback xmlns="">
          <p:sp>
            <p:nvSpPr>
              <p:cNvPr id="44" name="TextBox 43"/>
              <p:cNvSpPr txBox="1">
                <a:spLocks noRot="1" noChangeAspect="1" noMove="1" noResize="1" noEditPoints="1" noAdjustHandles="1" noChangeArrowheads="1" noChangeShapeType="1" noTextEdit="1"/>
              </p:cNvSpPr>
              <p:nvPr/>
            </p:nvSpPr>
            <p:spPr>
              <a:xfrm>
                <a:off x="7860284" y="3074718"/>
                <a:ext cx="1207516" cy="453137"/>
              </a:xfrm>
              <a:prstGeom prst="rect">
                <a:avLst/>
              </a:prstGeom>
              <a:blipFill rotWithShape="0">
                <a:blip r:embed="rId27"/>
                <a:stretch>
                  <a:fillRect l="-1508"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7860284" y="3585463"/>
                <a:ext cx="1207516" cy="453137"/>
              </a:xfrm>
              <a:prstGeom prst="rect">
                <a:avLst/>
              </a:prstGeom>
              <a:noFill/>
            </p:spPr>
            <p:txBody>
              <a:bodyPr wrap="square" rtlCol="0">
                <a:spAutoFit/>
              </a:bodyPr>
              <a:lstStyle/>
              <a:p>
                <a14:m>
                  <m:oMath xmlns:m="http://schemas.openxmlformats.org/officeDocument/2006/math">
                    <m:sSub>
                      <m:sSubPr>
                        <m:ctrlPr>
                          <a:rPr lang="en-US" sz="2400" i="1" dirty="0">
                            <a:solidFill>
                              <a:schemeClr val="dk1"/>
                            </a:solidFill>
                            <a:latin typeface="Cambria Math" panose="02040503050406030204" pitchFamily="18" charset="0"/>
                            <a:cs typeface="Times New Roman" pitchFamily="18" charset="0"/>
                          </a:rPr>
                        </m:ctrlPr>
                      </m:sSubPr>
                      <m:e>
                        <m:r>
                          <a:rPr lang="en-US" sz="2400" i="1" dirty="0">
                            <a:solidFill>
                              <a:schemeClr val="dk1"/>
                            </a:solidFill>
                            <a:latin typeface="Cambria Math" panose="02040503050406030204" pitchFamily="18" charset="0"/>
                            <a:cs typeface="Times New Roman" pitchFamily="18" charset="0"/>
                          </a:rPr>
                          <m:t>𝐶</m:t>
                        </m:r>
                      </m:e>
                      <m:sub>
                        <m:r>
                          <a:rPr lang="en-US" sz="2400" i="1" dirty="0">
                            <a:solidFill>
                              <a:schemeClr val="dk1"/>
                            </a:solidFill>
                            <a:latin typeface="Cambria Math" panose="02040503050406030204" pitchFamily="18" charset="0"/>
                            <a:cs typeface="Times New Roman" pitchFamily="18" charset="0"/>
                          </a:rPr>
                          <m:t>3</m:t>
                        </m:r>
                      </m:sub>
                    </m:sSub>
                  </m:oMath>
                </a14:m>
                <a:r>
                  <a:rPr lang="en-US" sz="2028" dirty="0"/>
                  <a:t>=278</a:t>
                </a:r>
              </a:p>
            </p:txBody>
          </p:sp>
        </mc:Choice>
        <mc:Fallback xmlns="">
          <p:sp>
            <p:nvSpPr>
              <p:cNvPr id="45" name="TextBox 44"/>
              <p:cNvSpPr txBox="1">
                <a:spLocks noRot="1" noChangeAspect="1" noMove="1" noResize="1" noEditPoints="1" noAdjustHandles="1" noChangeArrowheads="1" noChangeShapeType="1" noTextEdit="1"/>
              </p:cNvSpPr>
              <p:nvPr/>
            </p:nvSpPr>
            <p:spPr>
              <a:xfrm>
                <a:off x="7860284" y="3585463"/>
                <a:ext cx="1207516" cy="453137"/>
              </a:xfrm>
              <a:prstGeom prst="rect">
                <a:avLst/>
              </a:prstGeom>
              <a:blipFill rotWithShape="0">
                <a:blip r:embed="rId28"/>
                <a:stretch>
                  <a:fillRect l="-1005"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圆角矩形 109"/>
              <p:cNvSpPr/>
              <p:nvPr/>
            </p:nvSpPr>
            <p:spPr>
              <a:xfrm>
                <a:off x="533401" y="4954439"/>
                <a:ext cx="2954143" cy="5380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dk1"/>
                          </a:solidFill>
                          <a:latin typeface="Cambria Math" panose="02040503050406030204" pitchFamily="18" charset="0"/>
                          <a:cs typeface="Times New Roman" pitchFamily="18" charset="0"/>
                        </a:rPr>
                        <m:t>𝑂𝑝𝑡𝑖𝑚𝑎𝑙</m:t>
                      </m:r>
                      <m:r>
                        <a:rPr lang="en-US" sz="2400" b="0" i="1" smtClean="0">
                          <a:solidFill>
                            <a:schemeClr val="dk1"/>
                          </a:solidFill>
                          <a:latin typeface="Cambria Math" panose="02040503050406030204" pitchFamily="18" charset="0"/>
                          <a:cs typeface="Times New Roman" pitchFamily="18" charset="0"/>
                        </a:rPr>
                        <m:t> </m:t>
                      </m:r>
                      <m:r>
                        <a:rPr lang="en-US" sz="2400" b="0" i="1" smtClean="0">
                          <a:solidFill>
                            <a:schemeClr val="dk1"/>
                          </a:solidFill>
                          <a:latin typeface="Cambria Math" panose="02040503050406030204" pitchFamily="18" charset="0"/>
                          <a:cs typeface="Times New Roman" pitchFamily="18" charset="0"/>
                        </a:rPr>
                        <m:t>𝐶𝑜𝑠𝑡</m:t>
                      </m:r>
                      <m:r>
                        <a:rPr lang="en-US" sz="2400" b="0" i="1" smtClean="0">
                          <a:solidFill>
                            <a:schemeClr val="dk1"/>
                          </a:solidFill>
                          <a:latin typeface="Cambria Math" panose="02040503050406030204" pitchFamily="18" charset="0"/>
                          <a:cs typeface="Times New Roman" pitchFamily="18" charset="0"/>
                        </a:rPr>
                        <m:t> </m:t>
                      </m:r>
                      <m:r>
                        <a:rPr lang="en-US" sz="2400" b="0" i="1" smtClean="0">
                          <a:solidFill>
                            <a:schemeClr val="dk1"/>
                          </a:solidFill>
                          <a:latin typeface="Cambria Math" panose="02040503050406030204" pitchFamily="18" charset="0"/>
                          <a:cs typeface="Times New Roman" pitchFamily="18" charset="0"/>
                        </a:rPr>
                        <m:t>𝑓𝑜𝑟</m:t>
                      </m:r>
                      <m:r>
                        <a:rPr lang="en-US" sz="2400" b="0" i="1" smtClean="0">
                          <a:solidFill>
                            <a:schemeClr val="dk1"/>
                          </a:solidFill>
                          <a:latin typeface="Cambria Math" panose="02040503050406030204" pitchFamily="18" charset="0"/>
                          <a:cs typeface="Times New Roman" pitchFamily="18" charset="0"/>
                        </a:rPr>
                        <m:t> </m:t>
                      </m:r>
                      <m:sSub>
                        <m:sSubPr>
                          <m:ctrlPr>
                            <a:rPr lang="en-US" sz="2400" i="1">
                              <a:solidFill>
                                <a:schemeClr val="dk1"/>
                              </a:solidFill>
                              <a:latin typeface="Cambria Math" panose="02040503050406030204" pitchFamily="18" charset="0"/>
                              <a:cs typeface="Times New Roman" pitchFamily="18" charset="0"/>
                            </a:rPr>
                          </m:ctrlPr>
                        </m:sSubPr>
                        <m:e>
                          <m:r>
                            <a:rPr lang="en-US" sz="2400" i="1">
                              <a:solidFill>
                                <a:schemeClr val="dk1"/>
                              </a:solidFill>
                              <a:latin typeface="Cambria Math" panose="02040503050406030204" pitchFamily="18" charset="0"/>
                              <a:cs typeface="Times New Roman" pitchFamily="18" charset="0"/>
                            </a:rPr>
                            <m:t>𝑅</m:t>
                          </m:r>
                        </m:e>
                        <m:sub>
                          <m:r>
                            <a:rPr lang="en-US" sz="2400" i="1">
                              <a:solidFill>
                                <a:schemeClr val="dk1"/>
                              </a:solidFill>
                              <a:latin typeface="Cambria Math" panose="02040503050406030204" pitchFamily="18" charset="0"/>
                              <a:cs typeface="Times New Roman" pitchFamily="18" charset="0"/>
                            </a:rPr>
                            <m:t>1</m:t>
                          </m:r>
                        </m:sub>
                      </m:sSub>
                    </m:oMath>
                  </m:oMathPara>
                </a14:m>
                <a:endParaRPr lang="en-US" sz="2400" i="1" dirty="0">
                  <a:solidFill>
                    <a:schemeClr val="dk1"/>
                  </a:solidFill>
                  <a:latin typeface="Cambria Math" panose="02040503050406030204" pitchFamily="18" charset="0"/>
                  <a:cs typeface="Times New Roman" pitchFamily="18" charset="0"/>
                </a:endParaRPr>
              </a:p>
            </p:txBody>
          </p:sp>
        </mc:Choice>
        <mc:Fallback xmlns="">
          <p:sp>
            <p:nvSpPr>
              <p:cNvPr id="48" name="圆角矩形 109"/>
              <p:cNvSpPr>
                <a:spLocks noRot="1" noChangeAspect="1" noMove="1" noResize="1" noEditPoints="1" noAdjustHandles="1" noChangeArrowheads="1" noChangeShapeType="1" noTextEdit="1"/>
              </p:cNvSpPr>
              <p:nvPr/>
            </p:nvSpPr>
            <p:spPr>
              <a:xfrm>
                <a:off x="533401" y="4954439"/>
                <a:ext cx="2954143" cy="538010"/>
              </a:xfrm>
              <a:prstGeom prst="roundRect">
                <a:avLst/>
              </a:prstGeom>
              <a:blipFill rotWithShape="0">
                <a:blip r:embed="rId29"/>
                <a:stretch>
                  <a:fillRect l="-2259" b="-7692"/>
                </a:stretch>
              </a:blipFill>
            </p:spPr>
            <p:txBody>
              <a:bodyPr/>
              <a:lstStyle/>
              <a:p>
                <a:r>
                  <a:rPr lang="en-US">
                    <a:noFill/>
                  </a:rPr>
                  <a:t> </a:t>
                </a:r>
              </a:p>
            </p:txBody>
          </p:sp>
        </mc:Fallback>
      </mc:AlternateContent>
      <p:sp>
        <p:nvSpPr>
          <p:cNvPr id="49" name="TextBox 48"/>
          <p:cNvSpPr txBox="1"/>
          <p:nvPr/>
        </p:nvSpPr>
        <p:spPr>
          <a:xfrm>
            <a:off x="3669284" y="4992874"/>
            <a:ext cx="1207516" cy="404406"/>
          </a:xfrm>
          <a:prstGeom prst="rect">
            <a:avLst/>
          </a:prstGeom>
          <a:noFill/>
        </p:spPr>
        <p:txBody>
          <a:bodyPr wrap="square" rtlCol="0">
            <a:spAutoFit/>
          </a:bodyPr>
          <a:lstStyle/>
          <a:p>
            <a:r>
              <a:rPr lang="en-US" sz="2028" dirty="0" smtClean="0">
                <a:solidFill>
                  <a:srgbClr val="FF0000"/>
                </a:solidFill>
              </a:rPr>
              <a:t>521.6</a:t>
            </a:r>
            <a:endParaRPr lang="en-US" sz="2028" dirty="0">
              <a:solidFill>
                <a:srgbClr val="FF0000"/>
              </a:solidFill>
            </a:endParaRPr>
          </a:p>
        </p:txBody>
      </p:sp>
      <mc:AlternateContent xmlns:mc="http://schemas.openxmlformats.org/markup-compatibility/2006" xmlns:a14="http://schemas.microsoft.com/office/drawing/2010/main">
        <mc:Choice Requires="a14">
          <p:sp>
            <p:nvSpPr>
              <p:cNvPr id="50" name="圆角矩形 109"/>
              <p:cNvSpPr/>
              <p:nvPr/>
            </p:nvSpPr>
            <p:spPr>
              <a:xfrm>
                <a:off x="503180" y="5557990"/>
                <a:ext cx="2954143" cy="5380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dk1"/>
                          </a:solidFill>
                          <a:latin typeface="Cambria Math" panose="02040503050406030204" pitchFamily="18" charset="0"/>
                          <a:cs typeface="Times New Roman" pitchFamily="18" charset="0"/>
                        </a:rPr>
                        <m:t>𝑂𝑝𝑡𝑖𝑚𝑎𝑙</m:t>
                      </m:r>
                      <m:r>
                        <a:rPr lang="en-US" sz="2400" b="0" i="1" smtClean="0">
                          <a:solidFill>
                            <a:schemeClr val="dk1"/>
                          </a:solidFill>
                          <a:latin typeface="Cambria Math" panose="02040503050406030204" pitchFamily="18" charset="0"/>
                          <a:cs typeface="Times New Roman" pitchFamily="18" charset="0"/>
                        </a:rPr>
                        <m:t> </m:t>
                      </m:r>
                      <m:r>
                        <a:rPr lang="en-US" sz="2400" b="0" i="1" smtClean="0">
                          <a:solidFill>
                            <a:schemeClr val="dk1"/>
                          </a:solidFill>
                          <a:latin typeface="Cambria Math" panose="02040503050406030204" pitchFamily="18" charset="0"/>
                          <a:cs typeface="Times New Roman" pitchFamily="18" charset="0"/>
                        </a:rPr>
                        <m:t>𝐶𝑜𝑠𝑡</m:t>
                      </m:r>
                      <m:r>
                        <a:rPr lang="en-US" sz="2400" b="0" i="1" smtClean="0">
                          <a:solidFill>
                            <a:schemeClr val="dk1"/>
                          </a:solidFill>
                          <a:latin typeface="Cambria Math" panose="02040503050406030204" pitchFamily="18" charset="0"/>
                          <a:cs typeface="Times New Roman" pitchFamily="18" charset="0"/>
                        </a:rPr>
                        <m:t> </m:t>
                      </m:r>
                      <m:r>
                        <a:rPr lang="en-US" sz="2400" b="0" i="1" smtClean="0">
                          <a:solidFill>
                            <a:schemeClr val="dk1"/>
                          </a:solidFill>
                          <a:latin typeface="Cambria Math" panose="02040503050406030204" pitchFamily="18" charset="0"/>
                          <a:cs typeface="Times New Roman" pitchFamily="18" charset="0"/>
                        </a:rPr>
                        <m:t>𝑓𝑜𝑟</m:t>
                      </m:r>
                      <m:r>
                        <a:rPr lang="en-US" sz="2400" b="0" i="1" smtClean="0">
                          <a:solidFill>
                            <a:schemeClr val="dk1"/>
                          </a:solidFill>
                          <a:latin typeface="Cambria Math" panose="02040503050406030204" pitchFamily="18" charset="0"/>
                          <a:cs typeface="Times New Roman" pitchFamily="18" charset="0"/>
                        </a:rPr>
                        <m:t> </m:t>
                      </m:r>
                      <m:sSub>
                        <m:sSubPr>
                          <m:ctrlPr>
                            <a:rPr lang="en-US" sz="2400" i="1">
                              <a:solidFill>
                                <a:schemeClr val="dk1"/>
                              </a:solidFill>
                              <a:latin typeface="Cambria Math" panose="02040503050406030204" pitchFamily="18" charset="0"/>
                              <a:cs typeface="Times New Roman" pitchFamily="18" charset="0"/>
                            </a:rPr>
                          </m:ctrlPr>
                        </m:sSubPr>
                        <m:e>
                          <m:r>
                            <a:rPr lang="en-US" sz="2400" i="1">
                              <a:solidFill>
                                <a:schemeClr val="dk1"/>
                              </a:solidFill>
                              <a:latin typeface="Cambria Math" panose="02040503050406030204" pitchFamily="18" charset="0"/>
                              <a:cs typeface="Times New Roman" pitchFamily="18" charset="0"/>
                            </a:rPr>
                            <m:t>𝑅</m:t>
                          </m:r>
                        </m:e>
                        <m:sub>
                          <m:r>
                            <a:rPr lang="en-US" sz="2400" b="0" i="1" smtClean="0">
                              <a:solidFill>
                                <a:schemeClr val="dk1"/>
                              </a:solidFill>
                              <a:latin typeface="Cambria Math" panose="02040503050406030204" pitchFamily="18" charset="0"/>
                              <a:cs typeface="Times New Roman" pitchFamily="18" charset="0"/>
                            </a:rPr>
                            <m:t>2</m:t>
                          </m:r>
                        </m:sub>
                      </m:sSub>
                    </m:oMath>
                  </m:oMathPara>
                </a14:m>
                <a:endParaRPr lang="en-US" sz="2400" i="1" dirty="0">
                  <a:solidFill>
                    <a:schemeClr val="dk1"/>
                  </a:solidFill>
                  <a:latin typeface="Cambria Math" panose="02040503050406030204" pitchFamily="18" charset="0"/>
                  <a:cs typeface="Times New Roman" pitchFamily="18" charset="0"/>
                </a:endParaRPr>
              </a:p>
            </p:txBody>
          </p:sp>
        </mc:Choice>
        <mc:Fallback xmlns="">
          <p:sp>
            <p:nvSpPr>
              <p:cNvPr id="50" name="圆角矩形 109"/>
              <p:cNvSpPr>
                <a:spLocks noRot="1" noChangeAspect="1" noMove="1" noResize="1" noEditPoints="1" noAdjustHandles="1" noChangeArrowheads="1" noChangeShapeType="1" noTextEdit="1"/>
              </p:cNvSpPr>
              <p:nvPr/>
            </p:nvSpPr>
            <p:spPr>
              <a:xfrm>
                <a:off x="503180" y="5557990"/>
                <a:ext cx="2954143" cy="538010"/>
              </a:xfrm>
              <a:prstGeom prst="roundRect">
                <a:avLst/>
              </a:prstGeom>
              <a:blipFill rotWithShape="0">
                <a:blip r:embed="rId30"/>
                <a:stretch>
                  <a:fillRect l="-2464" b="-7692"/>
                </a:stretch>
              </a:blipFill>
            </p:spPr>
            <p:txBody>
              <a:bodyPr/>
              <a:lstStyle/>
              <a:p>
                <a:r>
                  <a:rPr lang="en-US">
                    <a:noFill/>
                  </a:rPr>
                  <a:t> </a:t>
                </a:r>
              </a:p>
            </p:txBody>
          </p:sp>
        </mc:Fallback>
      </mc:AlternateContent>
      <p:sp>
        <p:nvSpPr>
          <p:cNvPr id="51" name="TextBox 50"/>
          <p:cNvSpPr txBox="1"/>
          <p:nvPr/>
        </p:nvSpPr>
        <p:spPr>
          <a:xfrm>
            <a:off x="3628194" y="5598356"/>
            <a:ext cx="1207516" cy="404406"/>
          </a:xfrm>
          <a:prstGeom prst="rect">
            <a:avLst/>
          </a:prstGeom>
          <a:noFill/>
        </p:spPr>
        <p:txBody>
          <a:bodyPr wrap="square" rtlCol="0">
            <a:spAutoFit/>
          </a:bodyPr>
          <a:lstStyle/>
          <a:p>
            <a:r>
              <a:rPr lang="en-US" sz="2028" dirty="0">
                <a:solidFill>
                  <a:srgbClr val="FF0000"/>
                </a:solidFill>
              </a:rPr>
              <a:t>643.9</a:t>
            </a:r>
          </a:p>
        </p:txBody>
      </p:sp>
      <p:sp>
        <p:nvSpPr>
          <p:cNvPr id="52" name="Rounded Rectangle 51"/>
          <p:cNvSpPr/>
          <p:nvPr/>
        </p:nvSpPr>
        <p:spPr bwMode="auto">
          <a:xfrm>
            <a:off x="917701" y="4141880"/>
            <a:ext cx="2098288" cy="675431"/>
          </a:xfrm>
          <a:prstGeom prst="roundRect">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400" i="1" dirty="0" smtClean="0">
                <a:solidFill>
                  <a:schemeClr val="bg1"/>
                </a:solidFill>
                <a:latin typeface="Cambria Math" panose="02040503050406030204" pitchFamily="18" charset="0"/>
                <a:cs typeface="Times New Roman" pitchFamily="18" charset="0"/>
                <a:sym typeface="Gill Sans" pitchFamily="-65" charset="0"/>
              </a:rPr>
              <a:t>Individual Optimization</a:t>
            </a:r>
            <a:endParaRPr lang="en-US" sz="2400" i="1" dirty="0">
              <a:solidFill>
                <a:schemeClr val="bg1"/>
              </a:solidFill>
              <a:latin typeface="Cambria Math" panose="02040503050406030204" pitchFamily="18" charset="0"/>
              <a:cs typeface="Times New Roman" pitchFamily="18" charset="0"/>
              <a:sym typeface="Gill Sans" pitchFamily="-65" charset="0"/>
            </a:endParaRPr>
          </a:p>
        </p:txBody>
      </p:sp>
      <p:cxnSp>
        <p:nvCxnSpPr>
          <p:cNvPr id="53" name="Straight Arrow Connector 129"/>
          <p:cNvCxnSpPr>
            <a:stCxn id="38" idx="2"/>
            <a:endCxn id="132" idx="0"/>
          </p:cNvCxnSpPr>
          <p:nvPr/>
        </p:nvCxnSpPr>
        <p:spPr>
          <a:xfrm flipH="1">
            <a:off x="6256832" y="2007918"/>
            <a:ext cx="1515916" cy="579144"/>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4" name="圆角矩形 109"/>
              <p:cNvSpPr/>
              <p:nvPr/>
            </p:nvSpPr>
            <p:spPr>
              <a:xfrm>
                <a:off x="4469311" y="5128275"/>
                <a:ext cx="3764820" cy="5380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dk1"/>
                          </a:solidFill>
                          <a:latin typeface="Cambria Math" panose="02040503050406030204" pitchFamily="18" charset="0"/>
                          <a:cs typeface="Times New Roman" pitchFamily="18" charset="0"/>
                        </a:rPr>
                        <m:t>𝐶𝑜𝑚𝑏𝑖𝑛𝑒𝑑</m:t>
                      </m:r>
                      <m:r>
                        <a:rPr lang="en-US" sz="2400" b="0" i="1" smtClean="0">
                          <a:solidFill>
                            <a:schemeClr val="dk1"/>
                          </a:solidFill>
                          <a:latin typeface="Cambria Math" panose="02040503050406030204" pitchFamily="18" charset="0"/>
                          <a:cs typeface="Times New Roman" pitchFamily="18" charset="0"/>
                        </a:rPr>
                        <m:t> </m:t>
                      </m:r>
                      <m:r>
                        <a:rPr lang="en-US" sz="2400" b="0" i="1" smtClean="0">
                          <a:solidFill>
                            <a:schemeClr val="dk1"/>
                          </a:solidFill>
                          <a:latin typeface="Cambria Math" panose="02040503050406030204" pitchFamily="18" charset="0"/>
                          <a:cs typeface="Times New Roman" pitchFamily="18" charset="0"/>
                        </a:rPr>
                        <m:t>𝐶𝑜𝑠𝑡</m:t>
                      </m:r>
                      <m:r>
                        <a:rPr lang="en-US" sz="2400" b="0" i="1" smtClean="0">
                          <a:solidFill>
                            <a:schemeClr val="dk1"/>
                          </a:solidFill>
                          <a:latin typeface="Cambria Math" panose="02040503050406030204" pitchFamily="18" charset="0"/>
                          <a:cs typeface="Times New Roman" pitchFamily="18" charset="0"/>
                        </a:rPr>
                        <m:t> </m:t>
                      </m:r>
                      <m:r>
                        <a:rPr lang="en-US" sz="2400" b="0" i="1" smtClean="0">
                          <a:solidFill>
                            <a:schemeClr val="dk1"/>
                          </a:solidFill>
                          <a:latin typeface="Cambria Math" panose="02040503050406030204" pitchFamily="18" charset="0"/>
                          <a:cs typeface="Times New Roman" pitchFamily="18" charset="0"/>
                        </a:rPr>
                        <m:t>𝑓𝑜𝑟</m:t>
                      </m:r>
                      <m:r>
                        <a:rPr lang="en-US" sz="2400" b="0" i="1" smtClean="0">
                          <a:solidFill>
                            <a:schemeClr val="dk1"/>
                          </a:solidFill>
                          <a:latin typeface="Cambria Math" panose="02040503050406030204" pitchFamily="18" charset="0"/>
                          <a:cs typeface="Times New Roman" pitchFamily="18" charset="0"/>
                        </a:rPr>
                        <m:t> </m:t>
                      </m:r>
                      <m:sSub>
                        <m:sSubPr>
                          <m:ctrlPr>
                            <a:rPr lang="en-US" sz="2400" i="1">
                              <a:solidFill>
                                <a:schemeClr val="dk1"/>
                              </a:solidFill>
                              <a:latin typeface="Cambria Math" panose="02040503050406030204" pitchFamily="18" charset="0"/>
                              <a:cs typeface="Times New Roman" pitchFamily="18" charset="0"/>
                            </a:rPr>
                          </m:ctrlPr>
                        </m:sSubPr>
                        <m:e>
                          <m:r>
                            <a:rPr lang="en-US" sz="2400" i="1">
                              <a:solidFill>
                                <a:schemeClr val="dk1"/>
                              </a:solidFill>
                              <a:latin typeface="Cambria Math" panose="02040503050406030204" pitchFamily="18" charset="0"/>
                              <a:cs typeface="Times New Roman" pitchFamily="18" charset="0"/>
                            </a:rPr>
                            <m:t>𝑅</m:t>
                          </m:r>
                        </m:e>
                        <m:sub>
                          <m:r>
                            <a:rPr lang="en-US" sz="2400" i="1">
                              <a:solidFill>
                                <a:schemeClr val="dk1"/>
                              </a:solidFill>
                              <a:latin typeface="Cambria Math" panose="02040503050406030204" pitchFamily="18" charset="0"/>
                              <a:cs typeface="Times New Roman" pitchFamily="18" charset="0"/>
                            </a:rPr>
                            <m:t>1</m:t>
                          </m:r>
                          <m:r>
                            <a:rPr lang="en-US" sz="2400" b="0" i="1" smtClean="0">
                              <a:solidFill>
                                <a:schemeClr val="dk1"/>
                              </a:solidFill>
                              <a:latin typeface="Cambria Math" panose="02040503050406030204" pitchFamily="18" charset="0"/>
                              <a:cs typeface="Times New Roman" pitchFamily="18" charset="0"/>
                            </a:rPr>
                            <m:t> </m:t>
                          </m:r>
                        </m:sub>
                      </m:sSub>
                      <m:r>
                        <a:rPr lang="en-US" sz="2400" b="0" i="1" smtClean="0">
                          <a:solidFill>
                            <a:schemeClr val="dk1"/>
                          </a:solidFill>
                          <a:latin typeface="Cambria Math" panose="02040503050406030204" pitchFamily="18" charset="0"/>
                          <a:cs typeface="Times New Roman" pitchFamily="18" charset="0"/>
                        </a:rPr>
                        <m:t>&amp; </m:t>
                      </m:r>
                      <m:r>
                        <a:rPr lang="en-US" sz="2400" b="0" i="1" smtClean="0">
                          <a:solidFill>
                            <a:schemeClr val="dk1"/>
                          </a:solidFill>
                          <a:latin typeface="Cambria Math" panose="02040503050406030204" pitchFamily="18" charset="0"/>
                          <a:cs typeface="Times New Roman" pitchFamily="18" charset="0"/>
                        </a:rPr>
                        <m:t>𝑅</m:t>
                      </m:r>
                      <m:r>
                        <a:rPr lang="en-US" sz="2400" b="0" i="1" smtClean="0">
                          <a:solidFill>
                            <a:schemeClr val="dk1"/>
                          </a:solidFill>
                          <a:latin typeface="Cambria Math" panose="02040503050406030204" pitchFamily="18" charset="0"/>
                          <a:cs typeface="Times New Roman" pitchFamily="18" charset="0"/>
                        </a:rPr>
                        <m:t>2</m:t>
                      </m:r>
                    </m:oMath>
                  </m:oMathPara>
                </a14:m>
                <a:endParaRPr lang="en-US" sz="2400" i="1" dirty="0">
                  <a:solidFill>
                    <a:schemeClr val="dk1"/>
                  </a:solidFill>
                  <a:latin typeface="Cambria Math" panose="02040503050406030204" pitchFamily="18" charset="0"/>
                  <a:cs typeface="Times New Roman" pitchFamily="18" charset="0"/>
                </a:endParaRPr>
              </a:p>
            </p:txBody>
          </p:sp>
        </mc:Choice>
        <mc:Fallback xmlns="">
          <p:sp>
            <p:nvSpPr>
              <p:cNvPr id="54" name="圆角矩形 109"/>
              <p:cNvSpPr>
                <a:spLocks noRot="1" noChangeAspect="1" noMove="1" noResize="1" noEditPoints="1" noAdjustHandles="1" noChangeArrowheads="1" noChangeShapeType="1" noTextEdit="1"/>
              </p:cNvSpPr>
              <p:nvPr/>
            </p:nvSpPr>
            <p:spPr>
              <a:xfrm>
                <a:off x="4469311" y="5128275"/>
                <a:ext cx="3764820" cy="538010"/>
              </a:xfrm>
              <a:prstGeom prst="roundRect">
                <a:avLst/>
              </a:prstGeom>
              <a:blipFill rotWithShape="0">
                <a:blip r:embed="rId31"/>
                <a:stretch>
                  <a:fillRect l="-2415" r="-483" b="-7609"/>
                </a:stretch>
              </a:blipFill>
            </p:spPr>
            <p:txBody>
              <a:bodyPr/>
              <a:lstStyle/>
              <a:p>
                <a:r>
                  <a:rPr lang="en-US">
                    <a:noFill/>
                  </a:rPr>
                  <a:t> </a:t>
                </a:r>
              </a:p>
            </p:txBody>
          </p:sp>
        </mc:Fallback>
      </mc:AlternateContent>
      <p:sp>
        <p:nvSpPr>
          <p:cNvPr id="55" name="TextBox 54"/>
          <p:cNvSpPr txBox="1"/>
          <p:nvPr/>
        </p:nvSpPr>
        <p:spPr>
          <a:xfrm>
            <a:off x="8200610" y="5152682"/>
            <a:ext cx="1207516" cy="404406"/>
          </a:xfrm>
          <a:prstGeom prst="rect">
            <a:avLst/>
          </a:prstGeom>
          <a:noFill/>
        </p:spPr>
        <p:txBody>
          <a:bodyPr wrap="square" rtlCol="0">
            <a:spAutoFit/>
          </a:bodyPr>
          <a:lstStyle/>
          <a:p>
            <a:r>
              <a:rPr lang="en-US" sz="2028" dirty="0" smtClean="0">
                <a:solidFill>
                  <a:srgbClr val="FF0000"/>
                </a:solidFill>
              </a:rPr>
              <a:t>471.1</a:t>
            </a:r>
            <a:endParaRPr lang="en-US" sz="2028" dirty="0">
              <a:solidFill>
                <a:srgbClr val="FF0000"/>
              </a:solidFill>
            </a:endParaRPr>
          </a:p>
        </p:txBody>
      </p:sp>
      <p:sp>
        <p:nvSpPr>
          <p:cNvPr id="56" name="Rounded Rectangle 55"/>
          <p:cNvSpPr/>
          <p:nvPr/>
        </p:nvSpPr>
        <p:spPr bwMode="auto">
          <a:xfrm>
            <a:off x="4956086" y="4191000"/>
            <a:ext cx="2098288" cy="675431"/>
          </a:xfrm>
          <a:prstGeom prst="roundRect">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400" i="1" dirty="0" smtClean="0">
                <a:solidFill>
                  <a:schemeClr val="bg1"/>
                </a:solidFill>
                <a:latin typeface="Cambria Math" panose="02040503050406030204" pitchFamily="18" charset="0"/>
                <a:cs typeface="Times New Roman" pitchFamily="18" charset="0"/>
                <a:sym typeface="Gill Sans" pitchFamily="-65" charset="0"/>
              </a:rPr>
              <a:t>G2 First?</a:t>
            </a:r>
            <a:endParaRPr lang="en-US" sz="2400" i="1" dirty="0">
              <a:solidFill>
                <a:schemeClr val="bg1"/>
              </a:solidFill>
              <a:latin typeface="Cambria Math" panose="02040503050406030204" pitchFamily="18" charset="0"/>
              <a:cs typeface="Times New Roman" pitchFamily="18" charset="0"/>
              <a:sym typeface="Gill Sans" pitchFamily="-65" charset="0"/>
            </a:endParaRPr>
          </a:p>
        </p:txBody>
      </p:sp>
      <p:sp>
        <p:nvSpPr>
          <p:cNvPr id="62" name="圆角矩形 109"/>
          <p:cNvSpPr/>
          <p:nvPr/>
        </p:nvSpPr>
        <p:spPr>
          <a:xfrm>
            <a:off x="323638" y="4915484"/>
            <a:ext cx="8523646" cy="1178038"/>
          </a:xfrm>
          <a:prstGeom prst="roundRect">
            <a:avLst/>
          </a:prstGeom>
          <a:solidFill>
            <a:srgbClr val="DAECFB"/>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dirty="0">
                <a:solidFill>
                  <a:schemeClr val="tx1"/>
                </a:solidFill>
                <a:latin typeface="Calibri"/>
                <a:ea typeface="ヒラギノ角ゴ ProN W3" pitchFamily="-65" charset="-128"/>
                <a:cs typeface="Calibri"/>
              </a:rPr>
              <a:t>Combined optimization outperforms individual optimization</a:t>
            </a:r>
          </a:p>
        </p:txBody>
      </p:sp>
      <p:sp>
        <p:nvSpPr>
          <p:cNvPr id="91" name="圆角矩形 109"/>
          <p:cNvSpPr/>
          <p:nvPr/>
        </p:nvSpPr>
        <p:spPr>
          <a:xfrm>
            <a:off x="312874" y="4239329"/>
            <a:ext cx="4785285" cy="5380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r>
              <a:rPr lang="en-US" sz="2400" i="1" dirty="0" smtClean="0">
                <a:solidFill>
                  <a:schemeClr val="dk1"/>
                </a:solidFill>
                <a:latin typeface="Cambria Math" panose="02040503050406030204" pitchFamily="18" charset="0"/>
                <a:cs typeface="Times New Roman" pitchFamily="18" charset="0"/>
              </a:rPr>
              <a:t>Heuristic Greedy Evaluation:</a:t>
            </a:r>
            <a:endParaRPr lang="en-US" sz="2400" i="1" dirty="0">
              <a:solidFill>
                <a:schemeClr val="dk1"/>
              </a:solidFill>
              <a:latin typeface="Cambria Math" panose="02040503050406030204" pitchFamily="18" charset="0"/>
              <a:cs typeface="Times New Roman" pitchFamily="18" charset="0"/>
            </a:endParaRPr>
          </a:p>
        </p:txBody>
      </p:sp>
      <mc:AlternateContent xmlns:mc="http://schemas.openxmlformats.org/markup-compatibility/2006" xmlns:a14="http://schemas.microsoft.com/office/drawing/2010/main">
        <mc:Choice Requires="a14">
          <p:sp>
            <p:nvSpPr>
              <p:cNvPr id="47" name="TextBox 46"/>
              <p:cNvSpPr txBox="1"/>
              <p:nvPr/>
            </p:nvSpPr>
            <p:spPr>
              <a:xfrm>
                <a:off x="312874" y="4954931"/>
                <a:ext cx="5875337" cy="1047916"/>
              </a:xfrm>
              <a:prstGeom prst="rect">
                <a:avLst/>
              </a:prstGeom>
              <a:noFill/>
            </p:spPr>
            <p:txBody>
              <a:bodyPr wrap="square" rtlCol="0">
                <a:spAutoFit/>
              </a:bodyPr>
              <a:lstStyle/>
              <a:p>
                <a:pPr marL="342900" indent="-342900">
                  <a:buAutoNum type="arabicPeriod"/>
                </a:pPr>
                <a:r>
                  <a:rPr lang="en-US" sz="2400" dirty="0" smtClean="0"/>
                  <a:t>min(</a:t>
                </a:r>
                <a14:m>
                  <m:oMath xmlns:m="http://schemas.openxmlformats.org/officeDocument/2006/math">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1</m:t>
                            </m:r>
                          </m:sub>
                        </m:sSub>
                      </m:num>
                      <m:den>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1</m:t>
                            </m:r>
                          </m:sub>
                        </m:sSub>
                        <m:r>
                          <a:rPr lang="en-US" sz="2400" i="1">
                            <a:latin typeface="Cambria Math" panose="02040503050406030204" pitchFamily="18" charset="0"/>
                          </a:rPr>
                          <m:t>)</m:t>
                        </m:r>
                      </m:den>
                    </m:f>
                  </m:oMath>
                </a14:m>
                <a:r>
                  <a:rPr lang="en-US" sz="2400" dirty="0" smtClean="0"/>
                  <a:t>, </a:t>
                </a:r>
                <a14:m>
                  <m:oMath xmlns:m="http://schemas.openxmlformats.org/officeDocument/2006/math">
                    <m:f>
                      <m:fPr>
                        <m:ctrlPr>
                          <a:rPr lang="en-US" sz="240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2</m:t>
                            </m:r>
                          </m:sub>
                        </m:sSub>
                        <m:r>
                          <a:rPr lang="en-US" sz="2400" i="1" smtClean="0">
                            <a:latin typeface="Cambria Math" panose="02040503050406030204" pitchFamily="18" charset="0"/>
                          </a:rPr>
                          <m:t> </m:t>
                        </m:r>
                      </m:num>
                      <m:den>
                        <m:r>
                          <a:rPr lang="en-US" sz="2400" i="1">
                            <a:latin typeface="Cambria Math" panose="02040503050406030204" pitchFamily="18" charset="0"/>
                          </a:rPr>
                          <m:t>2(1−</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2</m:t>
                            </m:r>
                          </m:sub>
                        </m:sSub>
                        <m:r>
                          <a:rPr lang="en-US" sz="2400" i="1">
                            <a:latin typeface="Cambria Math" panose="02040503050406030204" pitchFamily="18" charset="0"/>
                          </a:rPr>
                          <m:t>)</m:t>
                        </m:r>
                      </m:den>
                    </m:f>
                  </m:oMath>
                </a14:m>
                <a:r>
                  <a:rPr lang="en-US" sz="2400" b="0" dirty="0" smtClean="0"/>
                  <a:t>,</a:t>
                </a:r>
                <a:r>
                  <a:rPr lang="en-US" sz="2400" dirty="0"/>
                  <a:t> </a:t>
                </a:r>
                <a14:m>
                  <m:oMath xmlns:m="http://schemas.openxmlformats.org/officeDocument/2006/math">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3</m:t>
                            </m:r>
                          </m:sub>
                        </m:sSub>
                      </m:num>
                      <m:den>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𝑝</m:t>
                            </m:r>
                          </m:e>
                          <m:sub>
                            <m:r>
                              <a:rPr lang="en-US" sz="2400" i="1">
                                <a:latin typeface="Cambria Math" panose="02040503050406030204" pitchFamily="18" charset="0"/>
                              </a:rPr>
                              <m:t>3</m:t>
                            </m:r>
                          </m:sub>
                        </m:sSub>
                        <m:r>
                          <a:rPr lang="en-US" sz="2400" i="1">
                            <a:latin typeface="Cambria Math" panose="02040503050406030204" pitchFamily="18" charset="0"/>
                          </a:rPr>
                          <m:t>)</m:t>
                        </m:r>
                      </m:den>
                    </m:f>
                    <m:r>
                      <a:rPr lang="en-US" sz="2400" b="0" i="1" smtClean="0">
                        <a:latin typeface="Cambria Math" panose="02040503050406030204" pitchFamily="18" charset="0"/>
                      </a:rPr>
                      <m:t>)</m:t>
                    </m:r>
                  </m:oMath>
                </a14:m>
                <a:r>
                  <a:rPr lang="en-US" sz="2400" b="0" dirty="0" smtClean="0"/>
                  <a:t> first</a:t>
                </a:r>
              </a:p>
              <a:p>
                <a:pPr marL="342900" indent="-342900">
                  <a:buAutoNum type="arabicPeriod"/>
                </a:pPr>
                <a:r>
                  <a:rPr lang="en-US" sz="2400" dirty="0" smtClean="0"/>
                  <a:t>Iterate until finish</a:t>
                </a:r>
                <a:endParaRPr lang="en-US" sz="2400" b="0" dirty="0" smtClean="0"/>
              </a:p>
            </p:txBody>
          </p:sp>
        </mc:Choice>
        <mc:Fallback xmlns="">
          <p:sp>
            <p:nvSpPr>
              <p:cNvPr id="47" name="TextBox 46"/>
              <p:cNvSpPr txBox="1">
                <a:spLocks noRot="1" noChangeAspect="1" noMove="1" noResize="1" noEditPoints="1" noAdjustHandles="1" noChangeArrowheads="1" noChangeShapeType="1" noTextEdit="1"/>
              </p:cNvSpPr>
              <p:nvPr/>
            </p:nvSpPr>
            <p:spPr>
              <a:xfrm>
                <a:off x="312874" y="4954931"/>
                <a:ext cx="5875337" cy="1047916"/>
              </a:xfrm>
              <a:prstGeom prst="rect">
                <a:avLst/>
              </a:prstGeom>
              <a:blipFill rotWithShape="0">
                <a:blip r:embed="rId32"/>
                <a:stretch>
                  <a:fillRect l="-1452" b="-11628"/>
                </a:stretch>
              </a:blipFill>
            </p:spPr>
            <p:txBody>
              <a:bodyPr/>
              <a:lstStyle/>
              <a:p>
                <a:r>
                  <a:rPr lang="en-US">
                    <a:noFill/>
                  </a:rPr>
                  <a:t> </a:t>
                </a:r>
              </a:p>
            </p:txBody>
          </p:sp>
        </mc:Fallback>
      </mc:AlternateContent>
      <p:sp>
        <p:nvSpPr>
          <p:cNvPr id="64" name="Rounded Rectangular Callout 63"/>
          <p:cNvSpPr/>
          <p:nvPr/>
        </p:nvSpPr>
        <p:spPr>
          <a:xfrm>
            <a:off x="533401" y="4343400"/>
            <a:ext cx="1577940" cy="457200"/>
          </a:xfrm>
          <a:prstGeom prst="wedgeRoundRectCallout">
            <a:avLst>
              <a:gd name="adj1" fmla="val 5458"/>
              <a:gd name="adj2" fmla="val 110266"/>
              <a:gd name="adj3" fmla="val 16667"/>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a:solidFill>
                  <a:schemeClr val="bg1"/>
                </a:solidFill>
                <a:latin typeface="Calibri"/>
                <a:ea typeface="ヒラギノ角ゴ ProN W3" pitchFamily="-65" charset="-128"/>
                <a:cs typeface="Calibri"/>
              </a:rPr>
              <a:t>NP</a:t>
            </a:r>
          </a:p>
        </p:txBody>
      </p:sp>
      <p:graphicFrame>
        <p:nvGraphicFramePr>
          <p:cNvPr id="46" name="Diagram 45"/>
          <p:cNvGraphicFramePr/>
          <p:nvPr>
            <p:extLst>
              <p:ext uri="{D42A27DB-BD31-4B8C-83A1-F6EECF244321}">
                <p14:modId xmlns:p14="http://schemas.microsoft.com/office/powerpoint/2010/main" val="3428818960"/>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sp>
        <p:nvSpPr>
          <p:cNvPr id="57" name="Oval 56"/>
          <p:cNvSpPr/>
          <p:nvPr/>
        </p:nvSpPr>
        <p:spPr>
          <a:xfrm>
            <a:off x="2170225" y="5241033"/>
            <a:ext cx="293116" cy="366300"/>
          </a:xfrm>
          <a:prstGeom prst="ellipse">
            <a:avLst/>
          </a:prstGeom>
          <a:noFill/>
          <a:ln w="381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50941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up)">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up)">
                                      <p:cBhvr>
                                        <p:cTn id="11" dur="500"/>
                                        <p:tgtEl>
                                          <p:spTgt spid="69"/>
                                        </p:tgtEl>
                                      </p:cBhvr>
                                    </p:animEffect>
                                  </p:childTnLst>
                                </p:cTn>
                              </p:par>
                              <p:par>
                                <p:cTn id="12" presetID="22" presetClass="entr" presetSubtype="1" fill="hold" nodeType="with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wipe(up)">
                                      <p:cBhvr>
                                        <p:cTn id="14" dur="500"/>
                                        <p:tgtEl>
                                          <p:spTgt spid="90"/>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34"/>
                                        </p:tgtEl>
                                        <p:attrNameLst>
                                          <p:attrName>style.visibility</p:attrName>
                                        </p:attrNameLst>
                                      </p:cBhvr>
                                      <p:to>
                                        <p:strVal val="visible"/>
                                      </p:to>
                                    </p:set>
                                    <p:animEffect transition="in" filter="wipe(up)">
                                      <p:cBhvr>
                                        <p:cTn id="18" dur="500"/>
                                        <p:tgtEl>
                                          <p:spTgt spid="13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32"/>
                                        </p:tgtEl>
                                        <p:attrNameLst>
                                          <p:attrName>style.visibility</p:attrName>
                                        </p:attrNameLst>
                                      </p:cBhvr>
                                      <p:to>
                                        <p:strVal val="visible"/>
                                      </p:to>
                                    </p:set>
                                    <p:animEffect transition="in" filter="wipe(up)">
                                      <p:cBhvr>
                                        <p:cTn id="21" dur="500"/>
                                        <p:tgtEl>
                                          <p:spTgt spid="132"/>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up)">
                                      <p:cBhvr>
                                        <p:cTn id="25" dur="500"/>
                                        <p:tgtEl>
                                          <p:spTgt spid="38"/>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up)">
                                      <p:cBhvr>
                                        <p:cTn id="29" dur="500"/>
                                        <p:tgtEl>
                                          <p:spTgt spid="37"/>
                                        </p:tgtEl>
                                      </p:cBhvr>
                                    </p:animEffect>
                                  </p:childTnLst>
                                </p:cTn>
                              </p:par>
                              <p:par>
                                <p:cTn id="30" presetID="22" presetClass="entr" presetSubtype="1"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up)">
                                      <p:cBhvr>
                                        <p:cTn id="32" dur="500"/>
                                        <p:tgtEl>
                                          <p:spTgt spid="39"/>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up)">
                                      <p:cBhvr>
                                        <p:cTn id="36" dur="500"/>
                                        <p:tgtEl>
                                          <p:spTgt spid="41"/>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up)">
                                      <p:cBhvr>
                                        <p:cTn id="39" dur="500"/>
                                        <p:tgtEl>
                                          <p:spTgt spid="40"/>
                                        </p:tgtEl>
                                      </p:cBhvr>
                                    </p:animEffect>
                                  </p:childTnLst>
                                </p:cTn>
                              </p:par>
                            </p:childTnLst>
                          </p:cTn>
                        </p:par>
                        <p:par>
                          <p:cTn id="40" fill="hold">
                            <p:stCondLst>
                              <p:cond delay="3000"/>
                            </p:stCondLst>
                            <p:childTnLst>
                              <p:par>
                                <p:cTn id="41" presetID="22" presetClass="entr" presetSubtype="1" fill="hold" grpId="0" nodeType="afterEffect">
                                  <p:stCondLst>
                                    <p:cond delay="0"/>
                                  </p:stCondLst>
                                  <p:childTnLst>
                                    <p:set>
                                      <p:cBhvr>
                                        <p:cTn id="42" dur="1" fill="hold">
                                          <p:stCondLst>
                                            <p:cond delay="0"/>
                                          </p:stCondLst>
                                        </p:cTn>
                                        <p:tgtEl>
                                          <p:spTgt spid="152"/>
                                        </p:tgtEl>
                                        <p:attrNameLst>
                                          <p:attrName>style.visibility</p:attrName>
                                        </p:attrNameLst>
                                      </p:cBhvr>
                                      <p:to>
                                        <p:strVal val="visible"/>
                                      </p:to>
                                    </p:set>
                                    <p:animEffect transition="in" filter="wipe(up)">
                                      <p:cBhvr>
                                        <p:cTn id="43" dur="500"/>
                                        <p:tgtEl>
                                          <p:spTgt spid="152"/>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up)">
                                      <p:cBhvr>
                                        <p:cTn id="46" dur="500"/>
                                        <p:tgtEl>
                                          <p:spTgt spid="153"/>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50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up)">
                                      <p:cBhvr>
                                        <p:cTn id="55" dur="500"/>
                                        <p:tgtEl>
                                          <p:spTgt spid="42"/>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up)">
                                      <p:cBhvr>
                                        <p:cTn id="58" dur="500"/>
                                        <p:tgtEl>
                                          <p:spTgt spid="43"/>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up)">
                                      <p:cBhvr>
                                        <p:cTn id="64" dur="500"/>
                                        <p:tgtEl>
                                          <p:spTgt spid="45"/>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52"/>
                                        </p:tgtEl>
                                        <p:attrNameLst>
                                          <p:attrName>style.visibility</p:attrName>
                                        </p:attrNameLst>
                                      </p:cBhvr>
                                      <p:to>
                                        <p:strVal val="visible"/>
                                      </p:to>
                                    </p:set>
                                    <p:anim calcmode="lin" valueType="num">
                                      <p:cBhvr>
                                        <p:cTn id="69" dur="500" fill="hold"/>
                                        <p:tgtEl>
                                          <p:spTgt spid="52"/>
                                        </p:tgtEl>
                                        <p:attrNameLst>
                                          <p:attrName>ppt_w</p:attrName>
                                        </p:attrNameLst>
                                      </p:cBhvr>
                                      <p:tavLst>
                                        <p:tav tm="0">
                                          <p:val>
                                            <p:fltVal val="0"/>
                                          </p:val>
                                        </p:tav>
                                        <p:tav tm="100000">
                                          <p:val>
                                            <p:strVal val="#ppt_w"/>
                                          </p:val>
                                        </p:tav>
                                      </p:tavLst>
                                    </p:anim>
                                    <p:anim calcmode="lin" valueType="num">
                                      <p:cBhvr>
                                        <p:cTn id="70" dur="500" fill="hold"/>
                                        <p:tgtEl>
                                          <p:spTgt spid="52"/>
                                        </p:tgtEl>
                                        <p:attrNameLst>
                                          <p:attrName>ppt_h</p:attrName>
                                        </p:attrNameLst>
                                      </p:cBhvr>
                                      <p:tavLst>
                                        <p:tav tm="0">
                                          <p:val>
                                            <p:fltVal val="0"/>
                                          </p:val>
                                        </p:tav>
                                        <p:tav tm="100000">
                                          <p:val>
                                            <p:strVal val="#ppt_h"/>
                                          </p:val>
                                        </p:tav>
                                      </p:tavLst>
                                    </p:anim>
                                    <p:animEffect transition="in" filter="fade">
                                      <p:cBhvr>
                                        <p:cTn id="71" dur="500"/>
                                        <p:tgtEl>
                                          <p:spTgt spid="52"/>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wipe(left)">
                                      <p:cBhvr>
                                        <p:cTn id="75" dur="500"/>
                                        <p:tgtEl>
                                          <p:spTgt spid="48"/>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wipe(left)">
                                      <p:cBhvr>
                                        <p:cTn id="78" dur="500"/>
                                        <p:tgtEl>
                                          <p:spTgt spid="50"/>
                                        </p:tgtEl>
                                      </p:cBhvr>
                                    </p:animEffect>
                                  </p:childTnLst>
                                </p:cTn>
                              </p:par>
                            </p:childTnLst>
                          </p:cTn>
                        </p:par>
                        <p:par>
                          <p:cTn id="79" fill="hold">
                            <p:stCondLst>
                              <p:cond delay="1000"/>
                            </p:stCondLst>
                            <p:childTnLst>
                              <p:par>
                                <p:cTn id="80" presetID="22" presetClass="entr" presetSubtype="8" fill="hold" grpId="0"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wipe(left)">
                                      <p:cBhvr>
                                        <p:cTn id="85" dur="500"/>
                                        <p:tgtEl>
                                          <p:spTgt spid="51"/>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mph" presetSubtype="2" fill="hold" nodeType="clickEffect">
                                  <p:stCondLst>
                                    <p:cond delay="0"/>
                                  </p:stCondLst>
                                  <p:childTnLst>
                                    <p:animClr clrSpc="rgb" dir="cw">
                                      <p:cBhvr>
                                        <p:cTn id="89" dur="500" fill="hold"/>
                                        <p:tgtEl>
                                          <p:spTgt spid="132"/>
                                        </p:tgtEl>
                                        <p:attrNameLst>
                                          <p:attrName>fillcolor</p:attrName>
                                        </p:attrNameLst>
                                      </p:cBhvr>
                                      <p:to>
                                        <a:srgbClr val="99FF66"/>
                                      </p:to>
                                    </p:animClr>
                                    <p:set>
                                      <p:cBhvr>
                                        <p:cTn id="90" dur="500" fill="hold"/>
                                        <p:tgtEl>
                                          <p:spTgt spid="132"/>
                                        </p:tgtEl>
                                        <p:attrNameLst>
                                          <p:attrName>fill.type</p:attrName>
                                        </p:attrNameLst>
                                      </p:cBhvr>
                                      <p:to>
                                        <p:strVal val="solid"/>
                                      </p:to>
                                    </p:set>
                                    <p:set>
                                      <p:cBhvr>
                                        <p:cTn id="91" dur="500" fill="hold"/>
                                        <p:tgtEl>
                                          <p:spTgt spid="132"/>
                                        </p:tgtEl>
                                        <p:attrNameLst>
                                          <p:attrName>fill.on</p:attrName>
                                        </p:attrNameLst>
                                      </p:cBhvr>
                                      <p:to>
                                        <p:strVal val="true"/>
                                      </p:to>
                                    </p:set>
                                  </p:childTnLst>
                                </p:cTn>
                              </p:par>
                              <p:par>
                                <p:cTn id="92" presetID="1" presetClass="emph" presetSubtype="2" fill="hold" nodeType="withEffect">
                                  <p:stCondLst>
                                    <p:cond delay="0"/>
                                  </p:stCondLst>
                                  <p:childTnLst>
                                    <p:animClr clrSpc="rgb" dir="cw">
                                      <p:cBhvr>
                                        <p:cTn id="93" dur="500" fill="hold"/>
                                        <p:tgtEl>
                                          <p:spTgt spid="41"/>
                                        </p:tgtEl>
                                        <p:attrNameLst>
                                          <p:attrName>fillcolor</p:attrName>
                                        </p:attrNameLst>
                                      </p:cBhvr>
                                      <p:to>
                                        <a:srgbClr val="99FF66"/>
                                      </p:to>
                                    </p:animClr>
                                    <p:set>
                                      <p:cBhvr>
                                        <p:cTn id="94" dur="500" fill="hold"/>
                                        <p:tgtEl>
                                          <p:spTgt spid="41"/>
                                        </p:tgtEl>
                                        <p:attrNameLst>
                                          <p:attrName>fill.type</p:attrName>
                                        </p:attrNameLst>
                                      </p:cBhvr>
                                      <p:to>
                                        <p:strVal val="solid"/>
                                      </p:to>
                                    </p:set>
                                    <p:set>
                                      <p:cBhvr>
                                        <p:cTn id="95" dur="500" fill="hold"/>
                                        <p:tgtEl>
                                          <p:spTgt spid="41"/>
                                        </p:tgtEl>
                                        <p:attrNameLst>
                                          <p:attrName>fill.on</p:attrName>
                                        </p:attrNameLst>
                                      </p:cBhvr>
                                      <p:to>
                                        <p:strVal val="true"/>
                                      </p:to>
                                    </p:set>
                                  </p:childTnLst>
                                </p:cTn>
                              </p:par>
                            </p:childTnLst>
                          </p:cTn>
                        </p:par>
                        <p:par>
                          <p:cTn id="96" fill="hold">
                            <p:stCondLst>
                              <p:cond delay="500"/>
                            </p:stCondLst>
                            <p:childTnLst>
                              <p:par>
                                <p:cTn id="97" presetID="10" presetClass="exit" presetSubtype="0" fill="hold" nodeType="afterEffect">
                                  <p:stCondLst>
                                    <p:cond delay="0"/>
                                  </p:stCondLst>
                                  <p:childTnLst>
                                    <p:animEffect transition="out" filter="fade">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41"/>
                                        </p:tgtEl>
                                      </p:cBhvr>
                                    </p:animEffect>
                                    <p:set>
                                      <p:cBhvr>
                                        <p:cTn id="102" dur="1" fill="hold">
                                          <p:stCondLst>
                                            <p:cond delay="499"/>
                                          </p:stCondLst>
                                        </p:cTn>
                                        <p:tgtEl>
                                          <p:spTgt spid="41"/>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42"/>
                                        </p:tgtEl>
                                      </p:cBhvr>
                                    </p:animEffect>
                                    <p:set>
                                      <p:cBhvr>
                                        <p:cTn id="105" dur="1" fill="hold">
                                          <p:stCondLst>
                                            <p:cond delay="499"/>
                                          </p:stCondLst>
                                        </p:cTn>
                                        <p:tgtEl>
                                          <p:spTgt spid="42"/>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43"/>
                                        </p:tgtEl>
                                      </p:cBhvr>
                                    </p:animEffect>
                                    <p:set>
                                      <p:cBhvr>
                                        <p:cTn id="108" dur="1" fill="hold">
                                          <p:stCondLst>
                                            <p:cond delay="499"/>
                                          </p:stCondLst>
                                        </p:cTn>
                                        <p:tgtEl>
                                          <p:spTgt spid="43"/>
                                        </p:tgtEl>
                                        <p:attrNameLst>
                                          <p:attrName>style.visibility</p:attrName>
                                        </p:attrNameLst>
                                      </p:cBhvr>
                                      <p:to>
                                        <p:strVal val="hidden"/>
                                      </p:to>
                                    </p:set>
                                  </p:childTnLst>
                                </p:cTn>
                              </p:par>
                            </p:childTnLst>
                          </p:cTn>
                        </p:par>
                        <p:par>
                          <p:cTn id="109" fill="hold">
                            <p:stCondLst>
                              <p:cond delay="1000"/>
                            </p:stCondLst>
                            <p:childTnLst>
                              <p:par>
                                <p:cTn id="110" presetID="22" presetClass="entr" presetSubtype="1" fill="hold"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wipe(up)">
                                      <p:cBhvr>
                                        <p:cTn id="112" dur="500"/>
                                        <p:tgtEl>
                                          <p:spTgt spid="53"/>
                                        </p:tgtEl>
                                      </p:cBhvr>
                                    </p:animEffect>
                                  </p:childTnLst>
                                </p:cTn>
                              </p:par>
                            </p:childTnLst>
                          </p:cTn>
                        </p:par>
                        <p:par>
                          <p:cTn id="113" fill="hold">
                            <p:stCondLst>
                              <p:cond delay="1500"/>
                            </p:stCondLst>
                            <p:childTnLst>
                              <p:par>
                                <p:cTn id="114" presetID="53"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 calcmode="lin" valueType="num">
                                      <p:cBhvr>
                                        <p:cTn id="116" dur="500" fill="hold"/>
                                        <p:tgtEl>
                                          <p:spTgt spid="56"/>
                                        </p:tgtEl>
                                        <p:attrNameLst>
                                          <p:attrName>ppt_w</p:attrName>
                                        </p:attrNameLst>
                                      </p:cBhvr>
                                      <p:tavLst>
                                        <p:tav tm="0">
                                          <p:val>
                                            <p:fltVal val="0"/>
                                          </p:val>
                                        </p:tav>
                                        <p:tav tm="100000">
                                          <p:val>
                                            <p:strVal val="#ppt_w"/>
                                          </p:val>
                                        </p:tav>
                                      </p:tavLst>
                                    </p:anim>
                                    <p:anim calcmode="lin" valueType="num">
                                      <p:cBhvr>
                                        <p:cTn id="117" dur="500" fill="hold"/>
                                        <p:tgtEl>
                                          <p:spTgt spid="56"/>
                                        </p:tgtEl>
                                        <p:attrNameLst>
                                          <p:attrName>ppt_h</p:attrName>
                                        </p:attrNameLst>
                                      </p:cBhvr>
                                      <p:tavLst>
                                        <p:tav tm="0">
                                          <p:val>
                                            <p:fltVal val="0"/>
                                          </p:val>
                                        </p:tav>
                                        <p:tav tm="100000">
                                          <p:val>
                                            <p:strVal val="#ppt_h"/>
                                          </p:val>
                                        </p:tav>
                                      </p:tavLst>
                                    </p:anim>
                                    <p:animEffect transition="in" filter="fade">
                                      <p:cBhvr>
                                        <p:cTn id="118" dur="500"/>
                                        <p:tgtEl>
                                          <p:spTgt spid="56"/>
                                        </p:tgtEl>
                                      </p:cBhvr>
                                    </p:animEffect>
                                  </p:childTnLst>
                                </p:cTn>
                              </p:par>
                            </p:childTnLst>
                          </p:cTn>
                        </p:par>
                        <p:par>
                          <p:cTn id="119" fill="hold">
                            <p:stCondLst>
                              <p:cond delay="2000"/>
                            </p:stCondLst>
                            <p:childTnLst>
                              <p:par>
                                <p:cTn id="120" presetID="22" presetClass="entr" presetSubtype="8" fill="hold" grpId="0" nodeType="afterEffect">
                                  <p:stCondLst>
                                    <p:cond delay="0"/>
                                  </p:stCondLst>
                                  <p:childTnLst>
                                    <p:set>
                                      <p:cBhvr>
                                        <p:cTn id="121" dur="1" fill="hold">
                                          <p:stCondLst>
                                            <p:cond delay="0"/>
                                          </p:stCondLst>
                                        </p:cTn>
                                        <p:tgtEl>
                                          <p:spTgt spid="54"/>
                                        </p:tgtEl>
                                        <p:attrNameLst>
                                          <p:attrName>style.visibility</p:attrName>
                                        </p:attrNameLst>
                                      </p:cBhvr>
                                      <p:to>
                                        <p:strVal val="visible"/>
                                      </p:to>
                                    </p:set>
                                    <p:animEffect transition="in" filter="wipe(left)">
                                      <p:cBhvr>
                                        <p:cTn id="122" dur="500"/>
                                        <p:tgtEl>
                                          <p:spTgt spid="54"/>
                                        </p:tgtEl>
                                      </p:cBhvr>
                                    </p:animEffect>
                                  </p:childTnLst>
                                </p:cTn>
                              </p:par>
                            </p:childTnLst>
                          </p:cTn>
                        </p:par>
                        <p:par>
                          <p:cTn id="123" fill="hold">
                            <p:stCondLst>
                              <p:cond delay="2500"/>
                            </p:stCondLst>
                            <p:childTnLst>
                              <p:par>
                                <p:cTn id="124" presetID="22" presetClass="entr" presetSubtype="8"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Effect transition="in" filter="wipe(left)">
                                      <p:cBhvr>
                                        <p:cTn id="126" dur="500"/>
                                        <p:tgtEl>
                                          <p:spTgt spid="55"/>
                                        </p:tgtEl>
                                      </p:cBhvr>
                                    </p:animEffect>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500" fill="hold"/>
                                        <p:tgtEl>
                                          <p:spTgt spid="62"/>
                                        </p:tgtEl>
                                        <p:attrNameLst>
                                          <p:attrName>ppt_w</p:attrName>
                                        </p:attrNameLst>
                                      </p:cBhvr>
                                      <p:tavLst>
                                        <p:tav tm="0">
                                          <p:val>
                                            <p:fltVal val="0"/>
                                          </p:val>
                                        </p:tav>
                                        <p:tav tm="100000">
                                          <p:val>
                                            <p:strVal val="#ppt_w"/>
                                          </p:val>
                                        </p:tav>
                                      </p:tavLst>
                                    </p:anim>
                                    <p:anim calcmode="lin" valueType="num">
                                      <p:cBhvr>
                                        <p:cTn id="132" dur="500" fill="hold"/>
                                        <p:tgtEl>
                                          <p:spTgt spid="62"/>
                                        </p:tgtEl>
                                        <p:attrNameLst>
                                          <p:attrName>ppt_h</p:attrName>
                                        </p:attrNameLst>
                                      </p:cBhvr>
                                      <p:tavLst>
                                        <p:tav tm="0">
                                          <p:val>
                                            <p:fltVal val="0"/>
                                          </p:val>
                                        </p:tav>
                                        <p:tav tm="100000">
                                          <p:val>
                                            <p:strVal val="#ppt_h"/>
                                          </p:val>
                                        </p:tav>
                                      </p:tavLst>
                                    </p:anim>
                                    <p:animEffect transition="in" filter="fade">
                                      <p:cBhvr>
                                        <p:cTn id="133" dur="500"/>
                                        <p:tgtEl>
                                          <p:spTgt spid="62"/>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1" fill="hold" grpId="0" nodeType="clickEffect">
                                  <p:stCondLst>
                                    <p:cond delay="0"/>
                                  </p:stCondLst>
                                  <p:childTnLst>
                                    <p:set>
                                      <p:cBhvr>
                                        <p:cTn id="137" dur="1" fill="hold">
                                          <p:stCondLst>
                                            <p:cond delay="0"/>
                                          </p:stCondLst>
                                        </p:cTn>
                                        <p:tgtEl>
                                          <p:spTgt spid="64"/>
                                        </p:tgtEl>
                                        <p:attrNameLst>
                                          <p:attrName>style.visibility</p:attrName>
                                        </p:attrNameLst>
                                      </p:cBhvr>
                                      <p:to>
                                        <p:strVal val="visible"/>
                                      </p:to>
                                    </p:set>
                                    <p:animEffect transition="in" filter="wipe(up)">
                                      <p:cBhvr>
                                        <p:cTn id="138" dur="500"/>
                                        <p:tgtEl>
                                          <p:spTgt spid="64"/>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xit" presetSubtype="10" fill="hold" grpId="1" nodeType="clickEffect">
                                  <p:stCondLst>
                                    <p:cond delay="0"/>
                                  </p:stCondLst>
                                  <p:childTnLst>
                                    <p:animEffect transition="out" filter="blinds(horizontal)">
                                      <p:cBhvr>
                                        <p:cTn id="142" dur="500"/>
                                        <p:tgtEl>
                                          <p:spTgt spid="52"/>
                                        </p:tgtEl>
                                      </p:cBhvr>
                                    </p:animEffect>
                                    <p:set>
                                      <p:cBhvr>
                                        <p:cTn id="143" dur="1" fill="hold">
                                          <p:stCondLst>
                                            <p:cond delay="499"/>
                                          </p:stCondLst>
                                        </p:cTn>
                                        <p:tgtEl>
                                          <p:spTgt spid="52"/>
                                        </p:tgtEl>
                                        <p:attrNameLst>
                                          <p:attrName>style.visibility</p:attrName>
                                        </p:attrNameLst>
                                      </p:cBhvr>
                                      <p:to>
                                        <p:strVal val="hidden"/>
                                      </p:to>
                                    </p:set>
                                  </p:childTnLst>
                                </p:cTn>
                              </p:par>
                              <p:par>
                                <p:cTn id="144" presetID="3" presetClass="exit" presetSubtype="10" fill="hold" grpId="1" nodeType="withEffect">
                                  <p:stCondLst>
                                    <p:cond delay="0"/>
                                  </p:stCondLst>
                                  <p:childTnLst>
                                    <p:animEffect transition="out" filter="blinds(horizontal)">
                                      <p:cBhvr>
                                        <p:cTn id="145" dur="500"/>
                                        <p:tgtEl>
                                          <p:spTgt spid="48"/>
                                        </p:tgtEl>
                                      </p:cBhvr>
                                    </p:animEffect>
                                    <p:set>
                                      <p:cBhvr>
                                        <p:cTn id="146" dur="1" fill="hold">
                                          <p:stCondLst>
                                            <p:cond delay="499"/>
                                          </p:stCondLst>
                                        </p:cTn>
                                        <p:tgtEl>
                                          <p:spTgt spid="48"/>
                                        </p:tgtEl>
                                        <p:attrNameLst>
                                          <p:attrName>style.visibility</p:attrName>
                                        </p:attrNameLst>
                                      </p:cBhvr>
                                      <p:to>
                                        <p:strVal val="hidden"/>
                                      </p:to>
                                    </p:set>
                                  </p:childTnLst>
                                </p:cTn>
                              </p:par>
                              <p:par>
                                <p:cTn id="147" presetID="3" presetClass="exit" presetSubtype="10" fill="hold" grpId="1" nodeType="withEffect">
                                  <p:stCondLst>
                                    <p:cond delay="0"/>
                                  </p:stCondLst>
                                  <p:childTnLst>
                                    <p:animEffect transition="out" filter="blinds(horizontal)">
                                      <p:cBhvr>
                                        <p:cTn id="148" dur="500"/>
                                        <p:tgtEl>
                                          <p:spTgt spid="49"/>
                                        </p:tgtEl>
                                      </p:cBhvr>
                                    </p:animEffect>
                                    <p:set>
                                      <p:cBhvr>
                                        <p:cTn id="149" dur="1" fill="hold">
                                          <p:stCondLst>
                                            <p:cond delay="499"/>
                                          </p:stCondLst>
                                        </p:cTn>
                                        <p:tgtEl>
                                          <p:spTgt spid="49"/>
                                        </p:tgtEl>
                                        <p:attrNameLst>
                                          <p:attrName>style.visibility</p:attrName>
                                        </p:attrNameLst>
                                      </p:cBhvr>
                                      <p:to>
                                        <p:strVal val="hidden"/>
                                      </p:to>
                                    </p:set>
                                  </p:childTnLst>
                                </p:cTn>
                              </p:par>
                              <p:par>
                                <p:cTn id="150" presetID="3" presetClass="exit" presetSubtype="10" fill="hold" grpId="1" nodeType="withEffect">
                                  <p:stCondLst>
                                    <p:cond delay="0"/>
                                  </p:stCondLst>
                                  <p:childTnLst>
                                    <p:animEffect transition="out" filter="blinds(horizontal)">
                                      <p:cBhvr>
                                        <p:cTn id="151" dur="500"/>
                                        <p:tgtEl>
                                          <p:spTgt spid="51"/>
                                        </p:tgtEl>
                                      </p:cBhvr>
                                    </p:animEffect>
                                    <p:set>
                                      <p:cBhvr>
                                        <p:cTn id="152" dur="1" fill="hold">
                                          <p:stCondLst>
                                            <p:cond delay="499"/>
                                          </p:stCondLst>
                                        </p:cTn>
                                        <p:tgtEl>
                                          <p:spTgt spid="51"/>
                                        </p:tgtEl>
                                        <p:attrNameLst>
                                          <p:attrName>style.visibility</p:attrName>
                                        </p:attrNameLst>
                                      </p:cBhvr>
                                      <p:to>
                                        <p:strVal val="hidden"/>
                                      </p:to>
                                    </p:set>
                                  </p:childTnLst>
                                </p:cTn>
                              </p:par>
                              <p:par>
                                <p:cTn id="153" presetID="3" presetClass="exit" presetSubtype="10" fill="hold" grpId="1" nodeType="withEffect">
                                  <p:stCondLst>
                                    <p:cond delay="0"/>
                                  </p:stCondLst>
                                  <p:childTnLst>
                                    <p:animEffect transition="out" filter="blinds(horizontal)">
                                      <p:cBhvr>
                                        <p:cTn id="154" dur="500"/>
                                        <p:tgtEl>
                                          <p:spTgt spid="56"/>
                                        </p:tgtEl>
                                      </p:cBhvr>
                                    </p:animEffect>
                                    <p:set>
                                      <p:cBhvr>
                                        <p:cTn id="155" dur="1" fill="hold">
                                          <p:stCondLst>
                                            <p:cond delay="499"/>
                                          </p:stCondLst>
                                        </p:cTn>
                                        <p:tgtEl>
                                          <p:spTgt spid="56"/>
                                        </p:tgtEl>
                                        <p:attrNameLst>
                                          <p:attrName>style.visibility</p:attrName>
                                        </p:attrNameLst>
                                      </p:cBhvr>
                                      <p:to>
                                        <p:strVal val="hidden"/>
                                      </p:to>
                                    </p:set>
                                  </p:childTnLst>
                                </p:cTn>
                              </p:par>
                              <p:par>
                                <p:cTn id="156" presetID="3" presetClass="exit" presetSubtype="10" fill="hold" grpId="1" nodeType="withEffect">
                                  <p:stCondLst>
                                    <p:cond delay="0"/>
                                  </p:stCondLst>
                                  <p:childTnLst>
                                    <p:animEffect transition="out" filter="blinds(horizontal)">
                                      <p:cBhvr>
                                        <p:cTn id="157" dur="500"/>
                                        <p:tgtEl>
                                          <p:spTgt spid="54"/>
                                        </p:tgtEl>
                                      </p:cBhvr>
                                    </p:animEffect>
                                    <p:set>
                                      <p:cBhvr>
                                        <p:cTn id="158" dur="1" fill="hold">
                                          <p:stCondLst>
                                            <p:cond delay="499"/>
                                          </p:stCondLst>
                                        </p:cTn>
                                        <p:tgtEl>
                                          <p:spTgt spid="54"/>
                                        </p:tgtEl>
                                        <p:attrNameLst>
                                          <p:attrName>style.visibility</p:attrName>
                                        </p:attrNameLst>
                                      </p:cBhvr>
                                      <p:to>
                                        <p:strVal val="hidden"/>
                                      </p:to>
                                    </p:set>
                                  </p:childTnLst>
                                </p:cTn>
                              </p:par>
                              <p:par>
                                <p:cTn id="159" presetID="3" presetClass="exit" presetSubtype="10" fill="hold" grpId="1" nodeType="withEffect">
                                  <p:stCondLst>
                                    <p:cond delay="0"/>
                                  </p:stCondLst>
                                  <p:childTnLst>
                                    <p:animEffect transition="out" filter="blinds(horizontal)">
                                      <p:cBhvr>
                                        <p:cTn id="160" dur="500"/>
                                        <p:tgtEl>
                                          <p:spTgt spid="55"/>
                                        </p:tgtEl>
                                      </p:cBhvr>
                                    </p:animEffect>
                                    <p:set>
                                      <p:cBhvr>
                                        <p:cTn id="161" dur="1" fill="hold">
                                          <p:stCondLst>
                                            <p:cond delay="499"/>
                                          </p:stCondLst>
                                        </p:cTn>
                                        <p:tgtEl>
                                          <p:spTgt spid="55"/>
                                        </p:tgtEl>
                                        <p:attrNameLst>
                                          <p:attrName>style.visibility</p:attrName>
                                        </p:attrNameLst>
                                      </p:cBhvr>
                                      <p:to>
                                        <p:strVal val="hidden"/>
                                      </p:to>
                                    </p:set>
                                  </p:childTnLst>
                                </p:cTn>
                              </p:par>
                              <p:par>
                                <p:cTn id="162" presetID="3" presetClass="exit" presetSubtype="10" fill="hold" grpId="1" nodeType="withEffect">
                                  <p:stCondLst>
                                    <p:cond delay="0"/>
                                  </p:stCondLst>
                                  <p:childTnLst>
                                    <p:animEffect transition="out" filter="blinds(horizontal)">
                                      <p:cBhvr>
                                        <p:cTn id="163" dur="500"/>
                                        <p:tgtEl>
                                          <p:spTgt spid="62"/>
                                        </p:tgtEl>
                                      </p:cBhvr>
                                    </p:animEffect>
                                    <p:set>
                                      <p:cBhvr>
                                        <p:cTn id="164" dur="1" fill="hold">
                                          <p:stCondLst>
                                            <p:cond delay="499"/>
                                          </p:stCondLst>
                                        </p:cTn>
                                        <p:tgtEl>
                                          <p:spTgt spid="62"/>
                                        </p:tgtEl>
                                        <p:attrNameLst>
                                          <p:attrName>style.visibility</p:attrName>
                                        </p:attrNameLst>
                                      </p:cBhvr>
                                      <p:to>
                                        <p:strVal val="hidden"/>
                                      </p:to>
                                    </p:set>
                                  </p:childTnLst>
                                </p:cTn>
                              </p:par>
                              <p:par>
                                <p:cTn id="165" presetID="3" presetClass="exit" presetSubtype="10" fill="hold" grpId="1" nodeType="withEffect">
                                  <p:stCondLst>
                                    <p:cond delay="0"/>
                                  </p:stCondLst>
                                  <p:childTnLst>
                                    <p:animEffect transition="out" filter="blinds(horizontal)">
                                      <p:cBhvr>
                                        <p:cTn id="166" dur="500"/>
                                        <p:tgtEl>
                                          <p:spTgt spid="50"/>
                                        </p:tgtEl>
                                      </p:cBhvr>
                                    </p:animEffect>
                                    <p:set>
                                      <p:cBhvr>
                                        <p:cTn id="167" dur="1" fill="hold">
                                          <p:stCondLst>
                                            <p:cond delay="499"/>
                                          </p:stCondLst>
                                        </p:cTn>
                                        <p:tgtEl>
                                          <p:spTgt spid="50"/>
                                        </p:tgtEl>
                                        <p:attrNameLst>
                                          <p:attrName>style.visibility</p:attrName>
                                        </p:attrNameLst>
                                      </p:cBhvr>
                                      <p:to>
                                        <p:strVal val="hidden"/>
                                      </p:to>
                                    </p:set>
                                  </p:childTnLst>
                                </p:cTn>
                              </p:par>
                              <p:par>
                                <p:cTn id="168" presetID="3" presetClass="exit" presetSubtype="10" fill="hold" grpId="1" nodeType="withEffect">
                                  <p:stCondLst>
                                    <p:cond delay="0"/>
                                  </p:stCondLst>
                                  <p:childTnLst>
                                    <p:animEffect transition="out" filter="blinds(horizontal)">
                                      <p:cBhvr>
                                        <p:cTn id="169" dur="500"/>
                                        <p:tgtEl>
                                          <p:spTgt spid="64"/>
                                        </p:tgtEl>
                                      </p:cBhvr>
                                    </p:animEffect>
                                    <p:set>
                                      <p:cBhvr>
                                        <p:cTn id="170" dur="1" fill="hold">
                                          <p:stCondLst>
                                            <p:cond delay="499"/>
                                          </p:stCondLst>
                                        </p:cTn>
                                        <p:tgtEl>
                                          <p:spTgt spid="64"/>
                                        </p:tgtEl>
                                        <p:attrNameLst>
                                          <p:attrName>style.visibility</p:attrName>
                                        </p:attrNameLst>
                                      </p:cBhvr>
                                      <p:to>
                                        <p:strVal val="hidden"/>
                                      </p:to>
                                    </p:set>
                                  </p:childTnLst>
                                </p:cTn>
                              </p:par>
                            </p:childTnLst>
                          </p:cTn>
                        </p:par>
                        <p:par>
                          <p:cTn id="171" fill="hold">
                            <p:stCondLst>
                              <p:cond delay="500"/>
                            </p:stCondLst>
                            <p:childTnLst>
                              <p:par>
                                <p:cTn id="172" presetID="22" presetClass="entr" presetSubtype="1" fill="hold" grpId="0" nodeType="afterEffect">
                                  <p:stCondLst>
                                    <p:cond delay="0"/>
                                  </p:stCondLst>
                                  <p:childTnLst>
                                    <p:set>
                                      <p:cBhvr>
                                        <p:cTn id="173" dur="1" fill="hold">
                                          <p:stCondLst>
                                            <p:cond delay="0"/>
                                          </p:stCondLst>
                                        </p:cTn>
                                        <p:tgtEl>
                                          <p:spTgt spid="91"/>
                                        </p:tgtEl>
                                        <p:attrNameLst>
                                          <p:attrName>style.visibility</p:attrName>
                                        </p:attrNameLst>
                                      </p:cBhvr>
                                      <p:to>
                                        <p:strVal val="visible"/>
                                      </p:to>
                                    </p:set>
                                    <p:animEffect transition="in" filter="wipe(up)">
                                      <p:cBhvr>
                                        <p:cTn id="174" dur="500"/>
                                        <p:tgtEl>
                                          <p:spTgt spid="91"/>
                                        </p:tgtEl>
                                      </p:cBhvr>
                                    </p:animEffect>
                                  </p:childTnLst>
                                </p:cTn>
                              </p:par>
                            </p:childTnLst>
                          </p:cTn>
                        </p:par>
                        <p:par>
                          <p:cTn id="175" fill="hold">
                            <p:stCondLst>
                              <p:cond delay="1000"/>
                            </p:stCondLst>
                            <p:childTnLst>
                              <p:par>
                                <p:cTn id="176" presetID="22" presetClass="entr" presetSubtype="1" fill="hold" grpId="0" nodeType="afterEffect">
                                  <p:stCondLst>
                                    <p:cond delay="0"/>
                                  </p:stCondLst>
                                  <p:childTnLst>
                                    <p:set>
                                      <p:cBhvr>
                                        <p:cTn id="177" dur="1" fill="hold">
                                          <p:stCondLst>
                                            <p:cond delay="0"/>
                                          </p:stCondLst>
                                        </p:cTn>
                                        <p:tgtEl>
                                          <p:spTgt spid="47"/>
                                        </p:tgtEl>
                                        <p:attrNameLst>
                                          <p:attrName>style.visibility</p:attrName>
                                        </p:attrNameLst>
                                      </p:cBhvr>
                                      <p:to>
                                        <p:strVal val="visible"/>
                                      </p:to>
                                    </p:set>
                                    <p:animEffect transition="in" filter="wipe(up)">
                                      <p:cBhvr>
                                        <p:cTn id="178" dur="500"/>
                                        <p:tgtEl>
                                          <p:spTgt spid="47"/>
                                        </p:tgtEl>
                                      </p:cBhvr>
                                    </p:animEffec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57"/>
                                        </p:tgtEl>
                                        <p:attrNameLst>
                                          <p:attrName>style.visibility</p:attrName>
                                        </p:attrNameLst>
                                      </p:cBhvr>
                                      <p:to>
                                        <p:strVal val="visible"/>
                                      </p:to>
                                    </p:set>
                                  </p:childTnLst>
                                </p:cTn>
                              </p:par>
                            </p:childTnLst>
                          </p:cTn>
                        </p:par>
                        <p:par>
                          <p:cTn id="183" fill="hold">
                            <p:stCondLst>
                              <p:cond delay="0"/>
                            </p:stCondLst>
                            <p:childTnLst>
                              <p:par>
                                <p:cTn id="184" presetID="35" presetClass="emph" presetSubtype="0" repeatCount="2000" fill="hold" grpId="1" nodeType="afterEffect">
                                  <p:stCondLst>
                                    <p:cond delay="0"/>
                                  </p:stCondLst>
                                  <p:childTnLst>
                                    <p:anim calcmode="discrete" valueType="str">
                                      <p:cBhvr>
                                        <p:cTn id="185" dur="1000" fill="hold"/>
                                        <p:tgtEl>
                                          <p:spTgt spid="5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32" grpId="0" animBg="1"/>
      <p:bldP spid="134" grpId="0" animBg="1"/>
      <p:bldP spid="152" grpId="0"/>
      <p:bldP spid="153" grpId="0"/>
      <p:bldP spid="29" grpId="0"/>
      <p:bldP spid="30" grpId="0"/>
      <p:bldP spid="38" grpId="0" animBg="1"/>
      <p:bldP spid="40" grpId="0" animBg="1"/>
      <p:bldP spid="41" grpId="0" animBg="1"/>
      <p:bldP spid="41" grpId="1" animBg="1"/>
      <p:bldP spid="42" grpId="0"/>
      <p:bldP spid="42" grpId="1"/>
      <p:bldP spid="43" grpId="0"/>
      <p:bldP spid="43" grpId="1"/>
      <p:bldP spid="44" grpId="0"/>
      <p:bldP spid="45" grpId="0"/>
      <p:bldP spid="48" grpId="0" animBg="1"/>
      <p:bldP spid="48" grpId="1" animBg="1"/>
      <p:bldP spid="49" grpId="0"/>
      <p:bldP spid="49" grpId="1"/>
      <p:bldP spid="50" grpId="0" animBg="1"/>
      <p:bldP spid="50" grpId="1" animBg="1"/>
      <p:bldP spid="51" grpId="0"/>
      <p:bldP spid="51" grpId="1"/>
      <p:bldP spid="52" grpId="0" animBg="1"/>
      <p:bldP spid="52" grpId="1" animBg="1"/>
      <p:bldP spid="54" grpId="0" animBg="1"/>
      <p:bldP spid="54" grpId="1" animBg="1"/>
      <p:bldP spid="55" grpId="0"/>
      <p:bldP spid="55" grpId="1"/>
      <p:bldP spid="56" grpId="0" animBg="1"/>
      <p:bldP spid="56" grpId="1" animBg="1"/>
      <p:bldP spid="62" grpId="0" animBg="1"/>
      <p:bldP spid="62" grpId="1" animBg="1"/>
      <p:bldP spid="91" grpId="0" animBg="1"/>
      <p:bldP spid="47" grpId="0"/>
      <p:bldP spid="64" grpId="0" animBg="1"/>
      <p:bldP spid="64" grpId="1" animBg="1"/>
      <p:bldP spid="57" grpId="0" animBg="1"/>
      <p:bldP spid="5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CARLOG</a:t>
            </a:r>
            <a:r>
              <a:rPr lang="en-US" dirty="0" smtClean="0"/>
              <a:t> Contributions</a:t>
            </a:r>
            <a:endParaRPr lang="en-US"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18</a:t>
            </a:fld>
            <a:endParaRPr lang="en-US"/>
          </a:p>
        </p:txBody>
      </p:sp>
      <p:graphicFrame>
        <p:nvGraphicFramePr>
          <p:cNvPr id="9" name="Diagram 8"/>
          <p:cNvGraphicFramePr/>
          <p:nvPr>
            <p:extLst>
              <p:ext uri="{D42A27DB-BD31-4B8C-83A1-F6EECF244321}">
                <p14:modId xmlns:p14="http://schemas.microsoft.com/office/powerpoint/2010/main" val="347764382"/>
              </p:ext>
            </p:extLst>
          </p:nvPr>
        </p:nvGraphicFramePr>
        <p:xfrm>
          <a:off x="304800" y="1371600"/>
          <a:ext cx="8534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28600" y="1280415"/>
            <a:ext cx="8763001" cy="1371600"/>
          </a:xfrm>
          <a:prstGeom prst="rect">
            <a:avLst/>
          </a:prstGeom>
          <a:solidFill>
            <a:schemeClr val="bg1">
              <a:alpha val="59000"/>
            </a:schemeClr>
          </a:solidFill>
          <a:ln w="38100" cmpd="dbl">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228600" y="4419600"/>
            <a:ext cx="8763001" cy="1676400"/>
          </a:xfrm>
          <a:prstGeom prst="rect">
            <a:avLst/>
          </a:prstGeom>
          <a:solidFill>
            <a:schemeClr val="bg1">
              <a:alpha val="59000"/>
            </a:schemeClr>
          </a:solidFill>
          <a:ln w="38100" cmpd="dbl">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ight Arrow 4"/>
          <p:cNvSpPr/>
          <p:nvPr/>
        </p:nvSpPr>
        <p:spPr>
          <a:xfrm>
            <a:off x="4442085" y="3337814"/>
            <a:ext cx="181880" cy="182371"/>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aphicFrame>
        <p:nvGraphicFramePr>
          <p:cNvPr id="15" name="Diagram 14"/>
          <p:cNvGraphicFramePr/>
          <p:nvPr>
            <p:extLst>
              <p:ext uri="{D42A27DB-BD31-4B8C-83A1-F6EECF244321}">
                <p14:modId xmlns:p14="http://schemas.microsoft.com/office/powerpoint/2010/main" val="3690144030"/>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8550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CARLOG</a:t>
            </a:r>
            <a:r>
              <a:rPr lang="en-US" dirty="0"/>
              <a:t> </a:t>
            </a:r>
            <a:r>
              <a:rPr lang="en-US" dirty="0" smtClean="0"/>
              <a:t>Architecture</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
        <p:nvSpPr>
          <p:cNvPr id="45" name="圆角矩形 79"/>
          <p:cNvSpPr/>
          <p:nvPr/>
        </p:nvSpPr>
        <p:spPr>
          <a:xfrm>
            <a:off x="2788325" y="2016369"/>
            <a:ext cx="5957090" cy="270466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96" dirty="0">
              <a:solidFill>
                <a:schemeClr val="tx1"/>
              </a:solidFill>
              <a:latin typeface="Times New Roman" pitchFamily="18" charset="0"/>
              <a:cs typeface="Times New Roman" pitchFamily="18" charset="0"/>
            </a:endParaRPr>
          </a:p>
        </p:txBody>
      </p:sp>
      <p:sp>
        <p:nvSpPr>
          <p:cNvPr id="46" name="圆角矩形 79"/>
          <p:cNvSpPr/>
          <p:nvPr/>
        </p:nvSpPr>
        <p:spPr>
          <a:xfrm>
            <a:off x="3394637" y="3408172"/>
            <a:ext cx="3028920" cy="1174124"/>
          </a:xfrm>
          <a:prstGeom prst="roundRect">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96" dirty="0">
              <a:solidFill>
                <a:schemeClr val="tx1"/>
              </a:solidFill>
              <a:latin typeface="Times New Roman" pitchFamily="18" charset="0"/>
              <a:cs typeface="Times New Roman" pitchFamily="18" charset="0"/>
            </a:endParaRPr>
          </a:p>
        </p:txBody>
      </p:sp>
      <p:sp>
        <p:nvSpPr>
          <p:cNvPr id="47" name="圆角矩形 111"/>
          <p:cNvSpPr/>
          <p:nvPr/>
        </p:nvSpPr>
        <p:spPr>
          <a:xfrm>
            <a:off x="6773270" y="2078380"/>
            <a:ext cx="1823528" cy="794369"/>
          </a:xfrm>
          <a:prstGeom prst="roundRect">
            <a:avLst/>
          </a:prstGeom>
          <a:solidFill>
            <a:srgbClr val="9DC3E6"/>
          </a:solidFill>
          <a:effectLst>
            <a:glow rad="63500">
              <a:schemeClr val="accent5">
                <a:satMod val="175000"/>
                <a:alpha val="40000"/>
              </a:schemeClr>
            </a:glow>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250" dirty="0">
                <a:latin typeface="Times New Roman" pitchFamily="18" charset="0"/>
                <a:cs typeface="Times New Roman" pitchFamily="18" charset="0"/>
              </a:rPr>
              <a:t>Query</a:t>
            </a:r>
          </a:p>
          <a:p>
            <a:pPr algn="ctr"/>
            <a:r>
              <a:rPr lang="en-US" sz="2250" dirty="0">
                <a:latin typeface="Times New Roman" pitchFamily="18" charset="0"/>
                <a:cs typeface="Times New Roman" pitchFamily="18" charset="0"/>
              </a:rPr>
              <a:t>Optimizer</a:t>
            </a:r>
          </a:p>
        </p:txBody>
      </p:sp>
      <p:sp>
        <p:nvSpPr>
          <p:cNvPr id="48" name="Can 11"/>
          <p:cNvSpPr/>
          <p:nvPr/>
        </p:nvSpPr>
        <p:spPr>
          <a:xfrm>
            <a:off x="3527490" y="3567376"/>
            <a:ext cx="1338316" cy="659772"/>
          </a:xfrm>
          <a:prstGeom prst="can">
            <a:avLst/>
          </a:prstGeom>
          <a:solidFill>
            <a:srgbClr val="FFD966">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400" b="1" dirty="0">
                <a:solidFill>
                  <a:schemeClr val="tx1"/>
                </a:solidFill>
              </a:rPr>
              <a:t>Cloud</a:t>
            </a:r>
          </a:p>
          <a:p>
            <a:pPr algn="ctr"/>
            <a:r>
              <a:rPr lang="x-none" sz="1400" b="1" dirty="0">
                <a:solidFill>
                  <a:schemeClr val="tx1"/>
                </a:solidFill>
              </a:rPr>
              <a:t>Acquisition</a:t>
            </a:r>
            <a:endParaRPr lang="en-US" sz="1400" b="1" dirty="0">
              <a:solidFill>
                <a:schemeClr val="tx1"/>
              </a:solidFill>
            </a:endParaRPr>
          </a:p>
        </p:txBody>
      </p:sp>
      <p:cxnSp>
        <p:nvCxnSpPr>
          <p:cNvPr id="49" name="Straight Arrow Connector 129"/>
          <p:cNvCxnSpPr>
            <a:stCxn id="68" idx="3"/>
            <a:endCxn id="63" idx="0"/>
          </p:cNvCxnSpPr>
          <p:nvPr/>
        </p:nvCxnSpPr>
        <p:spPr>
          <a:xfrm>
            <a:off x="5653561" y="4227148"/>
            <a:ext cx="31820" cy="1105302"/>
          </a:xfrm>
          <a:prstGeom prst="straightConnector1">
            <a:avLst/>
          </a:prstGeom>
          <a:ln w="25400" cmpd="sng">
            <a:prstDash val="dash"/>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50" name="Straight Arrow Connector 129"/>
          <p:cNvCxnSpPr>
            <a:stCxn id="48" idx="3"/>
            <a:endCxn id="55" idx="0"/>
          </p:cNvCxnSpPr>
          <p:nvPr/>
        </p:nvCxnSpPr>
        <p:spPr>
          <a:xfrm>
            <a:off x="4196648" y="4227148"/>
            <a:ext cx="1" cy="1087865"/>
          </a:xfrm>
          <a:prstGeom prst="straightConnector1">
            <a:avLst/>
          </a:prstGeom>
          <a:ln w="25400" cmpd="sng">
            <a:prstDash val="dash"/>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51" name="圆角矩形 109"/>
          <p:cNvSpPr/>
          <p:nvPr/>
        </p:nvSpPr>
        <p:spPr>
          <a:xfrm>
            <a:off x="4186268" y="2210915"/>
            <a:ext cx="1302740" cy="487318"/>
          </a:xfrm>
          <a:prstGeom prst="roundRect">
            <a:avLst/>
          </a:prstGeom>
          <a:solidFill>
            <a:srgbClr val="00FF99"/>
          </a:solidFill>
          <a:ln>
            <a:solidFill>
              <a:srgbClr val="00FF99"/>
            </a:solidFill>
          </a:ln>
          <a:effectLst>
            <a:glow rad="63500">
              <a:schemeClr val="accent3">
                <a:satMod val="175000"/>
                <a:alpha val="40000"/>
              </a:schemeClr>
            </a:glow>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250" dirty="0">
                <a:latin typeface="Times New Roman" pitchFamily="18" charset="0"/>
                <a:cs typeface="Times New Roman" pitchFamily="18" charset="0"/>
              </a:rPr>
              <a:t>Interface</a:t>
            </a:r>
            <a:endParaRPr lang="en-US" sz="2250" dirty="0">
              <a:latin typeface="Times New Roman" pitchFamily="18" charset="0"/>
              <a:cs typeface="Times New Roman" pitchFamily="18" charset="0"/>
            </a:endParaRPr>
          </a:p>
        </p:txBody>
      </p:sp>
      <p:cxnSp>
        <p:nvCxnSpPr>
          <p:cNvPr id="52" name="直接箭头连接符 114"/>
          <p:cNvCxnSpPr>
            <a:stCxn id="51" idx="0"/>
            <a:endCxn id="57" idx="2"/>
          </p:cNvCxnSpPr>
          <p:nvPr/>
        </p:nvCxnSpPr>
        <p:spPr>
          <a:xfrm flipH="1" flipV="1">
            <a:off x="4835312" y="1656288"/>
            <a:ext cx="2326" cy="554627"/>
          </a:xfrm>
          <a:prstGeom prst="straightConnector1">
            <a:avLst/>
          </a:prstGeom>
          <a:ln w="50800" cmpd="dbl">
            <a:headEnd type="arrow" w="med" len="med"/>
            <a:tailEnd type="none" w="med" len="med"/>
          </a:ln>
        </p:spPr>
        <p:style>
          <a:lnRef idx="3">
            <a:schemeClr val="dk1"/>
          </a:lnRef>
          <a:fillRef idx="0">
            <a:schemeClr val="dk1"/>
          </a:fillRef>
          <a:effectRef idx="2">
            <a:schemeClr val="dk1"/>
          </a:effectRef>
          <a:fontRef idx="minor">
            <a:schemeClr val="tx1"/>
          </a:fontRef>
        </p:style>
      </p:cxnSp>
      <p:sp>
        <p:nvSpPr>
          <p:cNvPr id="53" name="圆角矩形 111"/>
          <p:cNvSpPr/>
          <p:nvPr/>
        </p:nvSpPr>
        <p:spPr>
          <a:xfrm>
            <a:off x="6779059" y="3501340"/>
            <a:ext cx="1823528" cy="812961"/>
          </a:xfrm>
          <a:prstGeom prst="roundRect">
            <a:avLst/>
          </a:prstGeom>
          <a:solidFill>
            <a:srgbClr val="9DC3E6"/>
          </a:solidFill>
          <a:effectLst>
            <a:glow rad="63500">
              <a:schemeClr val="accent5">
                <a:satMod val="175000"/>
                <a:alpha val="40000"/>
              </a:schemeClr>
            </a:glow>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250" dirty="0">
                <a:latin typeface="Times New Roman" pitchFamily="18" charset="0"/>
                <a:cs typeface="Times New Roman" pitchFamily="18" charset="0"/>
              </a:rPr>
              <a:t>Query Plan Evaluator</a:t>
            </a:r>
          </a:p>
        </p:txBody>
      </p:sp>
      <p:cxnSp>
        <p:nvCxnSpPr>
          <p:cNvPr id="54" name="直接箭头连接符 114"/>
          <p:cNvCxnSpPr>
            <a:stCxn id="47" idx="2"/>
            <a:endCxn id="53" idx="0"/>
          </p:cNvCxnSpPr>
          <p:nvPr/>
        </p:nvCxnSpPr>
        <p:spPr>
          <a:xfrm>
            <a:off x="7685034" y="2872749"/>
            <a:ext cx="5789" cy="628591"/>
          </a:xfrm>
          <a:prstGeom prst="straightConnector1">
            <a:avLst/>
          </a:prstGeom>
          <a:ln w="50800" cmpd="dbl">
            <a:headEnd type="none" w="med" len="med"/>
            <a:tailEnd type="arrow" w="med" len="med"/>
          </a:ln>
        </p:spPr>
        <p:style>
          <a:lnRef idx="3">
            <a:schemeClr val="dk1"/>
          </a:lnRef>
          <a:fillRef idx="0">
            <a:schemeClr val="dk1"/>
          </a:fillRef>
          <a:effectRef idx="2">
            <a:schemeClr val="dk1"/>
          </a:effectRef>
          <a:fontRef idx="minor">
            <a:schemeClr val="tx1"/>
          </a:fontRef>
        </p:style>
      </p:cxnSp>
      <p:pic>
        <p:nvPicPr>
          <p:cNvPr id="55"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6092" y="5315013"/>
            <a:ext cx="961113" cy="769656"/>
          </a:xfrm>
          <a:prstGeom prst="rect">
            <a:avLst/>
          </a:prstGeom>
        </p:spPr>
      </p:pic>
      <p:cxnSp>
        <p:nvCxnSpPr>
          <p:cNvPr id="56" name="Straight Arrow Connector 195"/>
          <p:cNvCxnSpPr>
            <a:stCxn id="51" idx="2"/>
            <a:endCxn id="48" idx="1"/>
          </p:cNvCxnSpPr>
          <p:nvPr/>
        </p:nvCxnSpPr>
        <p:spPr>
          <a:xfrm flipH="1">
            <a:off x="4196649" y="2698233"/>
            <a:ext cx="640990" cy="869143"/>
          </a:xfrm>
          <a:prstGeom prst="straightConnector1">
            <a:avLst/>
          </a:prstGeom>
          <a:ln w="50800" cmpd="dbl">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57" name="圆角矩形 111"/>
          <p:cNvSpPr/>
          <p:nvPr/>
        </p:nvSpPr>
        <p:spPr>
          <a:xfrm>
            <a:off x="4280772" y="1198962"/>
            <a:ext cx="1109079" cy="457326"/>
          </a:xfrm>
          <a:prstGeom prst="roundRect">
            <a:avLst/>
          </a:prstGeom>
          <a:solidFill>
            <a:srgbClr val="AA0C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73" dirty="0"/>
              <a:t>App 1</a:t>
            </a:r>
          </a:p>
        </p:txBody>
      </p:sp>
      <p:sp>
        <p:nvSpPr>
          <p:cNvPr id="58" name="TextBox 23"/>
          <p:cNvSpPr txBox="1"/>
          <p:nvPr/>
        </p:nvSpPr>
        <p:spPr>
          <a:xfrm>
            <a:off x="3854592" y="4176344"/>
            <a:ext cx="2101443" cy="426720"/>
          </a:xfrm>
          <a:prstGeom prst="rect">
            <a:avLst/>
          </a:prstGeom>
          <a:noFill/>
        </p:spPr>
        <p:txBody>
          <a:bodyPr wrap="square" rtlCol="0">
            <a:spAutoFit/>
          </a:bodyPr>
          <a:lstStyle/>
          <a:p>
            <a:pPr algn="ctr"/>
            <a:r>
              <a:rPr lang="x-none" sz="2173" dirty="0">
                <a:latin typeface="Times New Roman" pitchFamily="18" charset="0"/>
                <a:cs typeface="Times New Roman" pitchFamily="18" charset="0"/>
              </a:rPr>
              <a:t>Acquisition</a:t>
            </a:r>
            <a:endParaRPr lang="en-US" sz="2173" dirty="0">
              <a:latin typeface="Times New Roman" pitchFamily="18" charset="0"/>
              <a:cs typeface="Times New Roman" pitchFamily="18" charset="0"/>
            </a:endParaRPr>
          </a:p>
        </p:txBody>
      </p:sp>
      <p:cxnSp>
        <p:nvCxnSpPr>
          <p:cNvPr id="60" name="Straight Arrow Connector 195"/>
          <p:cNvCxnSpPr/>
          <p:nvPr/>
        </p:nvCxnSpPr>
        <p:spPr>
          <a:xfrm flipH="1" flipV="1">
            <a:off x="2646072" y="1886729"/>
            <a:ext cx="6340575" cy="18271"/>
          </a:xfrm>
          <a:prstGeom prst="straightConnector1">
            <a:avLst/>
          </a:prstGeom>
          <a:ln w="25400" cmpd="sng">
            <a:prstDash val="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1" name="TextBox 23"/>
          <p:cNvSpPr txBox="1"/>
          <p:nvPr/>
        </p:nvSpPr>
        <p:spPr>
          <a:xfrm rot="5400000">
            <a:off x="1880441" y="2876596"/>
            <a:ext cx="2500774" cy="521040"/>
          </a:xfrm>
          <a:prstGeom prst="rect">
            <a:avLst/>
          </a:prstGeom>
          <a:noFill/>
        </p:spPr>
        <p:txBody>
          <a:bodyPr wrap="square" rtlCol="0">
            <a:spAutoFit/>
          </a:bodyPr>
          <a:lstStyle/>
          <a:p>
            <a:pPr algn="ctr"/>
            <a:r>
              <a:rPr lang="x-none" sz="2786" b="1" dirty="0" smtClean="0">
                <a:latin typeface="Times New Roman" pitchFamily="18" charset="0"/>
                <a:cs typeface="Times New Roman" pitchFamily="18" charset="0"/>
              </a:rPr>
              <a:t>CARLOG</a:t>
            </a:r>
            <a:endParaRPr lang="en-US" sz="2786" b="1" dirty="0">
              <a:latin typeface="Times New Roman" pitchFamily="18" charset="0"/>
              <a:cs typeface="Times New Roman" pitchFamily="18" charset="0"/>
            </a:endParaRPr>
          </a:p>
        </p:txBody>
      </p:sp>
      <p:sp>
        <p:nvSpPr>
          <p:cNvPr id="62" name="圆角矩形 111"/>
          <p:cNvSpPr/>
          <p:nvPr/>
        </p:nvSpPr>
        <p:spPr>
          <a:xfrm>
            <a:off x="5664191" y="1198962"/>
            <a:ext cx="1109079" cy="457326"/>
          </a:xfrm>
          <a:prstGeom prst="roundRect">
            <a:avLst/>
          </a:prstGeom>
          <a:solidFill>
            <a:srgbClr val="AA0C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73" dirty="0"/>
              <a:t>App 2</a:t>
            </a:r>
          </a:p>
        </p:txBody>
      </p:sp>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1831" y="5332450"/>
            <a:ext cx="1527099" cy="763550"/>
          </a:xfrm>
          <a:prstGeom prst="rect">
            <a:avLst/>
          </a:prstGeom>
        </p:spPr>
      </p:pic>
      <p:pic>
        <p:nvPicPr>
          <p:cNvPr id="64" name="Picture 2" descr="http://www.inktechnologies.com/blog/wp-content/uploads/2012/05/Bluetooth-Logo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7694" y="4564389"/>
            <a:ext cx="292995" cy="29299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6" name="Straight Arrow Connector 195"/>
          <p:cNvCxnSpPr>
            <a:stCxn id="47" idx="1"/>
            <a:endCxn id="51" idx="3"/>
          </p:cNvCxnSpPr>
          <p:nvPr/>
        </p:nvCxnSpPr>
        <p:spPr>
          <a:xfrm flipH="1" flipV="1">
            <a:off x="5489008" y="2454574"/>
            <a:ext cx="1284262" cy="20991"/>
          </a:xfrm>
          <a:prstGeom prst="straightConnector1">
            <a:avLst/>
          </a:prstGeom>
          <a:ln w="50800" cmpd="dbl">
            <a:headEnd type="arrow" w="med" len="med"/>
            <a:tailEnd type="none" w="med" len="med"/>
          </a:ln>
        </p:spPr>
        <p:style>
          <a:lnRef idx="3">
            <a:schemeClr val="dk1"/>
          </a:lnRef>
          <a:fillRef idx="0">
            <a:schemeClr val="dk1"/>
          </a:fillRef>
          <a:effectRef idx="2">
            <a:schemeClr val="dk1"/>
          </a:effectRef>
          <a:fontRef idx="minor">
            <a:schemeClr val="tx1"/>
          </a:fontRef>
        </p:style>
      </p:cxnSp>
      <p:cxnSp>
        <p:nvCxnSpPr>
          <p:cNvPr id="67" name="Straight Arrow Connector 195"/>
          <p:cNvCxnSpPr>
            <a:stCxn id="51" idx="2"/>
            <a:endCxn id="68" idx="1"/>
          </p:cNvCxnSpPr>
          <p:nvPr/>
        </p:nvCxnSpPr>
        <p:spPr>
          <a:xfrm>
            <a:off x="4837638" y="2698233"/>
            <a:ext cx="815923" cy="869143"/>
          </a:xfrm>
          <a:prstGeom prst="straightConnector1">
            <a:avLst/>
          </a:prstGeom>
          <a:ln w="50800" cmpd="dbl">
            <a:headEnd type="none" w="med" len="med"/>
            <a:tailEnd type="arrow" w="med" len="med"/>
          </a:ln>
        </p:spPr>
        <p:style>
          <a:lnRef idx="3">
            <a:schemeClr val="dk1"/>
          </a:lnRef>
          <a:fillRef idx="0">
            <a:schemeClr val="dk1"/>
          </a:fillRef>
          <a:effectRef idx="2">
            <a:schemeClr val="dk1"/>
          </a:effectRef>
          <a:fontRef idx="minor">
            <a:schemeClr val="tx1"/>
          </a:fontRef>
        </p:style>
      </p:cxnSp>
      <p:sp>
        <p:nvSpPr>
          <p:cNvPr id="68" name="Can 11"/>
          <p:cNvSpPr/>
          <p:nvPr/>
        </p:nvSpPr>
        <p:spPr>
          <a:xfrm>
            <a:off x="4984403" y="3567376"/>
            <a:ext cx="1338316" cy="659772"/>
          </a:xfrm>
          <a:prstGeom prst="can">
            <a:avLst/>
          </a:prstGeom>
          <a:solidFill>
            <a:srgbClr val="FFD966">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400" b="1" dirty="0">
                <a:solidFill>
                  <a:schemeClr val="tx1"/>
                </a:solidFill>
              </a:rPr>
              <a:t>Sensor</a:t>
            </a:r>
          </a:p>
          <a:p>
            <a:pPr algn="ctr"/>
            <a:r>
              <a:rPr lang="x-none" sz="1400" b="1" dirty="0">
                <a:solidFill>
                  <a:schemeClr val="tx1"/>
                </a:solidFill>
              </a:rPr>
              <a:t>Acquisition</a:t>
            </a:r>
            <a:endParaRPr lang="en-US" sz="1400" b="1" dirty="0">
              <a:solidFill>
                <a:schemeClr val="tx1"/>
              </a:solidFill>
            </a:endParaRPr>
          </a:p>
        </p:txBody>
      </p:sp>
      <p:cxnSp>
        <p:nvCxnSpPr>
          <p:cNvPr id="69" name="Straight Arrow Connector 195"/>
          <p:cNvCxnSpPr>
            <a:stCxn id="51" idx="3"/>
            <a:endCxn id="53" idx="1"/>
          </p:cNvCxnSpPr>
          <p:nvPr/>
        </p:nvCxnSpPr>
        <p:spPr>
          <a:xfrm>
            <a:off x="5489008" y="2454574"/>
            <a:ext cx="1290051" cy="1453247"/>
          </a:xfrm>
          <a:prstGeom prst="straightConnector1">
            <a:avLst/>
          </a:prstGeom>
          <a:ln w="50800" cmpd="dbl">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71" name="Straight Arrow Connector 195"/>
          <p:cNvCxnSpPr/>
          <p:nvPr/>
        </p:nvCxnSpPr>
        <p:spPr>
          <a:xfrm flipH="1">
            <a:off x="2646072" y="4837765"/>
            <a:ext cx="6345528" cy="39035"/>
          </a:xfrm>
          <a:prstGeom prst="straightConnector1">
            <a:avLst/>
          </a:prstGeom>
          <a:ln w="25400" cmpd="sng">
            <a:prstDash val="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72" name="TextBox 71"/>
          <p:cNvSpPr txBox="1"/>
          <p:nvPr/>
        </p:nvSpPr>
        <p:spPr>
          <a:xfrm>
            <a:off x="6884678" y="1143000"/>
            <a:ext cx="1205459" cy="619850"/>
          </a:xfrm>
          <a:prstGeom prst="rect">
            <a:avLst/>
          </a:prstGeom>
          <a:noFill/>
        </p:spPr>
        <p:txBody>
          <a:bodyPr wrap="square" rtlCol="0">
            <a:spAutoFit/>
          </a:bodyPr>
          <a:lstStyle/>
          <a:p>
            <a:r>
              <a:rPr lang="en-US" sz="3428" dirty="0"/>
              <a:t>…</a:t>
            </a:r>
            <a:endParaRPr lang="en-US" sz="2571" dirty="0"/>
          </a:p>
        </p:txBody>
      </p:sp>
      <p:sp>
        <p:nvSpPr>
          <p:cNvPr id="82" name="Rounded Rectangle 81"/>
          <p:cNvSpPr/>
          <p:nvPr/>
        </p:nvSpPr>
        <p:spPr bwMode="auto">
          <a:xfrm>
            <a:off x="5641488" y="2063030"/>
            <a:ext cx="933162" cy="363286"/>
          </a:xfrm>
          <a:prstGeom prst="roundRect">
            <a:avLst/>
          </a:prstGeom>
          <a:solidFill>
            <a:schemeClr val="bg1"/>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b="1" dirty="0" smtClean="0">
                <a:latin typeface="Calibri"/>
                <a:cs typeface="Calibri"/>
              </a:rPr>
              <a:t>Rules</a:t>
            </a:r>
          </a:p>
        </p:txBody>
      </p:sp>
      <p:sp>
        <p:nvSpPr>
          <p:cNvPr id="83" name="Rounded Rectangle 82"/>
          <p:cNvSpPr/>
          <p:nvPr/>
        </p:nvSpPr>
        <p:spPr bwMode="auto">
          <a:xfrm>
            <a:off x="7751538" y="2999554"/>
            <a:ext cx="933162" cy="363286"/>
          </a:xfrm>
          <a:prstGeom prst="roundRect">
            <a:avLst/>
          </a:prstGeom>
          <a:solidFill>
            <a:schemeClr val="bg1"/>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b="1" dirty="0" smtClean="0">
                <a:latin typeface="Calibri"/>
                <a:cs typeface="Calibri"/>
              </a:rPr>
              <a:t>Order</a:t>
            </a:r>
          </a:p>
        </p:txBody>
      </p:sp>
      <p:sp>
        <p:nvSpPr>
          <p:cNvPr id="84" name="Rounded Rectangle 83"/>
          <p:cNvSpPr/>
          <p:nvPr/>
        </p:nvSpPr>
        <p:spPr bwMode="auto">
          <a:xfrm>
            <a:off x="4911969" y="2869393"/>
            <a:ext cx="899835" cy="483407"/>
          </a:xfrm>
          <a:prstGeom prst="roundRect">
            <a:avLst/>
          </a:prstGeom>
          <a:solidFill>
            <a:schemeClr val="bg1"/>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b="1" dirty="0" smtClean="0">
                <a:latin typeface="Calibri"/>
                <a:cs typeface="Calibri"/>
              </a:rPr>
              <a:t>Sensor</a:t>
            </a:r>
          </a:p>
          <a:p>
            <a:pPr algn="ctr"/>
            <a:r>
              <a:rPr lang="en-US" b="1" dirty="0" smtClean="0">
                <a:latin typeface="Calibri"/>
                <a:cs typeface="Calibri"/>
              </a:rPr>
              <a:t>List</a:t>
            </a:r>
          </a:p>
        </p:txBody>
      </p:sp>
      <p:sp>
        <p:nvSpPr>
          <p:cNvPr id="90" name="Rounded Rectangle 89"/>
          <p:cNvSpPr/>
          <p:nvPr/>
        </p:nvSpPr>
        <p:spPr bwMode="auto">
          <a:xfrm>
            <a:off x="5107661" y="5015466"/>
            <a:ext cx="1099708" cy="318534"/>
          </a:xfrm>
          <a:prstGeom prst="roundRect">
            <a:avLst/>
          </a:prstGeom>
          <a:solidFill>
            <a:schemeClr val="bg1"/>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b="1" dirty="0">
                <a:solidFill>
                  <a:srgbClr val="000000"/>
                </a:solidFill>
                <a:latin typeface="Andale Mono"/>
                <a:cs typeface="Andale Mono"/>
              </a:rPr>
              <a:t>0D 28 </a:t>
            </a:r>
            <a:r>
              <a:rPr lang="en-US" sz="1600" b="1" dirty="0" smtClean="0">
                <a:solidFill>
                  <a:srgbClr val="000000"/>
                </a:solidFill>
                <a:latin typeface="Andale Mono"/>
                <a:cs typeface="Andale Mono"/>
              </a:rPr>
              <a:t>…</a:t>
            </a:r>
            <a:endParaRPr lang="en-US" sz="1600" dirty="0"/>
          </a:p>
        </p:txBody>
      </p:sp>
      <p:pic>
        <p:nvPicPr>
          <p:cNvPr id="5122" name="Picture 2" descr="http://www.pro4wireless.com/img/wireles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97569" y="4601970"/>
            <a:ext cx="347835" cy="278268"/>
          </a:xfrm>
          <a:prstGeom prst="rect">
            <a:avLst/>
          </a:prstGeom>
          <a:noFill/>
          <a:extLst>
            <a:ext uri="{909E8E84-426E-40dd-AFC4-6F175D3DCCD1}">
              <a14:hiddenFill xmlns="" xmlns:a14="http://schemas.microsoft.com/office/drawing/2010/main">
                <a:solidFill>
                  <a:srgbClr val="FFFFFF"/>
                </a:solidFill>
              </a14:hiddenFill>
            </a:ext>
          </a:extLst>
        </p:spPr>
      </p:pic>
      <p:sp>
        <p:nvSpPr>
          <p:cNvPr id="94" name="Rounded Rectangle 93"/>
          <p:cNvSpPr/>
          <p:nvPr/>
        </p:nvSpPr>
        <p:spPr bwMode="auto">
          <a:xfrm>
            <a:off x="3536952" y="5037839"/>
            <a:ext cx="1365784" cy="318534"/>
          </a:xfrm>
          <a:prstGeom prst="roundRect">
            <a:avLst/>
          </a:prstGeom>
          <a:solidFill>
            <a:schemeClr val="bg1"/>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b="1" dirty="0" smtClean="0">
                <a:solidFill>
                  <a:srgbClr val="000000"/>
                </a:solidFill>
                <a:latin typeface="Andale Mono"/>
                <a:cs typeface="Andale Mono"/>
              </a:rPr>
              <a:t>Weather=Bad</a:t>
            </a:r>
            <a:endParaRPr lang="en-US" sz="1600" dirty="0"/>
          </a:p>
        </p:txBody>
      </p:sp>
      <p:sp>
        <p:nvSpPr>
          <p:cNvPr id="99" name="Left Brace 98"/>
          <p:cNvSpPr/>
          <p:nvPr/>
        </p:nvSpPr>
        <p:spPr bwMode="auto">
          <a:xfrm>
            <a:off x="2289276" y="1981199"/>
            <a:ext cx="291104" cy="2853127"/>
          </a:xfrm>
          <a:prstGeom prst="leftBrace">
            <a:avLst>
              <a:gd name="adj1" fmla="val 8333"/>
              <a:gd name="adj2" fmla="val 50822"/>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65" charset="0"/>
              <a:ea typeface="ヒラギノ角ゴ ProN W3" pitchFamily="-65" charset="-128"/>
              <a:cs typeface="ヒラギノ角ゴ ProN W3" pitchFamily="-65" charset="-128"/>
              <a:sym typeface="Gill Sans" pitchFamily="-65" charset="0"/>
            </a:endParaRPr>
          </a:p>
        </p:txBody>
      </p:sp>
      <p:graphicFrame>
        <p:nvGraphicFramePr>
          <p:cNvPr id="38" name="Diagram 37"/>
          <p:cNvGraphicFramePr/>
          <p:nvPr>
            <p:extLst>
              <p:ext uri="{D42A27DB-BD31-4B8C-83A1-F6EECF244321}">
                <p14:modId xmlns:p14="http://schemas.microsoft.com/office/powerpoint/2010/main" val="3428818960"/>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9" name="Diagram 38"/>
          <p:cNvGraphicFramePr/>
          <p:nvPr>
            <p:extLst>
              <p:ext uri="{D42A27DB-BD31-4B8C-83A1-F6EECF244321}">
                <p14:modId xmlns:p14="http://schemas.microsoft.com/office/powerpoint/2010/main" val="3751180856"/>
              </p:ext>
            </p:extLst>
          </p:nvPr>
        </p:nvGraphicFramePr>
        <p:xfrm>
          <a:off x="47327" y="1663773"/>
          <a:ext cx="2495108" cy="336542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40" name="Diagram 39"/>
          <p:cNvGraphicFramePr/>
          <p:nvPr>
            <p:extLst>
              <p:ext uri="{D42A27DB-BD31-4B8C-83A1-F6EECF244321}">
                <p14:modId xmlns:p14="http://schemas.microsoft.com/office/powerpoint/2010/main" val="2097999720"/>
              </p:ext>
            </p:extLst>
          </p:nvPr>
        </p:nvGraphicFramePr>
        <p:xfrm>
          <a:off x="60006" y="4645279"/>
          <a:ext cx="3195928" cy="16002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nvGrpSpPr>
          <p:cNvPr id="41" name="Group 40"/>
          <p:cNvGrpSpPr/>
          <p:nvPr/>
        </p:nvGrpSpPr>
        <p:grpSpPr>
          <a:xfrm>
            <a:off x="37893" y="1158926"/>
            <a:ext cx="3733800" cy="589065"/>
            <a:chOff x="0" y="721298"/>
            <a:chExt cx="3733800" cy="589065"/>
          </a:xfrm>
        </p:grpSpPr>
        <p:sp>
          <p:nvSpPr>
            <p:cNvPr id="42" name="Rounded Rectangle 41"/>
            <p:cNvSpPr/>
            <p:nvPr/>
          </p:nvSpPr>
          <p:spPr>
            <a:xfrm>
              <a:off x="0" y="721298"/>
              <a:ext cx="3733800" cy="58906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ounded Rectangle 4"/>
            <p:cNvSpPr/>
            <p:nvPr/>
          </p:nvSpPr>
          <p:spPr>
            <a:xfrm>
              <a:off x="28756" y="750054"/>
              <a:ext cx="3676288" cy="5315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Prototype</a:t>
              </a:r>
              <a:endParaRPr lang="en-US" sz="2000" b="1" kern="1200" dirty="0">
                <a:solidFill>
                  <a:schemeClr val="tx1"/>
                </a:solidFill>
              </a:endParaRPr>
            </a:p>
          </p:txBody>
        </p:sp>
      </p:grpSp>
      <p:pic>
        <p:nvPicPr>
          <p:cNvPr id="98" name="Picture 97"/>
          <p:cNvPicPr>
            <a:picLocks noChangeAspect="1"/>
          </p:cNvPicPr>
          <p:nvPr/>
        </p:nvPicPr>
        <p:blipFill>
          <a:blip r:embed="rId23"/>
          <a:stretch>
            <a:fillRect/>
          </a:stretch>
        </p:blipFill>
        <p:spPr>
          <a:xfrm>
            <a:off x="1447800" y="2640161"/>
            <a:ext cx="829106" cy="1502470"/>
          </a:xfrm>
          <a:prstGeom prst="rect">
            <a:avLst/>
          </a:prstGeom>
        </p:spPr>
      </p:pic>
    </p:spTree>
    <p:custDataLst>
      <p:tags r:id="rId1"/>
    </p:custDataLst>
    <p:extLst>
      <p:ext uri="{BB962C8B-B14F-4D97-AF65-F5344CB8AC3E}">
        <p14:creationId xmlns:p14="http://schemas.microsoft.com/office/powerpoint/2010/main" val="1329951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hidden"/>
                                      </p:to>
                                    </p:set>
                                  </p:childTnLst>
                                </p:cTn>
                              </p:par>
                            </p:childTnLst>
                          </p:cTn>
                        </p:par>
                        <p:par>
                          <p:cTn id="9" fill="hold">
                            <p:stCondLst>
                              <p:cond delay="0"/>
                            </p:stCondLst>
                            <p:childTnLst>
                              <p:par>
                                <p:cTn id="10" presetID="42" presetClass="entr" presetSubtype="0"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ppt_x</p:attrName>
                                        </p:attrNameLst>
                                      </p:cBhvr>
                                      <p:tavLst>
                                        <p:tav tm="0">
                                          <p:val>
                                            <p:strVal val="#ppt_x"/>
                                          </p:val>
                                        </p:tav>
                                        <p:tav tm="100000">
                                          <p:val>
                                            <p:strVal val="#ppt_x"/>
                                          </p:val>
                                        </p:tav>
                                      </p:tavLst>
                                    </p:anim>
                                    <p:anim calcmode="lin" valueType="num">
                                      <p:cBhvr>
                                        <p:cTn id="14" dur="500" fill="hold"/>
                                        <p:tgtEl>
                                          <p:spTgt spid="41"/>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3" presetClass="entr" presetSubtype="10"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linds(horizontal)">
                                      <p:cBhvr>
                                        <p:cTn id="18" dur="500"/>
                                        <p:tgtEl>
                                          <p:spTgt spid="39"/>
                                        </p:tgtEl>
                                      </p:cBhvr>
                                    </p:animEffect>
                                  </p:childTnLst>
                                </p:cTn>
                              </p:par>
                            </p:childTnLst>
                          </p:cTn>
                        </p:par>
                        <p:par>
                          <p:cTn id="19" fill="hold">
                            <p:stCondLst>
                              <p:cond delay="1000"/>
                            </p:stCondLst>
                            <p:childTnLst>
                              <p:par>
                                <p:cTn id="20" presetID="3" presetClass="entr" presetSubtype="1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linds(horizontal)">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Graphic spid="39" grpId="0">
        <p:bldAsOne/>
      </p:bldGraphic>
      <p:bldGraphic spid="40"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d3ac74mvkp3kw7.cloudfront.net/defensive-driving/driver-safety-cour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6881" y="1295400"/>
            <a:ext cx="1724678" cy="1227043"/>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4" descr="http://www.mricons.com/store/png/21598_24913_128_performance_systeme_racecar_car_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5834" y="3855091"/>
            <a:ext cx="1590966" cy="1590967"/>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7172299" y="2362200"/>
            <a:ext cx="1315041" cy="461665"/>
          </a:xfrm>
          <a:prstGeom prst="rect">
            <a:avLst/>
          </a:prstGeom>
          <a:noFill/>
        </p:spPr>
        <p:txBody>
          <a:bodyPr wrap="square" rtlCol="0">
            <a:spAutoFit/>
          </a:bodyPr>
          <a:lstStyle>
            <a:defPPr>
              <a:defRPr lang="en-US"/>
            </a:defPPr>
            <a:lvl1pPr>
              <a:defRPr b="1">
                <a:ln w="13462">
                  <a:solidFill>
                    <a:schemeClr val="bg1"/>
                  </a:solidFill>
                  <a:prstDash val="solid"/>
                </a:ln>
                <a:solidFill>
                  <a:schemeClr val="tx1">
                    <a:lumMod val="85000"/>
                    <a:lumOff val="15000"/>
                  </a:schemeClr>
                </a:solidFill>
                <a:effectLst>
                  <a:outerShdw dist="38100" dir="2700000" algn="bl" rotWithShape="0">
                    <a:schemeClr val="accent5"/>
                  </a:outerShdw>
                </a:effectLst>
              </a:defRPr>
            </a:lvl1pPr>
          </a:lstStyle>
          <a:p>
            <a:r>
              <a:rPr lang="en-US" sz="2400" dirty="0"/>
              <a:t>Safety</a:t>
            </a:r>
            <a:endParaRPr lang="en-US" dirty="0"/>
          </a:p>
        </p:txBody>
      </p:sp>
      <p:sp>
        <p:nvSpPr>
          <p:cNvPr id="12" name="Right Arrow 11"/>
          <p:cNvSpPr/>
          <p:nvPr/>
        </p:nvSpPr>
        <p:spPr bwMode="auto">
          <a:xfrm rot="19463825">
            <a:off x="5981895" y="2178260"/>
            <a:ext cx="914400" cy="720080"/>
          </a:xfrm>
          <a:prstGeom prst="rightArrow">
            <a:avLst/>
          </a:prstGeom>
          <a:solidFill>
            <a:srgbClr val="9A0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mtClean="0">
              <a:solidFill>
                <a:schemeClr val="bg1"/>
              </a:solidFill>
              <a:latin typeface="Calibri"/>
              <a:ea typeface="ヒラギノ角ゴ ProN W3" pitchFamily="-65" charset="-128"/>
              <a:cs typeface="Calibri"/>
              <a:sym typeface="Gill Sans" pitchFamily="-65" charset="0"/>
            </a:endParaRPr>
          </a:p>
        </p:txBody>
      </p:sp>
      <p:sp>
        <p:nvSpPr>
          <p:cNvPr id="13" name="Right Arrow 12"/>
          <p:cNvSpPr/>
          <p:nvPr/>
        </p:nvSpPr>
        <p:spPr bwMode="auto">
          <a:xfrm rot="1297706">
            <a:off x="6215964" y="4222872"/>
            <a:ext cx="914400" cy="720080"/>
          </a:xfrm>
          <a:prstGeom prst="rightArrow">
            <a:avLst/>
          </a:prstGeom>
          <a:solidFill>
            <a:srgbClr val="9A0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mtClean="0">
              <a:solidFill>
                <a:schemeClr val="bg1"/>
              </a:solidFill>
              <a:latin typeface="Calibri"/>
              <a:ea typeface="ヒラギノ角ゴ ProN W3" pitchFamily="-65" charset="-128"/>
              <a:cs typeface="Calibri"/>
              <a:sym typeface="Gill Sans" pitchFamily="-65" charset="0"/>
            </a:endParaRPr>
          </a:p>
        </p:txBody>
      </p:sp>
      <p:pic>
        <p:nvPicPr>
          <p:cNvPr id="15" name="Picture 14"/>
          <p:cNvPicPr>
            <a:picLocks noChangeAspect="1"/>
          </p:cNvPicPr>
          <p:nvPr/>
        </p:nvPicPr>
        <p:blipFill>
          <a:blip r:embed="rId6"/>
          <a:stretch>
            <a:fillRect/>
          </a:stretch>
        </p:blipFill>
        <p:spPr>
          <a:xfrm>
            <a:off x="197390" y="1254257"/>
            <a:ext cx="1529686" cy="1729557"/>
          </a:xfrm>
          <a:prstGeom prst="rect">
            <a:avLst/>
          </a:prstGeom>
        </p:spPr>
      </p:pic>
      <p:sp>
        <p:nvSpPr>
          <p:cNvPr id="16" name="TextBox 15"/>
          <p:cNvSpPr txBox="1"/>
          <p:nvPr/>
        </p:nvSpPr>
        <p:spPr>
          <a:xfrm>
            <a:off x="175619" y="2895600"/>
            <a:ext cx="1514153" cy="461665"/>
          </a:xfrm>
          <a:prstGeom prst="rect">
            <a:avLst/>
          </a:prstGeom>
          <a:noFill/>
        </p:spPr>
        <p:txBody>
          <a:bodyPr wrap="square" rtlCol="0">
            <a:spAutoFit/>
          </a:bodyPr>
          <a:lstStyle>
            <a:defPPr>
              <a:defRPr lang="en-US"/>
            </a:defPPr>
            <a:lvl1pPr>
              <a:defRPr b="1">
                <a:ln w="13462">
                  <a:solidFill>
                    <a:schemeClr val="bg1"/>
                  </a:solidFill>
                  <a:prstDash val="solid"/>
                </a:ln>
                <a:solidFill>
                  <a:schemeClr val="tx1">
                    <a:lumMod val="85000"/>
                    <a:lumOff val="15000"/>
                  </a:schemeClr>
                </a:solidFill>
                <a:effectLst>
                  <a:outerShdw dist="38100" dir="2700000" algn="bl" rotWithShape="0">
                    <a:schemeClr val="accent5"/>
                  </a:outerShdw>
                </a:effectLst>
              </a:defRPr>
            </a:lvl1pPr>
          </a:lstStyle>
          <a:p>
            <a:r>
              <a:rPr lang="en-US" sz="2400" dirty="0" smtClean="0"/>
              <a:t>Comfort</a:t>
            </a:r>
            <a:endParaRPr lang="en-US" dirty="0"/>
          </a:p>
        </p:txBody>
      </p:sp>
      <p:sp>
        <p:nvSpPr>
          <p:cNvPr id="17" name="Right Arrow 16"/>
          <p:cNvSpPr/>
          <p:nvPr/>
        </p:nvSpPr>
        <p:spPr bwMode="auto">
          <a:xfrm rot="13322251">
            <a:off x="1701550" y="2463826"/>
            <a:ext cx="914400" cy="720080"/>
          </a:xfrm>
          <a:prstGeom prst="rightArrow">
            <a:avLst/>
          </a:prstGeom>
          <a:solidFill>
            <a:srgbClr val="9A0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mtClean="0">
              <a:solidFill>
                <a:schemeClr val="bg1"/>
              </a:solidFill>
              <a:latin typeface="Calibri"/>
              <a:ea typeface="ヒラギノ角ゴ ProN W3" pitchFamily="-65" charset="-128"/>
              <a:cs typeface="Calibri"/>
              <a:sym typeface="Gill Sans" pitchFamily="-65" charset="0"/>
            </a:endParaRPr>
          </a:p>
        </p:txBody>
      </p:sp>
      <p:sp>
        <p:nvSpPr>
          <p:cNvPr id="18" name="Right Arrow 17"/>
          <p:cNvSpPr/>
          <p:nvPr/>
        </p:nvSpPr>
        <p:spPr bwMode="auto">
          <a:xfrm rot="7908940">
            <a:off x="1764778" y="4268909"/>
            <a:ext cx="914400" cy="720080"/>
          </a:xfrm>
          <a:prstGeom prst="rightArrow">
            <a:avLst/>
          </a:prstGeom>
          <a:solidFill>
            <a:srgbClr val="9A0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mtClean="0">
              <a:solidFill>
                <a:schemeClr val="bg1"/>
              </a:solidFill>
              <a:latin typeface="Calibri"/>
              <a:ea typeface="ヒラギノ角ゴ ProN W3" pitchFamily="-65" charset="-128"/>
              <a:cs typeface="Calibri"/>
              <a:sym typeface="Gill Sans" pitchFamily="-65" charset="0"/>
            </a:endParaRPr>
          </a:p>
        </p:txBody>
      </p:sp>
      <p:pic>
        <p:nvPicPr>
          <p:cNvPr id="19" name="Picture 2" descr="http://konfusedkub.files.wordpress.com/2011/08/low-maintenance-less-wear-and-tear-less-replacemen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723" y="4097610"/>
            <a:ext cx="1603944" cy="1202959"/>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TextBox 19"/>
          <p:cNvSpPr txBox="1"/>
          <p:nvPr/>
        </p:nvSpPr>
        <p:spPr>
          <a:xfrm>
            <a:off x="192890" y="5177135"/>
            <a:ext cx="1899477" cy="461665"/>
          </a:xfrm>
          <a:prstGeom prst="rect">
            <a:avLst/>
          </a:prstGeom>
          <a:noFill/>
        </p:spPr>
        <p:txBody>
          <a:bodyPr wrap="square" rtlCol="0">
            <a:spAutoFit/>
          </a:bodyPr>
          <a:lstStyle>
            <a:defPPr>
              <a:defRPr lang="en-US"/>
            </a:defPPr>
            <a:lvl1pPr>
              <a:defRPr b="1">
                <a:ln w="13462">
                  <a:solidFill>
                    <a:schemeClr val="bg1"/>
                  </a:solidFill>
                  <a:prstDash val="solid"/>
                </a:ln>
                <a:solidFill>
                  <a:schemeClr val="tx1">
                    <a:lumMod val="85000"/>
                    <a:lumOff val="15000"/>
                  </a:schemeClr>
                </a:solidFill>
                <a:effectLst>
                  <a:outerShdw dist="38100" dir="2700000" algn="bl" rotWithShape="0">
                    <a:schemeClr val="accent5"/>
                  </a:outerShdw>
                </a:effectLst>
              </a:defRPr>
            </a:lvl1pPr>
          </a:lstStyle>
          <a:p>
            <a:r>
              <a:rPr lang="en-US" sz="2400" dirty="0"/>
              <a:t>Reliability</a:t>
            </a:r>
            <a:endParaRPr lang="en-US" dirty="0"/>
          </a:p>
        </p:txBody>
      </p:sp>
      <p:sp>
        <p:nvSpPr>
          <p:cNvPr id="2" name="Title 1"/>
          <p:cNvSpPr>
            <a:spLocks noGrp="1"/>
          </p:cNvSpPr>
          <p:nvPr>
            <p:ph type="title"/>
          </p:nvPr>
        </p:nvSpPr>
        <p:spPr/>
        <p:txBody>
          <a:bodyPr/>
          <a:lstStyle/>
          <a:p>
            <a:r>
              <a:rPr lang="en-US" dirty="0" smtClean="0"/>
              <a:t>Automotive sensing</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pic>
        <p:nvPicPr>
          <p:cNvPr id="6" name="Picture 5"/>
          <p:cNvPicPr>
            <a:picLocks noChangeAspect="1"/>
          </p:cNvPicPr>
          <p:nvPr/>
        </p:nvPicPr>
        <p:blipFill>
          <a:blip r:embed="rId8"/>
          <a:stretch>
            <a:fillRect/>
          </a:stretch>
        </p:blipFill>
        <p:spPr>
          <a:xfrm>
            <a:off x="285193" y="1254257"/>
            <a:ext cx="8412493" cy="5092768"/>
          </a:xfrm>
          <a:prstGeom prst="rect">
            <a:avLst/>
          </a:prstGeom>
        </p:spPr>
      </p:pic>
      <p:sp>
        <p:nvSpPr>
          <p:cNvPr id="14" name="TextBox 13"/>
          <p:cNvSpPr txBox="1"/>
          <p:nvPr/>
        </p:nvSpPr>
        <p:spPr>
          <a:xfrm>
            <a:off x="1628199" y="5943600"/>
            <a:ext cx="7058601" cy="338554"/>
          </a:xfrm>
          <a:prstGeom prst="rect">
            <a:avLst/>
          </a:prstGeom>
          <a:noFill/>
        </p:spPr>
        <p:txBody>
          <a:bodyPr wrap="square" rtlCol="0">
            <a:spAutoFit/>
          </a:bodyPr>
          <a:lstStyle/>
          <a:p>
            <a:r>
              <a:rPr lang="en-US" sz="1600" dirty="0" smtClean="0">
                <a:latin typeface="Calibri"/>
                <a:cs typeface="Calibri"/>
              </a:rPr>
              <a:t>http://www.memsindustrygroup.org/files/public/April2010.htm</a:t>
            </a:r>
            <a:endParaRPr lang="en-US" sz="1600" dirty="0">
              <a:latin typeface="Calibri"/>
              <a:cs typeface="Calibri"/>
            </a:endParaRPr>
          </a:p>
        </p:txBody>
      </p:sp>
      <p:graphicFrame>
        <p:nvGraphicFramePr>
          <p:cNvPr id="9" name="Diagram 8"/>
          <p:cNvGraphicFramePr/>
          <p:nvPr>
            <p:extLst>
              <p:ext uri="{D42A27DB-BD31-4B8C-83A1-F6EECF244321}">
                <p14:modId xmlns:p14="http://schemas.microsoft.com/office/powerpoint/2010/main" val="2103169321"/>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Rounded Rectangle 6"/>
          <p:cNvSpPr/>
          <p:nvPr/>
        </p:nvSpPr>
        <p:spPr bwMode="auto">
          <a:xfrm>
            <a:off x="322017" y="5540472"/>
            <a:ext cx="8483600" cy="762000"/>
          </a:xfrm>
          <a:prstGeom prst="roundRect">
            <a:avLst/>
          </a:prstGeom>
          <a:solidFill>
            <a:srgbClr val="DAECFB"/>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a:solidFill>
                  <a:schemeClr val="tx1"/>
                </a:solidFill>
                <a:latin typeface="Calibri"/>
                <a:ea typeface="ヒラギノ角ゴ ProN W3" pitchFamily="-65" charset="-128"/>
                <a:cs typeface="Calibri"/>
                <a:sym typeface="Gill Sans" pitchFamily="-65" charset="0"/>
              </a:rPr>
              <a:t>Automobiles come with </a:t>
            </a:r>
            <a:r>
              <a:rPr lang="en-US" sz="2800" b="1" i="1" dirty="0">
                <a:solidFill>
                  <a:schemeClr val="tx1"/>
                </a:solidFill>
                <a:latin typeface="Calibri"/>
                <a:ea typeface="ヒラギノ角ゴ ProN W3" pitchFamily="-65" charset="-128"/>
                <a:cs typeface="Calibri"/>
                <a:sym typeface="Gill Sans" pitchFamily="-65" charset="0"/>
              </a:rPr>
              <a:t>hundreds</a:t>
            </a:r>
            <a:r>
              <a:rPr lang="en-US" sz="2800" dirty="0">
                <a:solidFill>
                  <a:schemeClr val="tx1"/>
                </a:solidFill>
                <a:latin typeface="Calibri"/>
                <a:ea typeface="ヒラギノ角ゴ ProN W3" pitchFamily="-65" charset="-128"/>
                <a:cs typeface="Calibri"/>
                <a:sym typeface="Gill Sans" pitchFamily="-65" charset="0"/>
              </a:rPr>
              <a:t> of </a:t>
            </a:r>
            <a:r>
              <a:rPr lang="en-US" sz="2800" dirty="0" smtClean="0">
                <a:solidFill>
                  <a:schemeClr val="tx1"/>
                </a:solidFill>
                <a:latin typeface="Calibri"/>
                <a:ea typeface="ヒラギノ角ゴ ProN W3" pitchFamily="-65" charset="-128"/>
                <a:cs typeface="Calibri"/>
                <a:sym typeface="Gill Sans" pitchFamily="-65" charset="0"/>
              </a:rPr>
              <a:t>sensors</a:t>
            </a:r>
            <a:endParaRPr lang="en-US" sz="2800" dirty="0">
              <a:solidFill>
                <a:schemeClr val="tx1"/>
              </a:solidFill>
              <a:latin typeface="Calibri"/>
              <a:ea typeface="ヒラギノ角ゴ ProN W3" pitchFamily="-65" charset="-128"/>
              <a:cs typeface="Calibri"/>
              <a:sym typeface="Gill Sans" pitchFamily="-65" charset="0"/>
            </a:endParaRPr>
          </a:p>
        </p:txBody>
      </p:sp>
      <p:sp>
        <p:nvSpPr>
          <p:cNvPr id="21" name="TextBox 20"/>
          <p:cNvSpPr txBox="1"/>
          <p:nvPr/>
        </p:nvSpPr>
        <p:spPr>
          <a:xfrm>
            <a:off x="6704439" y="5310734"/>
            <a:ext cx="2250759" cy="461665"/>
          </a:xfrm>
          <a:prstGeom prst="rect">
            <a:avLst/>
          </a:prstGeom>
          <a:noFill/>
        </p:spPr>
        <p:txBody>
          <a:bodyPr wrap="square" rtlCol="0">
            <a:spAutoFit/>
          </a:bodyPr>
          <a:lstStyle/>
          <a:p>
            <a:r>
              <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Performance</a:t>
            </a:r>
          </a:p>
        </p:txBody>
      </p:sp>
    </p:spTree>
    <p:custDataLst>
      <p:tags r:id="rId1"/>
    </p:custDataLst>
    <p:extLst>
      <p:ext uri="{BB962C8B-B14F-4D97-AF65-F5344CB8AC3E}">
        <p14:creationId xmlns:p14="http://schemas.microsoft.com/office/powerpoint/2010/main" val="1553813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1000" fill="hold"/>
                                        <p:tgtEl>
                                          <p:spTgt spid="6"/>
                                        </p:tgtEl>
                                      </p:cBhvr>
                                      <p:by x="37000" y="37000"/>
                                    </p:animScale>
                                  </p:childTnLst>
                                </p:cTn>
                              </p:par>
                              <p:par>
                                <p:cTn id="12" presetID="1" presetClass="exit"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hidden"/>
                                      </p:to>
                                    </p:set>
                                  </p:childTnLst>
                                </p:cTn>
                              </p:par>
                              <p:par>
                                <p:cTn id="14" presetID="1" presetClass="exit" presetSubtype="0" fill="hold" grpId="1" nodeType="withEffect">
                                  <p:stCondLst>
                                    <p:cond delay="0"/>
                                  </p:stCondLst>
                                  <p:childTnLst>
                                    <p:set>
                                      <p:cBhvr>
                                        <p:cTn id="15" dur="1" fill="hold">
                                          <p:stCondLst>
                                            <p:cond delay="0"/>
                                          </p:stCondLst>
                                        </p:cTn>
                                        <p:tgtEl>
                                          <p:spTgt spid="7"/>
                                        </p:tgtEl>
                                        <p:attrNameLst>
                                          <p:attrName>style.visibility</p:attrName>
                                        </p:attrNameLst>
                                      </p:cBhvr>
                                      <p:to>
                                        <p:strVal val="hidden"/>
                                      </p:to>
                                    </p:se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right)">
                                      <p:cBhvr>
                                        <p:cTn id="25" dur="500"/>
                                        <p:tgtEl>
                                          <p:spTgt spid="17"/>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right)">
                                      <p:cBhvr>
                                        <p:cTn id="28" dur="500"/>
                                        <p:tgtEl>
                                          <p:spTgt spid="18"/>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right)">
                                      <p:cBhvr>
                                        <p:cTn id="44" dur="500"/>
                                        <p:tgtEl>
                                          <p:spTgt spid="16"/>
                                        </p:tgtEl>
                                      </p:cBhvr>
                                    </p:animEffect>
                                  </p:childTnLst>
                                </p:cTn>
                              </p:par>
                              <p:par>
                                <p:cTn id="45" presetID="22" presetClass="entr" presetSubtype="2"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right)">
                                      <p:cBhvr>
                                        <p:cTn id="47" dur="500"/>
                                        <p:tgtEl>
                                          <p:spTgt spid="15"/>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right)">
                                      <p:cBhvr>
                                        <p:cTn id="50" dur="500"/>
                                        <p:tgtEl>
                                          <p:spTgt spid="20"/>
                                        </p:tgtEl>
                                      </p:cBhvr>
                                    </p:animEffect>
                                  </p:childTnLst>
                                </p:cTn>
                              </p:par>
                              <p:par>
                                <p:cTn id="51" presetID="22" presetClass="entr" presetSubtype="2"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right)">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6" grpId="0"/>
      <p:bldP spid="17" grpId="0" animBg="1"/>
      <p:bldP spid="18" grpId="0" animBg="1"/>
      <p:bldP spid="20" grpId="0"/>
      <p:bldP spid="14" grpId="0"/>
      <p:bldP spid="7" grpId="0" animBg="1"/>
      <p:bldP spid="7" grpId="1" animBg="1"/>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CARLOG</a:t>
            </a:r>
            <a:r>
              <a:rPr lang="en-US" dirty="0" smtClean="0"/>
              <a:t> Contributions</a:t>
            </a:r>
            <a:endParaRPr lang="en-US"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20</a:t>
            </a:fld>
            <a:endParaRPr lang="en-US"/>
          </a:p>
        </p:txBody>
      </p:sp>
      <p:graphicFrame>
        <p:nvGraphicFramePr>
          <p:cNvPr id="9" name="Diagram 8"/>
          <p:cNvGraphicFramePr/>
          <p:nvPr>
            <p:extLst/>
          </p:nvPr>
        </p:nvGraphicFramePr>
        <p:xfrm>
          <a:off x="304800" y="1371600"/>
          <a:ext cx="8534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28600" y="1280415"/>
            <a:ext cx="8763001" cy="1371600"/>
          </a:xfrm>
          <a:prstGeom prst="rect">
            <a:avLst/>
          </a:prstGeom>
          <a:solidFill>
            <a:schemeClr val="bg1">
              <a:alpha val="59000"/>
            </a:schemeClr>
          </a:solidFill>
          <a:ln w="38100" cmpd="dbl">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152400" y="2743200"/>
            <a:ext cx="8763001" cy="1676400"/>
          </a:xfrm>
          <a:prstGeom prst="rect">
            <a:avLst/>
          </a:prstGeom>
          <a:solidFill>
            <a:schemeClr val="bg1">
              <a:alpha val="59000"/>
            </a:schemeClr>
          </a:solidFill>
          <a:ln w="38100" cmpd="dbl">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ight Arrow 4"/>
          <p:cNvSpPr/>
          <p:nvPr/>
        </p:nvSpPr>
        <p:spPr>
          <a:xfrm>
            <a:off x="4442085" y="3337814"/>
            <a:ext cx="181880" cy="182371"/>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aphicFrame>
        <p:nvGraphicFramePr>
          <p:cNvPr id="10" name="Diagram 9"/>
          <p:cNvGraphicFramePr/>
          <p:nvPr>
            <p:extLst>
              <p:ext uri="{D42A27DB-BD31-4B8C-83A1-F6EECF244321}">
                <p14:modId xmlns:p14="http://schemas.microsoft.com/office/powerpoint/2010/main" val="4214264819"/>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41690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CARLOG</a:t>
            </a:r>
            <a:r>
              <a:rPr lang="en-US" dirty="0" smtClean="0"/>
              <a:t> Evaluation</a:t>
            </a:r>
          </a:p>
        </p:txBody>
      </p:sp>
      <p:sp>
        <p:nvSpPr>
          <p:cNvPr id="13" name="Slide Number Placeholder 12"/>
          <p:cNvSpPr>
            <a:spLocks noGrp="1"/>
          </p:cNvSpPr>
          <p:nvPr>
            <p:ph type="sldNum" sz="quarter" idx="12"/>
          </p:nvPr>
        </p:nvSpPr>
        <p:spPr/>
        <p:txBody>
          <a:bodyPr/>
          <a:lstStyle/>
          <a:p>
            <a:fld id="{B6F15528-21DE-4FAA-801E-634DDDAF4B2B}" type="slidenum">
              <a:rPr lang="en-US" smtClean="0"/>
              <a:pPr/>
              <a:t>21</a:t>
            </a:fld>
            <a:endParaRPr lang="en-US"/>
          </a:p>
        </p:txBody>
      </p:sp>
      <p:graphicFrame>
        <p:nvGraphicFramePr>
          <p:cNvPr id="8" name="Diagram 7"/>
          <p:cNvGraphicFramePr/>
          <p:nvPr>
            <p:extLst>
              <p:ext uri="{D42A27DB-BD31-4B8C-83A1-F6EECF244321}">
                <p14:modId xmlns:p14="http://schemas.microsoft.com/office/powerpoint/2010/main" val="647966006"/>
              </p:ext>
            </p:extLst>
          </p:nvPr>
        </p:nvGraphicFramePr>
        <p:xfrm>
          <a:off x="533400" y="1066800"/>
          <a:ext cx="8229600"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extLst>
              <p:ext uri="{D42A27DB-BD31-4B8C-83A1-F6EECF244321}">
                <p14:modId xmlns:p14="http://schemas.microsoft.com/office/powerpoint/2010/main" val="1308350279"/>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1988846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bwMode="auto">
          <a:xfrm>
            <a:off x="4191000" y="1127698"/>
            <a:ext cx="2667000" cy="520687"/>
          </a:xfrm>
          <a:prstGeom prst="roundRect">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400" i="1" dirty="0" smtClean="0">
                <a:solidFill>
                  <a:schemeClr val="bg1"/>
                </a:solidFill>
                <a:latin typeface="Cambria Math" panose="02040503050406030204" pitchFamily="18" charset="0"/>
                <a:cs typeface="Times New Roman" pitchFamily="18" charset="0"/>
                <a:sym typeface="Gill Sans" pitchFamily="-65" charset="0"/>
              </a:rPr>
              <a:t>Concurrent Events</a:t>
            </a:r>
            <a:endParaRPr lang="en-US" sz="2400" i="1" dirty="0">
              <a:solidFill>
                <a:schemeClr val="bg1"/>
              </a:solidFill>
              <a:latin typeface="Cambria Math" panose="02040503050406030204" pitchFamily="18" charset="0"/>
              <a:cs typeface="Times New Roman" pitchFamily="18" charset="0"/>
              <a:sym typeface="Gill Sans" pitchFamily="-65" charset="0"/>
            </a:endParaRPr>
          </a:p>
        </p:txBody>
      </p:sp>
      <p:sp>
        <p:nvSpPr>
          <p:cNvPr id="2" name="Title 1"/>
          <p:cNvSpPr>
            <a:spLocks noGrp="1"/>
          </p:cNvSpPr>
          <p:nvPr>
            <p:ph type="title"/>
          </p:nvPr>
        </p:nvSpPr>
        <p:spPr/>
        <p:txBody>
          <a:bodyPr>
            <a:normAutofit/>
          </a:bodyPr>
          <a:lstStyle/>
          <a:p>
            <a:r>
              <a:rPr lang="en-US" b="1" dirty="0" smtClean="0"/>
              <a:t>CARLOG</a:t>
            </a:r>
            <a:r>
              <a:rPr lang="en-US" dirty="0" smtClean="0"/>
              <a:t> in Action</a:t>
            </a:r>
          </a:p>
        </p:txBody>
      </p:sp>
      <p:sp>
        <p:nvSpPr>
          <p:cNvPr id="13" name="Slide Number Placeholder 12"/>
          <p:cNvSpPr>
            <a:spLocks noGrp="1"/>
          </p:cNvSpPr>
          <p:nvPr>
            <p:ph type="sldNum" sz="quarter" idx="12"/>
          </p:nvPr>
        </p:nvSpPr>
        <p:spPr/>
        <p:txBody>
          <a:bodyPr/>
          <a:lstStyle/>
          <a:p>
            <a:fld id="{B6F15528-21DE-4FAA-801E-634DDDAF4B2B}" type="slidenum">
              <a:rPr lang="en-US" smtClean="0"/>
              <a:pPr/>
              <a:t>22</a:t>
            </a:fld>
            <a:endParaRPr lang="en-US"/>
          </a:p>
        </p:txBody>
      </p:sp>
      <p:pic>
        <p:nvPicPr>
          <p:cNvPr id="1026" name="Picture 2" descr="http://becarchic.com/wp-content/uploads/2014/04/Car-Mou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16" y="1800357"/>
            <a:ext cx="3790950" cy="247650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12" name="Rounded Rectangle 11"/>
          <p:cNvSpPr/>
          <p:nvPr/>
        </p:nvSpPr>
        <p:spPr bwMode="auto">
          <a:xfrm>
            <a:off x="7315200" y="2284972"/>
            <a:ext cx="1524000" cy="1503556"/>
          </a:xfrm>
          <a:prstGeom prst="roundRect">
            <a:avLst/>
          </a:prstGeom>
          <a:solidFill>
            <a:srgbClr val="FFFFFF"/>
          </a:solidFill>
          <a:ln w="19050" cap="flat" cmpd="sng" algn="ctr">
            <a:solidFill>
              <a:srgbClr val="4F81BD"/>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200" b="1" dirty="0" smtClean="0">
              <a:solidFill>
                <a:schemeClr val="tx1"/>
              </a:solidFill>
              <a:latin typeface="Calibri"/>
              <a:ea typeface="ヒラギノ角ゴ ProN W3" pitchFamily="-65" charset="-128"/>
              <a:cs typeface="Calibri"/>
              <a:sym typeface="Gill Sans" pitchFamily="-65"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2200" b="1" dirty="0">
              <a:solidFill>
                <a:schemeClr val="tx1"/>
              </a:solidFill>
              <a:latin typeface="Calibri"/>
              <a:ea typeface="ヒラギノ角ゴ ProN W3" pitchFamily="-65" charset="-128"/>
              <a:cs typeface="Calibri"/>
              <a:sym typeface="Gill Sans" pitchFamily="-65"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2200" b="1" dirty="0" smtClean="0">
                <a:solidFill>
                  <a:schemeClr val="tx1"/>
                </a:solidFill>
                <a:latin typeface="Calibri"/>
                <a:ea typeface="ヒラギノ角ゴ ProN W3" pitchFamily="-65" charset="-128"/>
                <a:cs typeface="Calibri"/>
                <a:sym typeface="Gill Sans" pitchFamily="-65" charset="0"/>
              </a:rPr>
              <a:t>16 Sensor</a:t>
            </a:r>
          </a:p>
          <a:p>
            <a:pPr marL="0" marR="0" indent="0" algn="ctr" defTabSz="914400" rtl="0" eaLnBrk="1" fontAlgn="base" latinLnBrk="0" hangingPunct="1">
              <a:lnSpc>
                <a:spcPct val="100000"/>
              </a:lnSpc>
              <a:spcBef>
                <a:spcPct val="0"/>
              </a:spcBef>
              <a:spcAft>
                <a:spcPct val="0"/>
              </a:spcAft>
              <a:buClrTx/>
              <a:buSzTx/>
              <a:buFontTx/>
              <a:buNone/>
              <a:tabLst/>
            </a:pPr>
            <a:endParaRPr lang="en-US" sz="2200" b="1" dirty="0" smtClean="0">
              <a:solidFill>
                <a:schemeClr val="tx1"/>
              </a:solidFill>
              <a:latin typeface="Calibri"/>
              <a:ea typeface="ヒラギノ角ゴ ProN W3" pitchFamily="-65" charset="-128"/>
              <a:cs typeface="Calibri"/>
              <a:sym typeface="Gill Sans" pitchFamily="-65"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2200" b="1" dirty="0" smtClean="0">
                <a:solidFill>
                  <a:schemeClr val="tx1"/>
                </a:solidFill>
                <a:latin typeface="Calibri"/>
                <a:ea typeface="ヒラギノ角ゴ ProN W3" pitchFamily="-65" charset="-128"/>
                <a:cs typeface="Calibri"/>
                <a:sym typeface="Gill Sans" pitchFamily="-65" charset="0"/>
              </a:rPr>
              <a:t>7 Cloud</a:t>
            </a:r>
          </a:p>
          <a:p>
            <a:pPr marL="0" marR="0" indent="0" algn="ctr" defTabSz="914400" rtl="0" eaLnBrk="1" fontAlgn="base" latinLnBrk="0" hangingPunct="1">
              <a:lnSpc>
                <a:spcPct val="100000"/>
              </a:lnSpc>
              <a:spcBef>
                <a:spcPct val="0"/>
              </a:spcBef>
              <a:spcAft>
                <a:spcPct val="0"/>
              </a:spcAft>
              <a:buClrTx/>
              <a:buSzTx/>
              <a:buFontTx/>
              <a:buNone/>
              <a:tabLst/>
            </a:pPr>
            <a:endParaRPr lang="en-US" sz="2200" b="1" dirty="0" smtClean="0">
              <a:solidFill>
                <a:schemeClr val="tx1"/>
              </a:solidFill>
              <a:latin typeface="Calibri"/>
              <a:ea typeface="ヒラギノ角ゴ ProN W3" pitchFamily="-65" charset="-128"/>
              <a:cs typeface="Calibri"/>
              <a:sym typeface="Gill Sans" pitchFamily="-65"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2200" b="1" dirty="0">
              <a:solidFill>
                <a:schemeClr val="tx1"/>
              </a:solidFill>
              <a:latin typeface="Calibri"/>
              <a:ea typeface="ヒラギノ角ゴ ProN W3" pitchFamily="-65" charset="-128"/>
              <a:cs typeface="Calibri"/>
              <a:sym typeface="Gill Sans" pitchFamily="-65" charset="0"/>
            </a:endParaRPr>
          </a:p>
        </p:txBody>
      </p:sp>
      <p:graphicFrame>
        <p:nvGraphicFramePr>
          <p:cNvPr id="20" name="Diagram 19"/>
          <p:cNvGraphicFramePr/>
          <p:nvPr>
            <p:extLst>
              <p:ext uri="{D42A27DB-BD31-4B8C-83A1-F6EECF244321}">
                <p14:modId xmlns:p14="http://schemas.microsoft.com/office/powerpoint/2010/main" val="1891196192"/>
              </p:ext>
            </p:extLst>
          </p:nvPr>
        </p:nvGraphicFramePr>
        <p:xfrm>
          <a:off x="4191000" y="1705106"/>
          <a:ext cx="2667000" cy="457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1" name="Diagram 20"/>
          <p:cNvGraphicFramePr/>
          <p:nvPr>
            <p:extLst>
              <p:ext uri="{D42A27DB-BD31-4B8C-83A1-F6EECF244321}">
                <p14:modId xmlns:p14="http://schemas.microsoft.com/office/powerpoint/2010/main" val="288806720"/>
              </p:ext>
            </p:extLst>
          </p:nvPr>
        </p:nvGraphicFramePr>
        <p:xfrm>
          <a:off x="4191000" y="2149994"/>
          <a:ext cx="2667000" cy="457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22" name="Diagram 21"/>
          <p:cNvGraphicFramePr/>
          <p:nvPr>
            <p:extLst>
              <p:ext uri="{D42A27DB-BD31-4B8C-83A1-F6EECF244321}">
                <p14:modId xmlns:p14="http://schemas.microsoft.com/office/powerpoint/2010/main" val="1828359888"/>
              </p:ext>
            </p:extLst>
          </p:nvPr>
        </p:nvGraphicFramePr>
        <p:xfrm>
          <a:off x="4191000" y="2590932"/>
          <a:ext cx="2667000" cy="4572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23" name="Diagram 22"/>
          <p:cNvGraphicFramePr/>
          <p:nvPr>
            <p:extLst>
              <p:ext uri="{D42A27DB-BD31-4B8C-83A1-F6EECF244321}">
                <p14:modId xmlns:p14="http://schemas.microsoft.com/office/powerpoint/2010/main" val="409498083"/>
              </p:ext>
            </p:extLst>
          </p:nvPr>
        </p:nvGraphicFramePr>
        <p:xfrm>
          <a:off x="4191000" y="3019557"/>
          <a:ext cx="2667000" cy="457200"/>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aphicFrame>
        <p:nvGraphicFramePr>
          <p:cNvPr id="24" name="Diagram 23"/>
          <p:cNvGraphicFramePr/>
          <p:nvPr>
            <p:extLst>
              <p:ext uri="{D42A27DB-BD31-4B8C-83A1-F6EECF244321}">
                <p14:modId xmlns:p14="http://schemas.microsoft.com/office/powerpoint/2010/main" val="3281921536"/>
              </p:ext>
            </p:extLst>
          </p:nvPr>
        </p:nvGraphicFramePr>
        <p:xfrm>
          <a:off x="4191000" y="3476757"/>
          <a:ext cx="2667000" cy="457200"/>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aphicFrame>
        <p:nvGraphicFramePr>
          <p:cNvPr id="25" name="Diagram 24"/>
          <p:cNvGraphicFramePr/>
          <p:nvPr>
            <p:extLst>
              <p:ext uri="{D42A27DB-BD31-4B8C-83A1-F6EECF244321}">
                <p14:modId xmlns:p14="http://schemas.microsoft.com/office/powerpoint/2010/main" val="2729962742"/>
              </p:ext>
            </p:extLst>
          </p:nvPr>
        </p:nvGraphicFramePr>
        <p:xfrm>
          <a:off x="4191000" y="3953007"/>
          <a:ext cx="2667000" cy="457200"/>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sp>
        <p:nvSpPr>
          <p:cNvPr id="27" name="Left Brace 26"/>
          <p:cNvSpPr/>
          <p:nvPr/>
        </p:nvSpPr>
        <p:spPr bwMode="auto">
          <a:xfrm rot="10800000">
            <a:off x="6934200" y="1657614"/>
            <a:ext cx="303610" cy="2761986"/>
          </a:xfrm>
          <a:prstGeom prst="leftBrace">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65" charset="0"/>
              <a:ea typeface="ヒラギノ角ゴ ProN W3" pitchFamily="-65" charset="-128"/>
              <a:cs typeface="ヒラギノ角ゴ ProN W3" pitchFamily="-65" charset="-128"/>
              <a:sym typeface="Gill Sans" pitchFamily="-65" charset="0"/>
            </a:endParaRPr>
          </a:p>
        </p:txBody>
      </p:sp>
      <p:pic>
        <p:nvPicPr>
          <p:cNvPr id="31" name="Picture 30"/>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90800" y="1295400"/>
            <a:ext cx="6572738" cy="3641148"/>
          </a:xfrm>
          <a:prstGeom prst="rect">
            <a:avLst/>
          </a:prstGeom>
        </p:spPr>
      </p:pic>
      <p:sp>
        <p:nvSpPr>
          <p:cNvPr id="32" name="Rectangular Callout 31"/>
          <p:cNvSpPr/>
          <p:nvPr/>
        </p:nvSpPr>
        <p:spPr>
          <a:xfrm rot="10800000">
            <a:off x="3847604" y="3650166"/>
            <a:ext cx="1338962" cy="1085222"/>
          </a:xfrm>
          <a:prstGeom prst="wedgeRectCallout">
            <a:avLst>
              <a:gd name="adj1" fmla="val -51523"/>
              <a:gd name="adj2" fmla="val 82924"/>
            </a:avLst>
          </a:prstGeom>
          <a:pattFill prst="pct5">
            <a:fgClr>
              <a:schemeClr val="lt1"/>
            </a:fgClr>
            <a:bgClr>
              <a:schemeClr val="bg1"/>
            </a:bgClr>
          </a:patt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3" name="Picture 32"/>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3903565" y="3711064"/>
            <a:ext cx="1283003" cy="1024324"/>
          </a:xfrm>
          <a:prstGeom prst="rect">
            <a:avLst/>
          </a:prstGeom>
          <a:scene3d>
            <a:camera prst="orthographicFront"/>
            <a:lightRig rig="threePt" dir="t"/>
          </a:scene3d>
          <a:sp3d>
            <a:bevelT w="127000" h="127000"/>
          </a:sp3d>
        </p:spPr>
      </p:pic>
      <p:sp>
        <p:nvSpPr>
          <p:cNvPr id="34" name="Rounded Rectangle 33"/>
          <p:cNvSpPr/>
          <p:nvPr/>
        </p:nvSpPr>
        <p:spPr bwMode="auto">
          <a:xfrm>
            <a:off x="108801" y="2580805"/>
            <a:ext cx="1762822" cy="1503556"/>
          </a:xfrm>
          <a:prstGeom prst="roundRect">
            <a:avLst/>
          </a:prstGeom>
          <a:solidFill>
            <a:srgbClr val="FFFFFF"/>
          </a:solidFill>
          <a:ln w="19050" cap="flat" cmpd="sng" algn="ctr">
            <a:solidFill>
              <a:srgbClr val="4F81BD"/>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200" b="1" dirty="0" smtClean="0">
              <a:solidFill>
                <a:schemeClr val="tx1"/>
              </a:solidFill>
              <a:latin typeface="Calibri"/>
              <a:ea typeface="ヒラギノ角ゴ ProN W3" pitchFamily="-65" charset="-128"/>
              <a:cs typeface="Calibri"/>
              <a:sym typeface="Gill Sans" pitchFamily="-65"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2200" b="1" dirty="0">
              <a:solidFill>
                <a:schemeClr val="tx1"/>
              </a:solidFill>
              <a:latin typeface="Calibri"/>
              <a:ea typeface="ヒラギノ角ゴ ProN W3" pitchFamily="-65" charset="-128"/>
              <a:cs typeface="Calibri"/>
              <a:sym typeface="Gill Sans" pitchFamily="-65"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2200" b="1" dirty="0" smtClean="0">
                <a:solidFill>
                  <a:schemeClr val="tx1"/>
                </a:solidFill>
                <a:latin typeface="Calibri"/>
                <a:ea typeface="ヒラギノ角ゴ ProN W3" pitchFamily="-65" charset="-128"/>
                <a:cs typeface="Calibri"/>
                <a:sym typeface="Gill Sans" pitchFamily="-65" charset="0"/>
              </a:rPr>
              <a:t>     CARLOG</a:t>
            </a:r>
          </a:p>
          <a:p>
            <a:pPr marL="0" marR="0" indent="0" algn="ctr" defTabSz="914400" rtl="0" eaLnBrk="1" fontAlgn="base" latinLnBrk="0" hangingPunct="1">
              <a:lnSpc>
                <a:spcPct val="100000"/>
              </a:lnSpc>
              <a:spcBef>
                <a:spcPct val="0"/>
              </a:spcBef>
              <a:spcAft>
                <a:spcPct val="0"/>
              </a:spcAft>
              <a:buClrTx/>
              <a:buSzTx/>
              <a:buFontTx/>
              <a:buNone/>
              <a:tabLst/>
            </a:pPr>
            <a:endParaRPr lang="en-US" sz="2200" b="1" dirty="0" smtClean="0">
              <a:solidFill>
                <a:schemeClr val="tx1"/>
              </a:solidFill>
              <a:latin typeface="Calibri"/>
              <a:ea typeface="ヒラギノ角ゴ ProN W3" pitchFamily="-65" charset="-128"/>
              <a:cs typeface="Calibri"/>
              <a:sym typeface="Gill Sans" pitchFamily="-65"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2200" b="1" dirty="0" smtClean="0">
                <a:solidFill>
                  <a:schemeClr val="tx1"/>
                </a:solidFill>
                <a:latin typeface="Calibri"/>
                <a:ea typeface="ヒラギノ角ゴ ProN W3" pitchFamily="-65" charset="-128"/>
                <a:cs typeface="Calibri"/>
                <a:sym typeface="Gill Sans" pitchFamily="-65" charset="0"/>
              </a:rPr>
              <a:t>   Naive</a:t>
            </a:r>
          </a:p>
          <a:p>
            <a:pPr marL="0" marR="0" indent="0" algn="ctr" defTabSz="914400" rtl="0" eaLnBrk="1" fontAlgn="base" latinLnBrk="0" hangingPunct="1">
              <a:lnSpc>
                <a:spcPct val="100000"/>
              </a:lnSpc>
              <a:spcBef>
                <a:spcPct val="0"/>
              </a:spcBef>
              <a:spcAft>
                <a:spcPct val="0"/>
              </a:spcAft>
              <a:buClrTx/>
              <a:buSzTx/>
              <a:buFontTx/>
              <a:buNone/>
              <a:tabLst/>
            </a:pPr>
            <a:endParaRPr lang="en-US" sz="2200" b="1" dirty="0" smtClean="0">
              <a:solidFill>
                <a:schemeClr val="tx1"/>
              </a:solidFill>
              <a:latin typeface="Calibri"/>
              <a:ea typeface="ヒラギノ角ゴ ProN W3" pitchFamily="-65" charset="-128"/>
              <a:cs typeface="Calibri"/>
              <a:sym typeface="Gill Sans" pitchFamily="-65"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2200" b="1" dirty="0">
              <a:solidFill>
                <a:schemeClr val="tx1"/>
              </a:solidFill>
              <a:latin typeface="Calibri"/>
              <a:ea typeface="ヒラギノ角ゴ ProN W3" pitchFamily="-65" charset="-128"/>
              <a:cs typeface="Calibri"/>
              <a:sym typeface="Gill Sans" pitchFamily="-65" charset="0"/>
            </a:endParaRPr>
          </a:p>
        </p:txBody>
      </p:sp>
      <p:sp>
        <p:nvSpPr>
          <p:cNvPr id="37" name="Down Arrow 36"/>
          <p:cNvSpPr/>
          <p:nvPr/>
        </p:nvSpPr>
        <p:spPr bwMode="auto">
          <a:xfrm rot="16200000">
            <a:off x="2047716" y="2976738"/>
            <a:ext cx="374478" cy="711690"/>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71" tIns="48986" rIns="97971" bIns="48986" numCol="1" spcCol="0" rtlCol="0" fromWordArt="0" anchor="ctr" anchorCtr="0" forceAA="0" compatLnSpc="1">
            <a:prstTxWarp prst="textNoShape">
              <a:avLst/>
            </a:prstTxWarp>
            <a:noAutofit/>
          </a:bodyPr>
          <a:lstStyle/>
          <a:p>
            <a:pPr algn="ctr"/>
            <a:endParaRPr lang="en-US" sz="1929" b="1">
              <a:ln w="6600">
                <a:solidFill>
                  <a:schemeClr val="accent2"/>
                </a:solidFill>
                <a:prstDash val="solid"/>
              </a:ln>
              <a:solidFill>
                <a:srgbClr val="FFFFFF"/>
              </a:solidFill>
              <a:effectLst>
                <a:outerShdw dist="38100" dir="2700000" algn="tl" rotWithShape="0">
                  <a:schemeClr val="accent2"/>
                </a:outerShdw>
              </a:effectLst>
              <a:sym typeface="Gill Sans" pitchFamily="-65" charset="0"/>
            </a:endParaRPr>
          </a:p>
        </p:txBody>
      </p:sp>
      <p:sp>
        <p:nvSpPr>
          <p:cNvPr id="30" name="Rectangle 29"/>
          <p:cNvSpPr/>
          <p:nvPr/>
        </p:nvSpPr>
        <p:spPr>
          <a:xfrm>
            <a:off x="2381680" y="5088948"/>
            <a:ext cx="2179146"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a:latin typeface="Times New Roman" pitchFamily="18" charset="0"/>
                <a:cs typeface="Times New Roman" pitchFamily="18" charset="0"/>
              </a:rPr>
              <a:t>E</a:t>
            </a:r>
            <a:r>
              <a:rPr lang="en-US" sz="1600" dirty="0" smtClean="0">
                <a:latin typeface="Times New Roman" pitchFamily="18" charset="0"/>
                <a:cs typeface="Times New Roman" pitchFamily="18" charset="0"/>
              </a:rPr>
              <a:t>1</a:t>
            </a:r>
            <a:endParaRPr lang="en-US" sz="2000" dirty="0">
              <a:latin typeface="Times New Roman" pitchFamily="18" charset="0"/>
              <a:cs typeface="Times New Roman" pitchFamily="18" charset="0"/>
            </a:endParaRPr>
          </a:p>
        </p:txBody>
      </p:sp>
      <p:sp>
        <p:nvSpPr>
          <p:cNvPr id="38" name="Rectangle 37"/>
          <p:cNvSpPr/>
          <p:nvPr/>
        </p:nvSpPr>
        <p:spPr>
          <a:xfrm>
            <a:off x="4560826" y="5088948"/>
            <a:ext cx="251460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latin typeface="Times New Roman" pitchFamily="18" charset="0"/>
                <a:cs typeface="Times New Roman" pitchFamily="18" charset="0"/>
              </a:rPr>
              <a:t>E</a:t>
            </a:r>
            <a:r>
              <a:rPr lang="en-US" sz="1600" dirty="0">
                <a:latin typeface="Times New Roman" pitchFamily="18" charset="0"/>
                <a:cs typeface="Times New Roman" pitchFamily="18" charset="0"/>
              </a:rPr>
              <a:t>2</a:t>
            </a:r>
            <a:endParaRPr lang="en-US" sz="2000" dirty="0">
              <a:latin typeface="Times New Roman" pitchFamily="18" charset="0"/>
              <a:cs typeface="Times New Roman" pitchFamily="18" charset="0"/>
            </a:endParaRPr>
          </a:p>
        </p:txBody>
      </p:sp>
      <p:sp>
        <p:nvSpPr>
          <p:cNvPr id="39" name="Rectangle 38"/>
          <p:cNvSpPr/>
          <p:nvPr/>
        </p:nvSpPr>
        <p:spPr>
          <a:xfrm>
            <a:off x="2381680" y="5638800"/>
            <a:ext cx="731346"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latin typeface="Times New Roman" pitchFamily="18" charset="0"/>
                <a:cs typeface="Times New Roman" pitchFamily="18" charset="0"/>
              </a:rPr>
              <a:t>E1</a:t>
            </a:r>
            <a:endParaRPr lang="en-US" sz="2000" dirty="0">
              <a:latin typeface="Times New Roman" pitchFamily="18" charset="0"/>
              <a:cs typeface="Times New Roman" pitchFamily="18" charset="0"/>
            </a:endParaRPr>
          </a:p>
        </p:txBody>
      </p:sp>
      <p:sp>
        <p:nvSpPr>
          <p:cNvPr id="40" name="Rectangle 39"/>
          <p:cNvSpPr/>
          <p:nvPr/>
        </p:nvSpPr>
        <p:spPr>
          <a:xfrm>
            <a:off x="3113026" y="5638800"/>
            <a:ext cx="6096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latin typeface="Times New Roman" pitchFamily="18" charset="0"/>
                <a:cs typeface="Times New Roman" pitchFamily="18" charset="0"/>
              </a:rPr>
              <a:t>E</a:t>
            </a:r>
            <a:r>
              <a:rPr lang="en-US" sz="1600" dirty="0" smtClean="0">
                <a:latin typeface="Times New Roman" pitchFamily="18" charset="0"/>
                <a:cs typeface="Times New Roman" pitchFamily="18" charset="0"/>
              </a:rPr>
              <a:t>2</a:t>
            </a:r>
            <a:endParaRPr lang="en-US" sz="2000" dirty="0">
              <a:latin typeface="Times New Roman" pitchFamily="18" charset="0"/>
              <a:cs typeface="Times New Roman" pitchFamily="18" charset="0"/>
            </a:endParaRPr>
          </a:p>
        </p:txBody>
      </p:sp>
      <p:sp>
        <p:nvSpPr>
          <p:cNvPr id="41" name="Rectangle 40"/>
          <p:cNvSpPr/>
          <p:nvPr/>
        </p:nvSpPr>
        <p:spPr>
          <a:xfrm>
            <a:off x="3722626" y="5638800"/>
            <a:ext cx="1617565"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latin typeface="Times New Roman" pitchFamily="18" charset="0"/>
                <a:cs typeface="Times New Roman" pitchFamily="18" charset="0"/>
              </a:rPr>
              <a:t>E3</a:t>
            </a:r>
          </a:p>
        </p:txBody>
      </p:sp>
      <p:sp>
        <p:nvSpPr>
          <p:cNvPr id="42" name="Rectangle 41"/>
          <p:cNvSpPr/>
          <p:nvPr/>
        </p:nvSpPr>
        <p:spPr>
          <a:xfrm>
            <a:off x="5340191" y="5638800"/>
            <a:ext cx="897035"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latin typeface="Times New Roman" pitchFamily="18" charset="0"/>
                <a:cs typeface="Times New Roman" pitchFamily="18" charset="0"/>
              </a:rPr>
              <a:t>E</a:t>
            </a:r>
            <a:r>
              <a:rPr lang="en-US" sz="1600" dirty="0" smtClean="0">
                <a:latin typeface="Times New Roman" pitchFamily="18" charset="0"/>
                <a:cs typeface="Times New Roman" pitchFamily="18" charset="0"/>
              </a:rPr>
              <a:t>4</a:t>
            </a:r>
            <a:endParaRPr lang="en-US" sz="2000" dirty="0">
              <a:latin typeface="Times New Roman" pitchFamily="18" charset="0"/>
              <a:cs typeface="Times New Roman" pitchFamily="18" charset="0"/>
            </a:endParaRPr>
          </a:p>
        </p:txBody>
      </p:sp>
      <p:sp>
        <p:nvSpPr>
          <p:cNvPr id="43" name="Rectangle 42"/>
          <p:cNvSpPr/>
          <p:nvPr/>
        </p:nvSpPr>
        <p:spPr>
          <a:xfrm>
            <a:off x="7075426" y="5088948"/>
            <a:ext cx="1828800"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a:latin typeface="Times New Roman" pitchFamily="18" charset="0"/>
                <a:cs typeface="Times New Roman" pitchFamily="18" charset="0"/>
              </a:rPr>
              <a:t>E3</a:t>
            </a:r>
          </a:p>
        </p:txBody>
      </p:sp>
      <p:sp>
        <p:nvSpPr>
          <p:cNvPr id="44" name="Rectangle 43"/>
          <p:cNvSpPr/>
          <p:nvPr/>
        </p:nvSpPr>
        <p:spPr>
          <a:xfrm>
            <a:off x="7086600" y="5638800"/>
            <a:ext cx="18288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latin typeface="Times New Roman" pitchFamily="18" charset="0"/>
                <a:cs typeface="Times New Roman" pitchFamily="18" charset="0"/>
              </a:rPr>
              <a:t>E5</a:t>
            </a:r>
          </a:p>
        </p:txBody>
      </p:sp>
      <p:sp>
        <p:nvSpPr>
          <p:cNvPr id="45" name="Rectangle 44"/>
          <p:cNvSpPr/>
          <p:nvPr/>
        </p:nvSpPr>
        <p:spPr>
          <a:xfrm>
            <a:off x="6248400" y="5638800"/>
            <a:ext cx="8382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latin typeface="Times New Roman" pitchFamily="18" charset="0"/>
                <a:cs typeface="Times New Roman" pitchFamily="18" charset="0"/>
              </a:rPr>
              <a:t>E</a:t>
            </a:r>
            <a:r>
              <a:rPr lang="en-US" sz="1600" dirty="0" smtClean="0">
                <a:latin typeface="Times New Roman" pitchFamily="18" charset="0"/>
                <a:cs typeface="Times New Roman" pitchFamily="18" charset="0"/>
              </a:rPr>
              <a:t>6</a:t>
            </a:r>
            <a:endParaRPr lang="en-US" sz="2000" dirty="0">
              <a:latin typeface="Times New Roman" pitchFamily="18" charset="0"/>
              <a:cs typeface="Times New Roman" pitchFamily="18" charset="0"/>
            </a:endParaRPr>
          </a:p>
        </p:txBody>
      </p:sp>
      <p:sp>
        <p:nvSpPr>
          <p:cNvPr id="47" name="Rounded Rectangle 46"/>
          <p:cNvSpPr/>
          <p:nvPr/>
        </p:nvSpPr>
        <p:spPr bwMode="auto">
          <a:xfrm>
            <a:off x="35312" y="5088947"/>
            <a:ext cx="2098288" cy="381001"/>
          </a:xfrm>
          <a:prstGeom prst="roundRect">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400" i="1" dirty="0" smtClean="0">
                <a:solidFill>
                  <a:schemeClr val="bg1"/>
                </a:solidFill>
                <a:latin typeface="Cambria Math" panose="02040503050406030204" pitchFamily="18" charset="0"/>
                <a:cs typeface="Times New Roman" pitchFamily="18" charset="0"/>
                <a:sym typeface="Gill Sans" pitchFamily="-65" charset="0"/>
              </a:rPr>
              <a:t>Naive</a:t>
            </a:r>
            <a:endParaRPr lang="en-US" sz="2400" i="1" dirty="0">
              <a:solidFill>
                <a:schemeClr val="bg1"/>
              </a:solidFill>
              <a:latin typeface="Cambria Math" panose="02040503050406030204" pitchFamily="18" charset="0"/>
              <a:cs typeface="Times New Roman" pitchFamily="18" charset="0"/>
              <a:sym typeface="Gill Sans" pitchFamily="-65" charset="0"/>
            </a:endParaRPr>
          </a:p>
        </p:txBody>
      </p:sp>
      <p:sp>
        <p:nvSpPr>
          <p:cNvPr id="48" name="Rounded Rectangle 47"/>
          <p:cNvSpPr/>
          <p:nvPr/>
        </p:nvSpPr>
        <p:spPr bwMode="auto">
          <a:xfrm>
            <a:off x="35312" y="5638799"/>
            <a:ext cx="2098288" cy="381001"/>
          </a:xfrm>
          <a:prstGeom prst="roundRect">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400" i="1" dirty="0" smtClean="0">
                <a:solidFill>
                  <a:schemeClr val="bg1"/>
                </a:solidFill>
                <a:latin typeface="Cambria Math" panose="02040503050406030204" pitchFamily="18" charset="0"/>
                <a:cs typeface="Times New Roman" pitchFamily="18" charset="0"/>
                <a:sym typeface="Gill Sans" pitchFamily="-65" charset="0"/>
              </a:rPr>
              <a:t>CARLOG</a:t>
            </a:r>
            <a:endParaRPr lang="en-US" sz="2400" i="1" dirty="0">
              <a:solidFill>
                <a:schemeClr val="bg1"/>
              </a:solidFill>
              <a:latin typeface="Cambria Math" panose="02040503050406030204" pitchFamily="18" charset="0"/>
              <a:cs typeface="Times New Roman" pitchFamily="18" charset="0"/>
              <a:sym typeface="Gill Sans" pitchFamily="-65" charset="0"/>
            </a:endParaRPr>
          </a:p>
        </p:txBody>
      </p:sp>
      <p:sp>
        <p:nvSpPr>
          <p:cNvPr id="46" name="圆角矩形 109"/>
          <p:cNvSpPr/>
          <p:nvPr/>
        </p:nvSpPr>
        <p:spPr>
          <a:xfrm>
            <a:off x="0" y="5070362"/>
            <a:ext cx="9138424" cy="1178038"/>
          </a:xfrm>
          <a:prstGeom prst="roundRect">
            <a:avLst/>
          </a:prstGeom>
          <a:solidFill>
            <a:srgbClr val="DAECFB"/>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dirty="0" smtClean="0">
                <a:solidFill>
                  <a:schemeClr val="tx1"/>
                </a:solidFill>
                <a:latin typeface="Calibri"/>
                <a:ea typeface="ヒラギノ角ゴ ProN W3" pitchFamily="-65" charset="-128"/>
                <a:cs typeface="Calibri"/>
              </a:rPr>
              <a:t>CARLOG detects more events than naive strategy</a:t>
            </a:r>
            <a:endParaRPr lang="en-US" sz="3200" dirty="0">
              <a:solidFill>
                <a:schemeClr val="tx1"/>
              </a:solidFill>
              <a:latin typeface="Calibri"/>
              <a:ea typeface="ヒラギノ角ゴ ProN W3" pitchFamily="-65" charset="-128"/>
              <a:cs typeface="Calibri"/>
            </a:endParaRPr>
          </a:p>
        </p:txBody>
      </p:sp>
      <p:graphicFrame>
        <p:nvGraphicFramePr>
          <p:cNvPr id="49" name="Diagram 48"/>
          <p:cNvGraphicFramePr/>
          <p:nvPr>
            <p:extLst>
              <p:ext uri="{D42A27DB-BD31-4B8C-83A1-F6EECF244321}">
                <p14:modId xmlns:p14="http://schemas.microsoft.com/office/powerpoint/2010/main" val="1308350279"/>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pic>
        <p:nvPicPr>
          <p:cNvPr id="4" name="Picture 3"/>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152467" y="3369404"/>
            <a:ext cx="533333" cy="596825"/>
          </a:xfrm>
          <a:prstGeom prst="rect">
            <a:avLst/>
          </a:prstGeom>
        </p:spPr>
      </p:pic>
      <p:pic>
        <p:nvPicPr>
          <p:cNvPr id="5" name="Picture 4"/>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7622815" y="1981200"/>
            <a:ext cx="371165" cy="415351"/>
          </a:xfrm>
          <a:prstGeom prst="rect">
            <a:avLst/>
          </a:prstGeom>
        </p:spPr>
      </p:pic>
      <p:pic>
        <p:nvPicPr>
          <p:cNvPr id="6" name="Picture 5"/>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7086600" y="2039917"/>
            <a:ext cx="356091" cy="398483"/>
          </a:xfrm>
          <a:prstGeom prst="rect">
            <a:avLst/>
          </a:prstGeom>
        </p:spPr>
      </p:pic>
      <p:pic>
        <p:nvPicPr>
          <p:cNvPr id="7" name="Picture 6"/>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6858000" y="2259585"/>
            <a:ext cx="322643" cy="361053"/>
          </a:xfrm>
          <a:prstGeom prst="rect">
            <a:avLst/>
          </a:prstGeom>
        </p:spPr>
      </p:pic>
      <p:pic>
        <p:nvPicPr>
          <p:cNvPr id="52" name="Picture 51"/>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161945" y="2732915"/>
            <a:ext cx="533333" cy="596825"/>
          </a:xfrm>
          <a:prstGeom prst="rect">
            <a:avLst/>
          </a:prstGeom>
        </p:spPr>
      </p:pic>
      <p:sp>
        <p:nvSpPr>
          <p:cNvPr id="53" name="Oval 52"/>
          <p:cNvSpPr/>
          <p:nvPr/>
        </p:nvSpPr>
        <p:spPr>
          <a:xfrm>
            <a:off x="6553200" y="1860304"/>
            <a:ext cx="1600200" cy="872611"/>
          </a:xfrm>
          <a:prstGeom prst="ellipse">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94912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linds(horizontal)">
                                      <p:cBhvr>
                                        <p:cTn id="18" dur="500"/>
                                        <p:tgtEl>
                                          <p:spTgt spid="2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linds(horizontal)">
                                      <p:cBhvr>
                                        <p:cTn id="24" dur="500"/>
                                        <p:tgtEl>
                                          <p:spTgt spid="2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1000"/>
                            </p:stCondLst>
                            <p:childTnLst>
                              <p:par>
                                <p:cTn id="38" presetID="53"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500" fill="hold"/>
                                        <p:tgtEl>
                                          <p:spTgt spid="50"/>
                                        </p:tgtEl>
                                        <p:attrNameLst>
                                          <p:attrName>ppt_w</p:attrName>
                                        </p:attrNameLst>
                                      </p:cBhvr>
                                      <p:tavLst>
                                        <p:tav tm="0">
                                          <p:val>
                                            <p:fltVal val="0"/>
                                          </p:val>
                                        </p:tav>
                                        <p:tav tm="100000">
                                          <p:val>
                                            <p:strVal val="#ppt_w"/>
                                          </p:val>
                                        </p:tav>
                                      </p:tavLst>
                                    </p:anim>
                                    <p:anim calcmode="lin" valueType="num">
                                      <p:cBhvr>
                                        <p:cTn id="41" dur="500" fill="hold"/>
                                        <p:tgtEl>
                                          <p:spTgt spid="50"/>
                                        </p:tgtEl>
                                        <p:attrNameLst>
                                          <p:attrName>ppt_h</p:attrName>
                                        </p:attrNameLst>
                                      </p:cBhvr>
                                      <p:tavLst>
                                        <p:tav tm="0">
                                          <p:val>
                                            <p:fltVal val="0"/>
                                          </p:val>
                                        </p:tav>
                                        <p:tav tm="100000">
                                          <p:val>
                                            <p:strVal val="#ppt_h"/>
                                          </p:val>
                                        </p:tav>
                                      </p:tavLst>
                                    </p:anim>
                                    <p:animEffect transition="in" filter="fade">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nodeType="clickEffect">
                                  <p:stCondLst>
                                    <p:cond delay="0"/>
                                  </p:stCondLst>
                                  <p:childTnLst>
                                    <p:animEffect transition="out" filter="wipe(down)">
                                      <p:cBhvr>
                                        <p:cTn id="46" dur="500"/>
                                        <p:tgtEl>
                                          <p:spTgt spid="1026"/>
                                        </p:tgtEl>
                                      </p:cBhvr>
                                    </p:animEffect>
                                    <p:set>
                                      <p:cBhvr>
                                        <p:cTn id="47" dur="1" fill="hold">
                                          <p:stCondLst>
                                            <p:cond delay="499"/>
                                          </p:stCondLst>
                                        </p:cTn>
                                        <p:tgtEl>
                                          <p:spTgt spid="1026"/>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50"/>
                                        </p:tgtEl>
                                      </p:cBhvr>
                                    </p:animEffect>
                                    <p:set>
                                      <p:cBhvr>
                                        <p:cTn id="50" dur="1" fill="hold">
                                          <p:stCondLst>
                                            <p:cond delay="499"/>
                                          </p:stCondLst>
                                        </p:cTn>
                                        <p:tgtEl>
                                          <p:spTgt spid="50"/>
                                        </p:tgtEl>
                                        <p:attrNameLst>
                                          <p:attrName>style.visibility</p:attrName>
                                        </p:attrNameLst>
                                      </p:cBhvr>
                                      <p:to>
                                        <p:strVal val="hidden"/>
                                      </p:to>
                                    </p:set>
                                  </p:childTnLst>
                                </p:cTn>
                              </p:par>
                              <p:par>
                                <p:cTn id="51" presetID="22" presetClass="exit" presetSubtype="4" fill="hold" grpId="1" nodeType="withEffect">
                                  <p:stCondLst>
                                    <p:cond delay="0"/>
                                  </p:stCondLst>
                                  <p:childTnLst>
                                    <p:animEffect transition="out" filter="wipe(down)">
                                      <p:cBhvr>
                                        <p:cTn id="52" dur="500"/>
                                        <p:tgtEl>
                                          <p:spTgt spid="20"/>
                                        </p:tgtEl>
                                      </p:cBhvr>
                                    </p:animEffect>
                                    <p:set>
                                      <p:cBhvr>
                                        <p:cTn id="53" dur="1" fill="hold">
                                          <p:stCondLst>
                                            <p:cond delay="499"/>
                                          </p:stCondLst>
                                        </p:cTn>
                                        <p:tgtEl>
                                          <p:spTgt spid="20"/>
                                        </p:tgtEl>
                                        <p:attrNameLst>
                                          <p:attrName>style.visibility</p:attrName>
                                        </p:attrNameLst>
                                      </p:cBhvr>
                                      <p:to>
                                        <p:strVal val="hidden"/>
                                      </p:to>
                                    </p:set>
                                  </p:childTnLst>
                                </p:cTn>
                              </p:par>
                              <p:par>
                                <p:cTn id="54" presetID="22" presetClass="exit" presetSubtype="4" fill="hold" grpId="1" nodeType="withEffect">
                                  <p:stCondLst>
                                    <p:cond delay="0"/>
                                  </p:stCondLst>
                                  <p:childTnLst>
                                    <p:animEffect transition="out" filter="wipe(down)">
                                      <p:cBhvr>
                                        <p:cTn id="55" dur="500"/>
                                        <p:tgtEl>
                                          <p:spTgt spid="21"/>
                                        </p:tgtEl>
                                      </p:cBhvr>
                                    </p:animEffect>
                                    <p:set>
                                      <p:cBhvr>
                                        <p:cTn id="56" dur="1" fill="hold">
                                          <p:stCondLst>
                                            <p:cond delay="499"/>
                                          </p:stCondLst>
                                        </p:cTn>
                                        <p:tgtEl>
                                          <p:spTgt spid="21"/>
                                        </p:tgtEl>
                                        <p:attrNameLst>
                                          <p:attrName>style.visibility</p:attrName>
                                        </p:attrNameLst>
                                      </p:cBhvr>
                                      <p:to>
                                        <p:strVal val="hidden"/>
                                      </p:to>
                                    </p:set>
                                  </p:childTnLst>
                                </p:cTn>
                              </p:par>
                              <p:par>
                                <p:cTn id="57" presetID="22" presetClass="exit" presetSubtype="4" fill="hold" grpId="1" nodeType="withEffect">
                                  <p:stCondLst>
                                    <p:cond delay="0"/>
                                  </p:stCondLst>
                                  <p:childTnLst>
                                    <p:animEffect transition="out" filter="wipe(down)">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par>
                                <p:cTn id="60" presetID="22" presetClass="exit" presetSubtype="4" fill="hold" grpId="1" nodeType="withEffect">
                                  <p:stCondLst>
                                    <p:cond delay="0"/>
                                  </p:stCondLst>
                                  <p:childTnLst>
                                    <p:animEffect transition="out" filter="wipe(down)">
                                      <p:cBhvr>
                                        <p:cTn id="61" dur="500"/>
                                        <p:tgtEl>
                                          <p:spTgt spid="23"/>
                                        </p:tgtEl>
                                      </p:cBhvr>
                                    </p:animEffect>
                                    <p:set>
                                      <p:cBhvr>
                                        <p:cTn id="62" dur="1" fill="hold">
                                          <p:stCondLst>
                                            <p:cond delay="499"/>
                                          </p:stCondLst>
                                        </p:cTn>
                                        <p:tgtEl>
                                          <p:spTgt spid="23"/>
                                        </p:tgtEl>
                                        <p:attrNameLst>
                                          <p:attrName>style.visibility</p:attrName>
                                        </p:attrNameLst>
                                      </p:cBhvr>
                                      <p:to>
                                        <p:strVal val="hidden"/>
                                      </p:to>
                                    </p:set>
                                  </p:childTnLst>
                                </p:cTn>
                              </p:par>
                              <p:par>
                                <p:cTn id="63" presetID="22" presetClass="exit" presetSubtype="4" fill="hold" grpId="1" nodeType="withEffect">
                                  <p:stCondLst>
                                    <p:cond delay="0"/>
                                  </p:stCondLst>
                                  <p:childTnLst>
                                    <p:animEffect transition="out" filter="wipe(down)">
                                      <p:cBhvr>
                                        <p:cTn id="64" dur="500"/>
                                        <p:tgtEl>
                                          <p:spTgt spid="24"/>
                                        </p:tgtEl>
                                      </p:cBhvr>
                                    </p:animEffect>
                                    <p:set>
                                      <p:cBhvr>
                                        <p:cTn id="65" dur="1" fill="hold">
                                          <p:stCondLst>
                                            <p:cond delay="499"/>
                                          </p:stCondLst>
                                        </p:cTn>
                                        <p:tgtEl>
                                          <p:spTgt spid="24"/>
                                        </p:tgtEl>
                                        <p:attrNameLst>
                                          <p:attrName>style.visibility</p:attrName>
                                        </p:attrNameLst>
                                      </p:cBhvr>
                                      <p:to>
                                        <p:strVal val="hidden"/>
                                      </p:to>
                                    </p:set>
                                  </p:childTnLst>
                                </p:cTn>
                              </p:par>
                              <p:par>
                                <p:cTn id="66" presetID="22" presetClass="exit" presetSubtype="4" fill="hold" grpId="1" nodeType="withEffect">
                                  <p:stCondLst>
                                    <p:cond delay="0"/>
                                  </p:stCondLst>
                                  <p:childTnLst>
                                    <p:animEffect transition="out" filter="wipe(down)">
                                      <p:cBhvr>
                                        <p:cTn id="67" dur="500"/>
                                        <p:tgtEl>
                                          <p:spTgt spid="25"/>
                                        </p:tgtEl>
                                      </p:cBhvr>
                                    </p:animEffect>
                                    <p:set>
                                      <p:cBhvr>
                                        <p:cTn id="68" dur="1" fill="hold">
                                          <p:stCondLst>
                                            <p:cond delay="499"/>
                                          </p:stCondLst>
                                        </p:cTn>
                                        <p:tgtEl>
                                          <p:spTgt spid="25"/>
                                        </p:tgtEl>
                                        <p:attrNameLst>
                                          <p:attrName>style.visibility</p:attrName>
                                        </p:attrNameLst>
                                      </p:cBhvr>
                                      <p:to>
                                        <p:strVal val="hidden"/>
                                      </p:to>
                                    </p:set>
                                  </p:childTnLst>
                                </p:cTn>
                              </p:par>
                              <p:par>
                                <p:cTn id="69" presetID="22" presetClass="exit" presetSubtype="4" fill="hold" grpId="1" nodeType="withEffect">
                                  <p:stCondLst>
                                    <p:cond delay="0"/>
                                  </p:stCondLst>
                                  <p:childTnLst>
                                    <p:animEffect transition="out" filter="wipe(down)">
                                      <p:cBhvr>
                                        <p:cTn id="70" dur="500"/>
                                        <p:tgtEl>
                                          <p:spTgt spid="27"/>
                                        </p:tgtEl>
                                      </p:cBhvr>
                                    </p:animEffect>
                                    <p:set>
                                      <p:cBhvr>
                                        <p:cTn id="71" dur="1" fill="hold">
                                          <p:stCondLst>
                                            <p:cond delay="499"/>
                                          </p:stCondLst>
                                        </p:cTn>
                                        <p:tgtEl>
                                          <p:spTgt spid="27"/>
                                        </p:tgtEl>
                                        <p:attrNameLst>
                                          <p:attrName>style.visibility</p:attrName>
                                        </p:attrNameLst>
                                      </p:cBhvr>
                                      <p:to>
                                        <p:strVal val="hidden"/>
                                      </p:to>
                                    </p:set>
                                  </p:childTnLst>
                                </p:cTn>
                              </p:par>
                              <p:par>
                                <p:cTn id="72" presetID="22" presetClass="exit" presetSubtype="4" fill="hold" grpId="1" nodeType="withEffect">
                                  <p:stCondLst>
                                    <p:cond delay="0"/>
                                  </p:stCondLst>
                                  <p:childTnLst>
                                    <p:animEffect transition="out" filter="wipe(down)">
                                      <p:cBhvr>
                                        <p:cTn id="73" dur="500"/>
                                        <p:tgtEl>
                                          <p:spTgt spid="12"/>
                                        </p:tgtEl>
                                      </p:cBhvr>
                                    </p:animEffect>
                                    <p:set>
                                      <p:cBhvr>
                                        <p:cTn id="74" dur="1" fill="hold">
                                          <p:stCondLst>
                                            <p:cond delay="499"/>
                                          </p:stCondLst>
                                        </p:cTn>
                                        <p:tgtEl>
                                          <p:spTgt spid="12"/>
                                        </p:tgtEl>
                                        <p:attrNameLst>
                                          <p:attrName>style.visibility</p:attrName>
                                        </p:attrNameLst>
                                      </p:cBhvr>
                                      <p:to>
                                        <p:strVal val="hidden"/>
                                      </p:to>
                                    </p:set>
                                  </p:childTnLst>
                                </p:cTn>
                              </p:par>
                              <p:par>
                                <p:cTn id="75" presetID="22" presetClass="entr" presetSubtype="8" fill="hold"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wipe(left)">
                                      <p:cBhvr>
                                        <p:cTn id="77" dur="500"/>
                                        <p:tgtEl>
                                          <p:spTgt spid="4"/>
                                        </p:tgtEl>
                                      </p:cBhvr>
                                    </p:animEffect>
                                  </p:childTnLst>
                                </p:cTn>
                              </p:par>
                              <p:par>
                                <p:cTn id="78" presetID="22" presetClass="entr" presetSubtype="8" fill="hold" nodeType="with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wipe(left)">
                                      <p:cBhvr>
                                        <p:cTn id="80" dur="500"/>
                                        <p:tgtEl>
                                          <p:spTgt spid="52"/>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left)">
                                      <p:cBhvr>
                                        <p:cTn id="83" dur="500"/>
                                        <p:tgtEl>
                                          <p:spTgt spid="3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wipe(left)">
                                      <p:cBhvr>
                                        <p:cTn id="88" dur="500"/>
                                        <p:tgtEl>
                                          <p:spTgt spid="37"/>
                                        </p:tgtEl>
                                      </p:cBhvr>
                                    </p:animEffect>
                                  </p:childTnLst>
                                </p:cTn>
                              </p:par>
                            </p:childTnLst>
                          </p:cTn>
                        </p:par>
                        <p:par>
                          <p:cTn id="89" fill="hold">
                            <p:stCondLst>
                              <p:cond delay="500"/>
                            </p:stCondLst>
                            <p:childTnLst>
                              <p:par>
                                <p:cTn id="90" presetID="3" presetClass="entr" presetSubtype="5" fill="hold" nodeType="after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blinds(vertical)">
                                      <p:cBhvr>
                                        <p:cTn id="92" dur="500"/>
                                        <p:tgtEl>
                                          <p:spTgt spid="31"/>
                                        </p:tgtEl>
                                      </p:cBhvr>
                                    </p:animEffect>
                                  </p:childTnLst>
                                </p:cTn>
                              </p:par>
                              <p:par>
                                <p:cTn id="93" presetID="3" presetClass="entr" presetSubtype="5"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blinds(vertical)">
                                      <p:cBhvr>
                                        <p:cTn id="95" dur="500"/>
                                        <p:tgtEl>
                                          <p:spTgt spid="5"/>
                                        </p:tgtEl>
                                      </p:cBhvr>
                                    </p:animEffect>
                                  </p:childTnLst>
                                </p:cTn>
                              </p:par>
                              <p:par>
                                <p:cTn id="96" presetID="3" presetClass="entr" presetSubtype="5" fill="hold" nodeType="withEffect">
                                  <p:stCondLst>
                                    <p:cond delay="0"/>
                                  </p:stCondLst>
                                  <p:childTnLst>
                                    <p:set>
                                      <p:cBhvr>
                                        <p:cTn id="97" dur="1" fill="hold">
                                          <p:stCondLst>
                                            <p:cond delay="0"/>
                                          </p:stCondLst>
                                        </p:cTn>
                                        <p:tgtEl>
                                          <p:spTgt spid="6"/>
                                        </p:tgtEl>
                                        <p:attrNameLst>
                                          <p:attrName>style.visibility</p:attrName>
                                        </p:attrNameLst>
                                      </p:cBhvr>
                                      <p:to>
                                        <p:strVal val="visible"/>
                                      </p:to>
                                    </p:set>
                                    <p:animEffect transition="in" filter="blinds(vertical)">
                                      <p:cBhvr>
                                        <p:cTn id="98" dur="500"/>
                                        <p:tgtEl>
                                          <p:spTgt spid="6"/>
                                        </p:tgtEl>
                                      </p:cBhvr>
                                    </p:animEffect>
                                  </p:childTnLst>
                                </p:cTn>
                              </p:par>
                              <p:par>
                                <p:cTn id="99" presetID="3" presetClass="entr" presetSubtype="5" fill="hold" nodeType="with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blinds(vertical)">
                                      <p:cBhvr>
                                        <p:cTn id="101" dur="500"/>
                                        <p:tgtEl>
                                          <p:spTgt spid="7"/>
                                        </p:tgtEl>
                                      </p:cBhvr>
                                    </p:animEffect>
                                  </p:childTnLst>
                                </p:cTn>
                              </p:par>
                            </p:childTnLst>
                          </p:cTn>
                        </p:par>
                      </p:childTnLst>
                    </p:cTn>
                  </p:par>
                  <p:par>
                    <p:cTn id="102" fill="hold">
                      <p:stCondLst>
                        <p:cond delay="indefinite"/>
                      </p:stCondLst>
                      <p:childTnLst>
                        <p:par>
                          <p:cTn id="103" fill="hold">
                            <p:stCondLst>
                              <p:cond delay="0"/>
                            </p:stCondLst>
                            <p:childTnLst>
                              <p:par>
                                <p:cTn id="104" presetID="1" presetClass="emph" presetSubtype="2" fill="hold" nodeType="clickEffect">
                                  <p:stCondLst>
                                    <p:cond delay="0"/>
                                  </p:stCondLst>
                                  <p:childTnLst>
                                    <p:animClr clrSpc="rgb" dir="cw">
                                      <p:cBhvr>
                                        <p:cTn id="105" dur="1000" fill="hold"/>
                                        <p:tgtEl>
                                          <p:spTgt spid="5"/>
                                        </p:tgtEl>
                                        <p:attrNameLst>
                                          <p:attrName>fillcolor</p:attrName>
                                        </p:attrNameLst>
                                      </p:cBhvr>
                                      <p:to>
                                        <a:srgbClr val="FF0000"/>
                                      </p:to>
                                    </p:animClr>
                                    <p:set>
                                      <p:cBhvr>
                                        <p:cTn id="106" dur="1000" fill="hold"/>
                                        <p:tgtEl>
                                          <p:spTgt spid="5"/>
                                        </p:tgtEl>
                                        <p:attrNameLst>
                                          <p:attrName>fill.type</p:attrName>
                                        </p:attrNameLst>
                                      </p:cBhvr>
                                      <p:to>
                                        <p:strVal val="solid"/>
                                      </p:to>
                                    </p:set>
                                    <p:set>
                                      <p:cBhvr>
                                        <p:cTn id="107" dur="1000" fill="hold"/>
                                        <p:tgtEl>
                                          <p:spTgt spid="5"/>
                                        </p:tgtEl>
                                        <p:attrNameLst>
                                          <p:attrName>fill.on</p:attrName>
                                        </p:attrNameLst>
                                      </p:cBhvr>
                                      <p:to>
                                        <p:strVal val="true"/>
                                      </p:to>
                                    </p:set>
                                  </p:childTnLst>
                                </p:cTn>
                              </p:par>
                              <p:par>
                                <p:cTn id="108" presetID="1" presetClass="emph" presetSubtype="2" fill="hold" nodeType="withEffect">
                                  <p:stCondLst>
                                    <p:cond delay="0"/>
                                  </p:stCondLst>
                                  <p:childTnLst>
                                    <p:animClr clrSpc="rgb" dir="cw">
                                      <p:cBhvr>
                                        <p:cTn id="109" dur="1000" fill="hold"/>
                                        <p:tgtEl>
                                          <p:spTgt spid="6"/>
                                        </p:tgtEl>
                                        <p:attrNameLst>
                                          <p:attrName>fillcolor</p:attrName>
                                        </p:attrNameLst>
                                      </p:cBhvr>
                                      <p:to>
                                        <a:srgbClr val="FF0000"/>
                                      </p:to>
                                    </p:animClr>
                                    <p:set>
                                      <p:cBhvr>
                                        <p:cTn id="110" dur="1000" fill="hold"/>
                                        <p:tgtEl>
                                          <p:spTgt spid="6"/>
                                        </p:tgtEl>
                                        <p:attrNameLst>
                                          <p:attrName>fill.type</p:attrName>
                                        </p:attrNameLst>
                                      </p:cBhvr>
                                      <p:to>
                                        <p:strVal val="solid"/>
                                      </p:to>
                                    </p:set>
                                    <p:set>
                                      <p:cBhvr>
                                        <p:cTn id="111" dur="1000" fill="hold"/>
                                        <p:tgtEl>
                                          <p:spTgt spid="6"/>
                                        </p:tgtEl>
                                        <p:attrNameLst>
                                          <p:attrName>fill.on</p:attrName>
                                        </p:attrNameLst>
                                      </p:cBhvr>
                                      <p:to>
                                        <p:strVal val="true"/>
                                      </p:to>
                                    </p:set>
                                  </p:childTnLst>
                                </p:cTn>
                              </p:par>
                              <p:par>
                                <p:cTn id="112" presetID="1" presetClass="emph" presetSubtype="2" fill="hold" nodeType="withEffect">
                                  <p:stCondLst>
                                    <p:cond delay="0"/>
                                  </p:stCondLst>
                                  <p:childTnLst>
                                    <p:animClr clrSpc="rgb" dir="cw">
                                      <p:cBhvr>
                                        <p:cTn id="113" dur="1000" fill="hold"/>
                                        <p:tgtEl>
                                          <p:spTgt spid="7"/>
                                        </p:tgtEl>
                                        <p:attrNameLst>
                                          <p:attrName>fillcolor</p:attrName>
                                        </p:attrNameLst>
                                      </p:cBhvr>
                                      <p:to>
                                        <a:srgbClr val="FF0000"/>
                                      </p:to>
                                    </p:animClr>
                                    <p:set>
                                      <p:cBhvr>
                                        <p:cTn id="114" dur="1000" fill="hold"/>
                                        <p:tgtEl>
                                          <p:spTgt spid="7"/>
                                        </p:tgtEl>
                                        <p:attrNameLst>
                                          <p:attrName>fill.type</p:attrName>
                                        </p:attrNameLst>
                                      </p:cBhvr>
                                      <p:to>
                                        <p:strVal val="solid"/>
                                      </p:to>
                                    </p:set>
                                    <p:set>
                                      <p:cBhvr>
                                        <p:cTn id="115" dur="1000" fill="hold"/>
                                        <p:tgtEl>
                                          <p:spTgt spid="7"/>
                                        </p:tgtEl>
                                        <p:attrNameLst>
                                          <p:attrName>fill.on</p:attrName>
                                        </p:attrNameLst>
                                      </p:cBhvr>
                                      <p:to>
                                        <p:strVal val="true"/>
                                      </p:to>
                                    </p:set>
                                  </p:childTnLst>
                                </p:cTn>
                              </p:par>
                              <p:par>
                                <p:cTn id="116" presetID="1" presetClass="entr" presetSubtype="0" fill="hold" grpId="0" nodeType="withEffect">
                                  <p:stCondLst>
                                    <p:cond delay="0"/>
                                  </p:stCondLst>
                                  <p:childTnLst>
                                    <p:set>
                                      <p:cBhvr>
                                        <p:cTn id="117" dur="1" fill="hold">
                                          <p:stCondLst>
                                            <p:cond delay="0"/>
                                          </p:stCondLst>
                                        </p:cTn>
                                        <p:tgtEl>
                                          <p:spTgt spid="53"/>
                                        </p:tgtEl>
                                        <p:attrNameLst>
                                          <p:attrName>style.visibility</p:attrName>
                                        </p:attrNameLst>
                                      </p:cBhvr>
                                      <p:to>
                                        <p:strVal val="visible"/>
                                      </p:to>
                                    </p:set>
                                  </p:childTnLst>
                                </p:cTn>
                              </p:par>
                              <p:par>
                                <p:cTn id="118" presetID="35" presetClass="emph" presetSubtype="0" repeatCount="2000" fill="hold" grpId="1" nodeType="withEffect">
                                  <p:stCondLst>
                                    <p:cond delay="0"/>
                                  </p:stCondLst>
                                  <p:childTnLst>
                                    <p:anim calcmode="discrete" valueType="str">
                                      <p:cBhvr>
                                        <p:cTn id="119" dur="1000" fill="hold"/>
                                        <p:tgtEl>
                                          <p:spTgt spid="53"/>
                                        </p:tgtEl>
                                        <p:attrNameLst>
                                          <p:attrName>style.visibility</p:attrName>
                                        </p:attrNameLst>
                                      </p:cBhvr>
                                      <p:tavLst>
                                        <p:tav tm="0">
                                          <p:val>
                                            <p:strVal val="hidden"/>
                                          </p:val>
                                        </p:tav>
                                        <p:tav tm="50000">
                                          <p:val>
                                            <p:strVal val="visible"/>
                                          </p:val>
                                        </p:tav>
                                      </p:tavLst>
                                    </p:anim>
                                  </p:childTnLst>
                                </p:cTn>
                              </p:par>
                            </p:childTnLst>
                          </p:cTn>
                        </p:par>
                      </p:childTnLst>
                    </p:cTn>
                  </p:par>
                  <p:par>
                    <p:cTn id="120" fill="hold">
                      <p:stCondLst>
                        <p:cond delay="indefinite"/>
                      </p:stCondLst>
                      <p:childTnLst>
                        <p:par>
                          <p:cTn id="121" fill="hold">
                            <p:stCondLst>
                              <p:cond delay="0"/>
                            </p:stCondLst>
                            <p:childTnLst>
                              <p:par>
                                <p:cTn id="122" presetID="22" presetClass="entr" presetSubtype="1" fill="hold" grpId="0" nodeType="clickEffect">
                                  <p:stCondLst>
                                    <p:cond delay="0"/>
                                  </p:stCondLst>
                                  <p:childTnLst>
                                    <p:set>
                                      <p:cBhvr>
                                        <p:cTn id="123" dur="1" fill="hold">
                                          <p:stCondLst>
                                            <p:cond delay="0"/>
                                          </p:stCondLst>
                                        </p:cTn>
                                        <p:tgtEl>
                                          <p:spTgt spid="32"/>
                                        </p:tgtEl>
                                        <p:attrNameLst>
                                          <p:attrName>style.visibility</p:attrName>
                                        </p:attrNameLst>
                                      </p:cBhvr>
                                      <p:to>
                                        <p:strVal val="visible"/>
                                      </p:to>
                                    </p:set>
                                    <p:animEffect transition="in" filter="wipe(up)">
                                      <p:cBhvr>
                                        <p:cTn id="124" dur="500"/>
                                        <p:tgtEl>
                                          <p:spTgt spid="32"/>
                                        </p:tgtEl>
                                      </p:cBhvr>
                                    </p:animEffect>
                                  </p:childTnLst>
                                </p:cTn>
                              </p:par>
                            </p:childTnLst>
                          </p:cTn>
                        </p:par>
                        <p:par>
                          <p:cTn id="125" fill="hold">
                            <p:stCondLst>
                              <p:cond delay="500"/>
                            </p:stCondLst>
                            <p:childTnLst>
                              <p:par>
                                <p:cTn id="126" presetID="53" presetClass="entr" presetSubtype="16" fill="hold" nodeType="afterEffect">
                                  <p:stCondLst>
                                    <p:cond delay="0"/>
                                  </p:stCondLst>
                                  <p:childTnLst>
                                    <p:set>
                                      <p:cBhvr>
                                        <p:cTn id="127" dur="1" fill="hold">
                                          <p:stCondLst>
                                            <p:cond delay="0"/>
                                          </p:stCondLst>
                                        </p:cTn>
                                        <p:tgtEl>
                                          <p:spTgt spid="33"/>
                                        </p:tgtEl>
                                        <p:attrNameLst>
                                          <p:attrName>style.visibility</p:attrName>
                                        </p:attrNameLst>
                                      </p:cBhvr>
                                      <p:to>
                                        <p:strVal val="visible"/>
                                      </p:to>
                                    </p:set>
                                    <p:anim calcmode="lin" valueType="num">
                                      <p:cBhvr>
                                        <p:cTn id="128" dur="500" fill="hold"/>
                                        <p:tgtEl>
                                          <p:spTgt spid="33"/>
                                        </p:tgtEl>
                                        <p:attrNameLst>
                                          <p:attrName>ppt_w</p:attrName>
                                        </p:attrNameLst>
                                      </p:cBhvr>
                                      <p:tavLst>
                                        <p:tav tm="0">
                                          <p:val>
                                            <p:fltVal val="0"/>
                                          </p:val>
                                        </p:tav>
                                        <p:tav tm="100000">
                                          <p:val>
                                            <p:strVal val="#ppt_w"/>
                                          </p:val>
                                        </p:tav>
                                      </p:tavLst>
                                    </p:anim>
                                    <p:anim calcmode="lin" valueType="num">
                                      <p:cBhvr>
                                        <p:cTn id="129" dur="500" fill="hold"/>
                                        <p:tgtEl>
                                          <p:spTgt spid="33"/>
                                        </p:tgtEl>
                                        <p:attrNameLst>
                                          <p:attrName>ppt_h</p:attrName>
                                        </p:attrNameLst>
                                      </p:cBhvr>
                                      <p:tavLst>
                                        <p:tav tm="0">
                                          <p:val>
                                            <p:fltVal val="0"/>
                                          </p:val>
                                        </p:tav>
                                        <p:tav tm="100000">
                                          <p:val>
                                            <p:strVal val="#ppt_h"/>
                                          </p:val>
                                        </p:tav>
                                      </p:tavLst>
                                    </p:anim>
                                    <p:animEffect transition="in" filter="fade">
                                      <p:cBhvr>
                                        <p:cTn id="130" dur="500"/>
                                        <p:tgtEl>
                                          <p:spTgt spid="33"/>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47"/>
                                        </p:tgtEl>
                                        <p:attrNameLst>
                                          <p:attrName>style.visibility</p:attrName>
                                        </p:attrNameLst>
                                      </p:cBhvr>
                                      <p:to>
                                        <p:strVal val="visible"/>
                                      </p:to>
                                    </p:set>
                                    <p:animEffect transition="in" filter="wipe(left)">
                                      <p:cBhvr>
                                        <p:cTn id="135" dur="500"/>
                                        <p:tgtEl>
                                          <p:spTgt spid="47"/>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48"/>
                                        </p:tgtEl>
                                        <p:attrNameLst>
                                          <p:attrName>style.visibility</p:attrName>
                                        </p:attrNameLst>
                                      </p:cBhvr>
                                      <p:to>
                                        <p:strVal val="visible"/>
                                      </p:to>
                                    </p:set>
                                    <p:animEffect transition="in" filter="wipe(left)">
                                      <p:cBhvr>
                                        <p:cTn id="138" dur="500"/>
                                        <p:tgtEl>
                                          <p:spTgt spid="48"/>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30"/>
                                        </p:tgtEl>
                                        <p:attrNameLst>
                                          <p:attrName>style.visibility</p:attrName>
                                        </p:attrNameLst>
                                      </p:cBhvr>
                                      <p:to>
                                        <p:strVal val="visible"/>
                                      </p:to>
                                    </p:set>
                                    <p:animEffect transition="in" filter="wipe(left)">
                                      <p:cBhvr>
                                        <p:cTn id="143" dur="500"/>
                                        <p:tgtEl>
                                          <p:spTgt spid="30"/>
                                        </p:tgtEl>
                                      </p:cBhvr>
                                    </p:animEffect>
                                  </p:childTnLst>
                                </p:cTn>
                              </p:par>
                              <p:par>
                                <p:cTn id="144" presetID="22" presetClass="entr" presetSubtype="8" fill="hold" grpId="0" nodeType="withEffect">
                                  <p:stCondLst>
                                    <p:cond delay="0"/>
                                  </p:stCondLst>
                                  <p:childTnLst>
                                    <p:set>
                                      <p:cBhvr>
                                        <p:cTn id="145" dur="1" fill="hold">
                                          <p:stCondLst>
                                            <p:cond delay="0"/>
                                          </p:stCondLst>
                                        </p:cTn>
                                        <p:tgtEl>
                                          <p:spTgt spid="39"/>
                                        </p:tgtEl>
                                        <p:attrNameLst>
                                          <p:attrName>style.visibility</p:attrName>
                                        </p:attrNameLst>
                                      </p:cBhvr>
                                      <p:to>
                                        <p:strVal val="visible"/>
                                      </p:to>
                                    </p:set>
                                    <p:animEffect transition="in" filter="wipe(left)">
                                      <p:cBhvr>
                                        <p:cTn id="146" dur="500"/>
                                        <p:tgtEl>
                                          <p:spTgt spid="39"/>
                                        </p:tgtEl>
                                      </p:cBhvr>
                                    </p:animEffect>
                                  </p:childTnLst>
                                </p:cTn>
                              </p:par>
                            </p:childTnLst>
                          </p:cTn>
                        </p:par>
                        <p:par>
                          <p:cTn id="147" fill="hold">
                            <p:stCondLst>
                              <p:cond delay="500"/>
                            </p:stCondLst>
                            <p:childTnLst>
                              <p:par>
                                <p:cTn id="148" presetID="22" presetClass="entr" presetSubtype="8" fill="hold" grpId="0" nodeType="afterEffect">
                                  <p:stCondLst>
                                    <p:cond delay="0"/>
                                  </p:stCondLst>
                                  <p:childTnLst>
                                    <p:set>
                                      <p:cBhvr>
                                        <p:cTn id="149" dur="1" fill="hold">
                                          <p:stCondLst>
                                            <p:cond delay="0"/>
                                          </p:stCondLst>
                                        </p:cTn>
                                        <p:tgtEl>
                                          <p:spTgt spid="40"/>
                                        </p:tgtEl>
                                        <p:attrNameLst>
                                          <p:attrName>style.visibility</p:attrName>
                                        </p:attrNameLst>
                                      </p:cBhvr>
                                      <p:to>
                                        <p:strVal val="visible"/>
                                      </p:to>
                                    </p:set>
                                    <p:animEffect transition="in" filter="wipe(left)">
                                      <p:cBhvr>
                                        <p:cTn id="150" dur="500"/>
                                        <p:tgtEl>
                                          <p:spTgt spid="40"/>
                                        </p:tgtEl>
                                      </p:cBhvr>
                                    </p:animEffect>
                                  </p:childTnLst>
                                </p:cTn>
                              </p:par>
                            </p:childTnLst>
                          </p:cTn>
                        </p:par>
                        <p:par>
                          <p:cTn id="151" fill="hold">
                            <p:stCondLst>
                              <p:cond delay="1000"/>
                            </p:stCondLst>
                            <p:childTnLst>
                              <p:par>
                                <p:cTn id="152" presetID="22" presetClass="entr" presetSubtype="8" fill="hold" grpId="0" nodeType="afterEffect">
                                  <p:stCondLst>
                                    <p:cond delay="0"/>
                                  </p:stCondLst>
                                  <p:childTnLst>
                                    <p:set>
                                      <p:cBhvr>
                                        <p:cTn id="153" dur="1" fill="hold">
                                          <p:stCondLst>
                                            <p:cond delay="0"/>
                                          </p:stCondLst>
                                        </p:cTn>
                                        <p:tgtEl>
                                          <p:spTgt spid="41"/>
                                        </p:tgtEl>
                                        <p:attrNameLst>
                                          <p:attrName>style.visibility</p:attrName>
                                        </p:attrNameLst>
                                      </p:cBhvr>
                                      <p:to>
                                        <p:strVal val="visible"/>
                                      </p:to>
                                    </p:set>
                                    <p:animEffect transition="in" filter="wipe(left)">
                                      <p:cBhvr>
                                        <p:cTn id="154" dur="500"/>
                                        <p:tgtEl>
                                          <p:spTgt spid="41"/>
                                        </p:tgtEl>
                                      </p:cBhvr>
                                    </p:animEffect>
                                  </p:childTnLst>
                                </p:cTn>
                              </p:par>
                              <p:par>
                                <p:cTn id="155" presetID="22" presetClass="entr" presetSubtype="8" fill="hold" grpId="0" nodeType="withEffect">
                                  <p:stCondLst>
                                    <p:cond delay="0"/>
                                  </p:stCondLst>
                                  <p:childTnLst>
                                    <p:set>
                                      <p:cBhvr>
                                        <p:cTn id="156" dur="1" fill="hold">
                                          <p:stCondLst>
                                            <p:cond delay="0"/>
                                          </p:stCondLst>
                                        </p:cTn>
                                        <p:tgtEl>
                                          <p:spTgt spid="38"/>
                                        </p:tgtEl>
                                        <p:attrNameLst>
                                          <p:attrName>style.visibility</p:attrName>
                                        </p:attrNameLst>
                                      </p:cBhvr>
                                      <p:to>
                                        <p:strVal val="visible"/>
                                      </p:to>
                                    </p:set>
                                    <p:animEffect transition="in" filter="wipe(left)">
                                      <p:cBhvr>
                                        <p:cTn id="157" dur="500"/>
                                        <p:tgtEl>
                                          <p:spTgt spid="38"/>
                                        </p:tgtEl>
                                      </p:cBhvr>
                                    </p:animEffect>
                                  </p:childTnLst>
                                </p:cTn>
                              </p:par>
                            </p:childTnLst>
                          </p:cTn>
                        </p:par>
                        <p:par>
                          <p:cTn id="158" fill="hold">
                            <p:stCondLst>
                              <p:cond delay="1500"/>
                            </p:stCondLst>
                            <p:childTnLst>
                              <p:par>
                                <p:cTn id="159" presetID="22" presetClass="entr" presetSubtype="8" fill="hold" grpId="0" nodeType="afterEffect">
                                  <p:stCondLst>
                                    <p:cond delay="0"/>
                                  </p:stCondLst>
                                  <p:childTnLst>
                                    <p:set>
                                      <p:cBhvr>
                                        <p:cTn id="160" dur="1" fill="hold">
                                          <p:stCondLst>
                                            <p:cond delay="0"/>
                                          </p:stCondLst>
                                        </p:cTn>
                                        <p:tgtEl>
                                          <p:spTgt spid="42"/>
                                        </p:tgtEl>
                                        <p:attrNameLst>
                                          <p:attrName>style.visibility</p:attrName>
                                        </p:attrNameLst>
                                      </p:cBhvr>
                                      <p:to>
                                        <p:strVal val="visible"/>
                                      </p:to>
                                    </p:set>
                                    <p:animEffect transition="in" filter="wipe(left)">
                                      <p:cBhvr>
                                        <p:cTn id="161" dur="500"/>
                                        <p:tgtEl>
                                          <p:spTgt spid="42"/>
                                        </p:tgtEl>
                                      </p:cBhvr>
                                    </p:animEffect>
                                  </p:childTnLst>
                                </p:cTn>
                              </p:par>
                            </p:childTnLst>
                          </p:cTn>
                        </p:par>
                        <p:par>
                          <p:cTn id="162" fill="hold">
                            <p:stCondLst>
                              <p:cond delay="2000"/>
                            </p:stCondLst>
                            <p:childTnLst>
                              <p:par>
                                <p:cTn id="163" presetID="22" presetClass="entr" presetSubtype="8" fill="hold" grpId="0" nodeType="afterEffect">
                                  <p:stCondLst>
                                    <p:cond delay="0"/>
                                  </p:stCondLst>
                                  <p:childTnLst>
                                    <p:set>
                                      <p:cBhvr>
                                        <p:cTn id="164" dur="1" fill="hold">
                                          <p:stCondLst>
                                            <p:cond delay="0"/>
                                          </p:stCondLst>
                                        </p:cTn>
                                        <p:tgtEl>
                                          <p:spTgt spid="45"/>
                                        </p:tgtEl>
                                        <p:attrNameLst>
                                          <p:attrName>style.visibility</p:attrName>
                                        </p:attrNameLst>
                                      </p:cBhvr>
                                      <p:to>
                                        <p:strVal val="visible"/>
                                      </p:to>
                                    </p:set>
                                    <p:animEffect transition="in" filter="wipe(left)">
                                      <p:cBhvr>
                                        <p:cTn id="165" dur="500"/>
                                        <p:tgtEl>
                                          <p:spTgt spid="45"/>
                                        </p:tgtEl>
                                      </p:cBhvr>
                                    </p:animEffect>
                                  </p:childTnLst>
                                </p:cTn>
                              </p:par>
                            </p:childTnLst>
                          </p:cTn>
                        </p:par>
                        <p:par>
                          <p:cTn id="166" fill="hold">
                            <p:stCondLst>
                              <p:cond delay="2500"/>
                            </p:stCondLst>
                            <p:childTnLst>
                              <p:par>
                                <p:cTn id="167" presetID="22" presetClass="entr" presetSubtype="8" fill="hold" grpId="0" nodeType="afterEffect">
                                  <p:stCondLst>
                                    <p:cond delay="0"/>
                                  </p:stCondLst>
                                  <p:childTnLst>
                                    <p:set>
                                      <p:cBhvr>
                                        <p:cTn id="168" dur="1" fill="hold">
                                          <p:stCondLst>
                                            <p:cond delay="0"/>
                                          </p:stCondLst>
                                        </p:cTn>
                                        <p:tgtEl>
                                          <p:spTgt spid="43"/>
                                        </p:tgtEl>
                                        <p:attrNameLst>
                                          <p:attrName>style.visibility</p:attrName>
                                        </p:attrNameLst>
                                      </p:cBhvr>
                                      <p:to>
                                        <p:strVal val="visible"/>
                                      </p:to>
                                    </p:set>
                                    <p:animEffect transition="in" filter="wipe(left)">
                                      <p:cBhvr>
                                        <p:cTn id="169" dur="500"/>
                                        <p:tgtEl>
                                          <p:spTgt spid="43"/>
                                        </p:tgtEl>
                                      </p:cBhvr>
                                    </p:animEffect>
                                  </p:childTnLst>
                                </p:cTn>
                              </p:par>
                              <p:par>
                                <p:cTn id="170" presetID="22" presetClass="entr" presetSubtype="8" fill="hold" grpId="0" nodeType="withEffect">
                                  <p:stCondLst>
                                    <p:cond delay="0"/>
                                  </p:stCondLst>
                                  <p:childTnLst>
                                    <p:set>
                                      <p:cBhvr>
                                        <p:cTn id="171" dur="1" fill="hold">
                                          <p:stCondLst>
                                            <p:cond delay="0"/>
                                          </p:stCondLst>
                                        </p:cTn>
                                        <p:tgtEl>
                                          <p:spTgt spid="44"/>
                                        </p:tgtEl>
                                        <p:attrNameLst>
                                          <p:attrName>style.visibility</p:attrName>
                                        </p:attrNameLst>
                                      </p:cBhvr>
                                      <p:to>
                                        <p:strVal val="visible"/>
                                      </p:to>
                                    </p:set>
                                    <p:animEffect transition="in" filter="wipe(left)">
                                      <p:cBhvr>
                                        <p:cTn id="172" dur="500"/>
                                        <p:tgtEl>
                                          <p:spTgt spid="44"/>
                                        </p:tgtEl>
                                      </p:cBhvr>
                                    </p:animEffect>
                                  </p:childTnLst>
                                </p:cTn>
                              </p:par>
                            </p:childTnLst>
                          </p:cTn>
                        </p:par>
                        <p:par>
                          <p:cTn id="173" fill="hold">
                            <p:stCondLst>
                              <p:cond delay="3000"/>
                            </p:stCondLst>
                            <p:childTnLst>
                              <p:par>
                                <p:cTn id="174" presetID="1" presetClass="emph" presetSubtype="2" fill="hold" nodeType="afterEffect">
                                  <p:stCondLst>
                                    <p:cond delay="0"/>
                                  </p:stCondLst>
                                  <p:childTnLst>
                                    <p:animClr clrSpc="rgb" dir="cw">
                                      <p:cBhvr>
                                        <p:cTn id="175" dur="1000" fill="hold"/>
                                        <p:tgtEl>
                                          <p:spTgt spid="41"/>
                                        </p:tgtEl>
                                        <p:attrNameLst>
                                          <p:attrName>fillcolor</p:attrName>
                                        </p:attrNameLst>
                                      </p:cBhvr>
                                      <p:to>
                                        <a:srgbClr val="00FF00"/>
                                      </p:to>
                                    </p:animClr>
                                    <p:set>
                                      <p:cBhvr>
                                        <p:cTn id="176" dur="1000" fill="hold"/>
                                        <p:tgtEl>
                                          <p:spTgt spid="41"/>
                                        </p:tgtEl>
                                        <p:attrNameLst>
                                          <p:attrName>fill.type</p:attrName>
                                        </p:attrNameLst>
                                      </p:cBhvr>
                                      <p:to>
                                        <p:strVal val="solid"/>
                                      </p:to>
                                    </p:set>
                                    <p:set>
                                      <p:cBhvr>
                                        <p:cTn id="177" dur="1000" fill="hold"/>
                                        <p:tgtEl>
                                          <p:spTgt spid="41"/>
                                        </p:tgtEl>
                                        <p:attrNameLst>
                                          <p:attrName>fill.on</p:attrName>
                                        </p:attrNameLst>
                                      </p:cBhvr>
                                      <p:to>
                                        <p:strVal val="true"/>
                                      </p:to>
                                    </p:set>
                                  </p:childTnLst>
                                </p:cTn>
                              </p:par>
                              <p:par>
                                <p:cTn id="178" presetID="1" presetClass="emph" presetSubtype="2" fill="hold" nodeType="withEffect">
                                  <p:stCondLst>
                                    <p:cond delay="0"/>
                                  </p:stCondLst>
                                  <p:childTnLst>
                                    <p:animClr clrSpc="rgb" dir="cw">
                                      <p:cBhvr>
                                        <p:cTn id="179" dur="1000" fill="hold"/>
                                        <p:tgtEl>
                                          <p:spTgt spid="43"/>
                                        </p:tgtEl>
                                        <p:attrNameLst>
                                          <p:attrName>fillcolor</p:attrName>
                                        </p:attrNameLst>
                                      </p:cBhvr>
                                      <p:to>
                                        <a:srgbClr val="00FF00"/>
                                      </p:to>
                                    </p:animClr>
                                    <p:set>
                                      <p:cBhvr>
                                        <p:cTn id="180" dur="1000" fill="hold"/>
                                        <p:tgtEl>
                                          <p:spTgt spid="43"/>
                                        </p:tgtEl>
                                        <p:attrNameLst>
                                          <p:attrName>fill.type</p:attrName>
                                        </p:attrNameLst>
                                      </p:cBhvr>
                                      <p:to>
                                        <p:strVal val="solid"/>
                                      </p:to>
                                    </p:set>
                                    <p:set>
                                      <p:cBhvr>
                                        <p:cTn id="181" dur="1000" fill="hold"/>
                                        <p:tgtEl>
                                          <p:spTgt spid="43"/>
                                        </p:tgtEl>
                                        <p:attrNameLst>
                                          <p:attrName>fill.on</p:attrName>
                                        </p:attrNameLst>
                                      </p:cBhvr>
                                      <p:to>
                                        <p:strVal val="true"/>
                                      </p:to>
                                    </p:set>
                                  </p:childTnLst>
                                </p:cTn>
                              </p:par>
                              <p:par>
                                <p:cTn id="182" presetID="1" presetClass="emph" presetSubtype="2" fill="hold" nodeType="withEffect">
                                  <p:stCondLst>
                                    <p:cond delay="0"/>
                                  </p:stCondLst>
                                  <p:childTnLst>
                                    <p:animClr clrSpc="rgb" dir="cw">
                                      <p:cBhvr>
                                        <p:cTn id="183" dur="1000" fill="hold"/>
                                        <p:tgtEl>
                                          <p:spTgt spid="44"/>
                                        </p:tgtEl>
                                        <p:attrNameLst>
                                          <p:attrName>fillcolor</p:attrName>
                                        </p:attrNameLst>
                                      </p:cBhvr>
                                      <p:to>
                                        <a:srgbClr val="00FF00"/>
                                      </p:to>
                                    </p:animClr>
                                    <p:set>
                                      <p:cBhvr>
                                        <p:cTn id="184" dur="1000" fill="hold"/>
                                        <p:tgtEl>
                                          <p:spTgt spid="44"/>
                                        </p:tgtEl>
                                        <p:attrNameLst>
                                          <p:attrName>fill.type</p:attrName>
                                        </p:attrNameLst>
                                      </p:cBhvr>
                                      <p:to>
                                        <p:strVal val="solid"/>
                                      </p:to>
                                    </p:set>
                                    <p:set>
                                      <p:cBhvr>
                                        <p:cTn id="185" dur="1000" fill="hold"/>
                                        <p:tgtEl>
                                          <p:spTgt spid="44"/>
                                        </p:tgtEl>
                                        <p:attrNameLst>
                                          <p:attrName>fill.on</p:attrName>
                                        </p:attrNameLst>
                                      </p:cBhvr>
                                      <p:to>
                                        <p:strVal val="true"/>
                                      </p:to>
                                    </p:set>
                                  </p:childTnLst>
                                </p:cTn>
                              </p:par>
                            </p:childTnLst>
                          </p:cTn>
                        </p:par>
                      </p:childTnLst>
                    </p:cTn>
                  </p:par>
                  <p:par>
                    <p:cTn id="186" fill="hold">
                      <p:stCondLst>
                        <p:cond delay="indefinite"/>
                      </p:stCondLst>
                      <p:childTnLst>
                        <p:par>
                          <p:cTn id="187" fill="hold">
                            <p:stCondLst>
                              <p:cond delay="0"/>
                            </p:stCondLst>
                            <p:childTnLst>
                              <p:par>
                                <p:cTn id="188" presetID="53" presetClass="entr" presetSubtype="16" fill="hold" grpId="0" nodeType="clickEffect">
                                  <p:stCondLst>
                                    <p:cond delay="0"/>
                                  </p:stCondLst>
                                  <p:childTnLst>
                                    <p:set>
                                      <p:cBhvr>
                                        <p:cTn id="189" dur="1" fill="hold">
                                          <p:stCondLst>
                                            <p:cond delay="0"/>
                                          </p:stCondLst>
                                        </p:cTn>
                                        <p:tgtEl>
                                          <p:spTgt spid="46"/>
                                        </p:tgtEl>
                                        <p:attrNameLst>
                                          <p:attrName>style.visibility</p:attrName>
                                        </p:attrNameLst>
                                      </p:cBhvr>
                                      <p:to>
                                        <p:strVal val="visible"/>
                                      </p:to>
                                    </p:set>
                                    <p:anim calcmode="lin" valueType="num">
                                      <p:cBhvr>
                                        <p:cTn id="190" dur="500" fill="hold"/>
                                        <p:tgtEl>
                                          <p:spTgt spid="46"/>
                                        </p:tgtEl>
                                        <p:attrNameLst>
                                          <p:attrName>ppt_w</p:attrName>
                                        </p:attrNameLst>
                                      </p:cBhvr>
                                      <p:tavLst>
                                        <p:tav tm="0">
                                          <p:val>
                                            <p:fltVal val="0"/>
                                          </p:val>
                                        </p:tav>
                                        <p:tav tm="100000">
                                          <p:val>
                                            <p:strVal val="#ppt_w"/>
                                          </p:val>
                                        </p:tav>
                                      </p:tavLst>
                                    </p:anim>
                                    <p:anim calcmode="lin" valueType="num">
                                      <p:cBhvr>
                                        <p:cTn id="191" dur="500" fill="hold"/>
                                        <p:tgtEl>
                                          <p:spTgt spid="46"/>
                                        </p:tgtEl>
                                        <p:attrNameLst>
                                          <p:attrName>ppt_h</p:attrName>
                                        </p:attrNameLst>
                                      </p:cBhvr>
                                      <p:tavLst>
                                        <p:tav tm="0">
                                          <p:val>
                                            <p:fltVal val="0"/>
                                          </p:val>
                                        </p:tav>
                                        <p:tav tm="100000">
                                          <p:val>
                                            <p:strVal val="#ppt_h"/>
                                          </p:val>
                                        </p:tav>
                                      </p:tavLst>
                                    </p:anim>
                                    <p:animEffect transition="in" filter="fade">
                                      <p:cBhvr>
                                        <p:cTn id="19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12" grpId="0" animBg="1"/>
      <p:bldP spid="12" grpId="1" animBg="1"/>
      <p:bldGraphic spid="20" grpId="0">
        <p:bldAsOne/>
      </p:bldGraphic>
      <p:bldGraphic spid="20" grpId="1">
        <p:bldAsOne/>
      </p:bldGraphic>
      <p:bldGraphic spid="21" grpId="0">
        <p:bldAsOne/>
      </p:bldGraphic>
      <p:bldGraphic spid="21" grpId="1">
        <p:bldAsOne/>
      </p:bldGraphic>
      <p:bldGraphic spid="22" grpId="0">
        <p:bldAsOne/>
      </p:bldGraphic>
      <p:bldGraphic spid="22" grpId="1">
        <p:bldAsOne/>
      </p:bldGraphic>
      <p:bldGraphic spid="23" grpId="0">
        <p:bldAsOne/>
      </p:bldGraphic>
      <p:bldGraphic spid="23" grpId="1">
        <p:bldAsOne/>
      </p:bldGraphic>
      <p:bldGraphic spid="24" grpId="0">
        <p:bldAsOne/>
      </p:bldGraphic>
      <p:bldGraphic spid="24" grpId="1">
        <p:bldAsOne/>
      </p:bldGraphic>
      <p:bldGraphic spid="25" grpId="0">
        <p:bldAsOne/>
      </p:bldGraphic>
      <p:bldGraphic spid="25" grpId="1">
        <p:bldAsOne/>
      </p:bldGraphic>
      <p:bldP spid="27" grpId="0" animBg="1"/>
      <p:bldP spid="27" grpId="1" animBg="1"/>
      <p:bldP spid="32" grpId="0" animBg="1"/>
      <p:bldP spid="34" grpId="0" animBg="1"/>
      <p:bldP spid="37" grpId="0" animBg="1"/>
      <p:bldP spid="30" grpId="0" animBg="1"/>
      <p:bldP spid="38" grpId="0" animBg="1"/>
      <p:bldP spid="39" grpId="0" animBg="1"/>
      <p:bldP spid="40" grpId="0" animBg="1"/>
      <p:bldP spid="41" grpId="0" animBg="1"/>
      <p:bldP spid="42" grpId="0" animBg="1"/>
      <p:bldP spid="43" grpId="0" animBg="1"/>
      <p:bldP spid="44" grpId="0" animBg="1"/>
      <p:bldP spid="45" grpId="0" animBg="1"/>
      <p:bldP spid="47" grpId="0" animBg="1"/>
      <p:bldP spid="48" grpId="0" animBg="1"/>
      <p:bldP spid="46" grpId="0" animBg="1"/>
      <p:bldP spid="53" grpId="0" animBg="1"/>
      <p:bldP spid="5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a:t>
            </a:r>
            <a:r>
              <a:rPr lang="en-US" b="1" dirty="0" smtClean="0"/>
              <a:t>Metrics</a:t>
            </a:r>
          </a:p>
        </p:txBody>
      </p:sp>
      <p:sp>
        <p:nvSpPr>
          <p:cNvPr id="13" name="Slide Number Placeholder 12"/>
          <p:cNvSpPr>
            <a:spLocks noGrp="1"/>
          </p:cNvSpPr>
          <p:nvPr>
            <p:ph type="sldNum" sz="quarter" idx="12"/>
          </p:nvPr>
        </p:nvSpPr>
        <p:spPr/>
        <p:txBody>
          <a:bodyPr/>
          <a:lstStyle/>
          <a:p>
            <a:fld id="{B6F15528-21DE-4FAA-801E-634DDDAF4B2B}" type="slidenum">
              <a:rPr lang="en-US" smtClean="0"/>
              <a:pPr/>
              <a:t>23</a:t>
            </a:fld>
            <a:endParaRPr lang="en-US"/>
          </a:p>
        </p:txBody>
      </p:sp>
      <p:sp>
        <p:nvSpPr>
          <p:cNvPr id="14" name="圆角矩形 109"/>
          <p:cNvSpPr/>
          <p:nvPr/>
        </p:nvSpPr>
        <p:spPr>
          <a:xfrm>
            <a:off x="310177" y="1447476"/>
            <a:ext cx="8523646" cy="686124"/>
          </a:xfrm>
          <a:prstGeom prst="roundRect">
            <a:avLst/>
          </a:prstGeom>
          <a:solidFill>
            <a:srgbClr val="DAECFB"/>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3200" dirty="0" smtClean="0">
                <a:solidFill>
                  <a:schemeClr val="tx1"/>
                </a:solidFill>
                <a:latin typeface="Calibri"/>
                <a:ea typeface="ヒラギノ角ゴ ProN W3" pitchFamily="-65" charset="-128"/>
                <a:cs typeface="Calibri"/>
              </a:rPr>
              <a:t>Latency Ratio</a:t>
            </a:r>
            <a:endParaRPr lang="en-US" sz="3200" dirty="0">
              <a:solidFill>
                <a:schemeClr val="tx1"/>
              </a:solidFill>
              <a:latin typeface="Calibri"/>
              <a:ea typeface="ヒラギノ角ゴ ProN W3" pitchFamily="-65" charset="-128"/>
              <a:cs typeface="Calibri"/>
            </a:endParaRPr>
          </a:p>
        </p:txBody>
      </p:sp>
      <mc:AlternateContent xmlns:mc="http://schemas.openxmlformats.org/markup-compatibility/2006" xmlns:a14="http://schemas.microsoft.com/office/drawing/2010/main">
        <mc:Choice Requires="a14">
          <p:sp>
            <p:nvSpPr>
              <p:cNvPr id="3" name="TextBox 2"/>
              <p:cNvSpPr txBox="1"/>
              <p:nvPr/>
            </p:nvSpPr>
            <p:spPr>
              <a:xfrm>
                <a:off x="1524000" y="2424390"/>
                <a:ext cx="4038600" cy="91005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𝑠𝑡𝑟𝑎𝑡𝑒𝑔</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𝑦</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𝑠</m:t>
                          </m:r>
                          <m:r>
                            <a:rPr lang="en-US" sz="2800" b="0" i="1" smtClean="0">
                              <a:latin typeface="Cambria Math" panose="02040503050406030204" pitchFamily="18" charset="0"/>
                            </a:rPr>
                            <m:t> </m:t>
                          </m:r>
                          <m:r>
                            <a:rPr lang="en-US" sz="2800" b="0" i="1" smtClean="0">
                              <a:latin typeface="Cambria Math" panose="02040503050406030204" pitchFamily="18" charset="0"/>
                            </a:rPr>
                            <m:t>𝑎𝑣𝑒𝑟𝑎𝑔𝑒</m:t>
                          </m:r>
                          <m:r>
                            <a:rPr lang="en-US" sz="2800" b="0" i="1" smtClean="0">
                              <a:latin typeface="Cambria Math" panose="02040503050406030204" pitchFamily="18" charset="0"/>
                            </a:rPr>
                            <m:t> </m:t>
                          </m:r>
                          <m:r>
                            <a:rPr lang="en-US" sz="2800" b="0" i="1" smtClean="0">
                              <a:latin typeface="Cambria Math" panose="02040503050406030204" pitchFamily="18" charset="0"/>
                            </a:rPr>
                            <m:t>𝑒𝑣𝑎𝑙𝑢𝑎𝑡𝑖𝑜𝑛</m:t>
                          </m:r>
                          <m:r>
                            <a:rPr lang="en-US" sz="2800" b="0" i="1" smtClean="0">
                              <a:latin typeface="Cambria Math" panose="02040503050406030204" pitchFamily="18" charset="0"/>
                            </a:rPr>
                            <m:t> </m:t>
                          </m:r>
                          <m:r>
                            <a:rPr lang="en-US" sz="2800" b="0" i="1" smtClean="0">
                              <a:latin typeface="Cambria Math" panose="02040503050406030204" pitchFamily="18" charset="0"/>
                            </a:rPr>
                            <m:t>𝑡𝑖𝑚𝑒</m:t>
                          </m:r>
                        </m:num>
                        <m:den>
                          <m:r>
                            <a:rPr lang="en-US" sz="2800" b="0" i="1" smtClean="0">
                              <a:latin typeface="Cambria Math" panose="02040503050406030204" pitchFamily="18" charset="0"/>
                            </a:rPr>
                            <m:t>𝐶𝐴𝑅𝐿𝑂𝐺</m:t>
                          </m:r>
                          <m:r>
                            <a:rPr lang="en-US" sz="2800" b="0" i="1" smtClean="0">
                              <a:latin typeface="Cambria Math" panose="02040503050406030204" pitchFamily="18" charset="0"/>
                            </a:rPr>
                            <m:t> </m:t>
                          </m:r>
                          <m:r>
                            <a:rPr lang="en-US" sz="2800" b="0" i="1" smtClean="0">
                              <a:latin typeface="Cambria Math" panose="02040503050406030204" pitchFamily="18" charset="0"/>
                            </a:rPr>
                            <m:t>𝑎𝑣𝑒𝑟𝑎𝑔𝑒</m:t>
                          </m:r>
                          <m:r>
                            <a:rPr lang="en-US" sz="2800" b="0" i="1" smtClean="0">
                              <a:latin typeface="Cambria Math" panose="02040503050406030204" pitchFamily="18" charset="0"/>
                            </a:rPr>
                            <m:t> </m:t>
                          </m:r>
                          <m:r>
                            <a:rPr lang="en-US" sz="2800" b="0" i="1" smtClean="0">
                              <a:latin typeface="Cambria Math" panose="02040503050406030204" pitchFamily="18" charset="0"/>
                            </a:rPr>
                            <m:t>𝑒𝑣𝑎𝑙𝑢𝑎𝑡𝑖𝑜𝑛</m:t>
                          </m:r>
                          <m:r>
                            <a:rPr lang="en-US" sz="2800" b="0" i="1" smtClean="0">
                              <a:latin typeface="Cambria Math" panose="02040503050406030204" pitchFamily="18" charset="0"/>
                            </a:rPr>
                            <m:t> </m:t>
                          </m:r>
                          <m:r>
                            <a:rPr lang="en-US" sz="2800" b="0" i="1" smtClean="0">
                              <a:latin typeface="Cambria Math" panose="02040503050406030204" pitchFamily="18" charset="0"/>
                            </a:rPr>
                            <m:t>𝑡𝑖𝑚𝑒</m:t>
                          </m:r>
                        </m:den>
                      </m:f>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1524000" y="2424390"/>
                <a:ext cx="4038600" cy="910057"/>
              </a:xfrm>
              <a:prstGeom prst="rect">
                <a:avLst/>
              </a:prstGeom>
              <a:blipFill rotWithShape="0">
                <a:blip r:embed="rId9"/>
                <a:stretch>
                  <a:fillRect r="-42232"/>
                </a:stretch>
              </a:blipFill>
            </p:spPr>
            <p:txBody>
              <a:bodyPr/>
              <a:lstStyle/>
              <a:p>
                <a:r>
                  <a:rPr lang="en-US">
                    <a:noFill/>
                  </a:rPr>
                  <a:t> </a:t>
                </a:r>
              </a:p>
            </p:txBody>
          </p:sp>
        </mc:Fallback>
      </mc:AlternateContent>
      <p:sp>
        <p:nvSpPr>
          <p:cNvPr id="16" name="圆角矩形 109"/>
          <p:cNvSpPr/>
          <p:nvPr/>
        </p:nvSpPr>
        <p:spPr>
          <a:xfrm>
            <a:off x="304800" y="3686263"/>
            <a:ext cx="8523646" cy="686124"/>
          </a:xfrm>
          <a:prstGeom prst="roundRect">
            <a:avLst/>
          </a:prstGeom>
          <a:solidFill>
            <a:srgbClr val="DAECFB"/>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3200" dirty="0" smtClean="0">
                <a:solidFill>
                  <a:schemeClr val="tx1"/>
                </a:solidFill>
                <a:latin typeface="Calibri"/>
                <a:ea typeface="ヒラギノ角ゴ ProN W3" pitchFamily="-65" charset="-128"/>
                <a:cs typeface="Calibri"/>
              </a:rPr>
              <a:t>Event Ratio</a:t>
            </a:r>
            <a:endParaRPr lang="en-US" sz="3200" dirty="0">
              <a:solidFill>
                <a:schemeClr val="tx1"/>
              </a:solidFill>
              <a:latin typeface="Calibri"/>
              <a:ea typeface="ヒラギノ角ゴ ProN W3" pitchFamily="-65" charset="-128"/>
              <a:cs typeface="Calibri"/>
            </a:endParaRPr>
          </a:p>
        </p:txBody>
      </p:sp>
      <mc:AlternateContent xmlns:mc="http://schemas.openxmlformats.org/markup-compatibility/2006" xmlns:a14="http://schemas.microsoft.com/office/drawing/2010/main">
        <mc:Choice Requires="a14">
          <p:sp>
            <p:nvSpPr>
              <p:cNvPr id="17" name="TextBox 16"/>
              <p:cNvSpPr txBox="1"/>
              <p:nvPr/>
            </p:nvSpPr>
            <p:spPr>
              <a:xfrm>
                <a:off x="1981200" y="4724203"/>
                <a:ext cx="4038600" cy="91005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𝑛𝑢𝑚</m:t>
                          </m:r>
                          <m:r>
                            <a:rPr lang="en-US" sz="2800" b="0" i="1" smtClean="0">
                              <a:latin typeface="Cambria Math" panose="02040503050406030204" pitchFamily="18" charset="0"/>
                            </a:rPr>
                            <m:t> </m:t>
                          </m:r>
                          <m:r>
                            <a:rPr lang="en-US" sz="2800" b="0" i="1" smtClean="0">
                              <a:latin typeface="Cambria Math" panose="02040503050406030204" pitchFamily="18" charset="0"/>
                            </a:rPr>
                            <m:t>𝑜𝑓</m:t>
                          </m:r>
                          <m:r>
                            <a:rPr lang="en-US" sz="2800" b="0" i="1" smtClean="0">
                              <a:latin typeface="Cambria Math" panose="02040503050406030204" pitchFamily="18" charset="0"/>
                            </a:rPr>
                            <m:t> </m:t>
                          </m:r>
                          <m:r>
                            <a:rPr lang="en-US" sz="2800" b="0" i="1" smtClean="0">
                              <a:latin typeface="Cambria Math" panose="02040503050406030204" pitchFamily="18" charset="0"/>
                            </a:rPr>
                            <m:t>𝑒𝑣𝑒𝑛𝑡𝑠</m:t>
                          </m:r>
                          <m:r>
                            <a:rPr lang="en-US" sz="2800" b="0" i="1" smtClean="0">
                              <a:latin typeface="Cambria Math" panose="02040503050406030204" pitchFamily="18" charset="0"/>
                            </a:rPr>
                            <m:t> </m:t>
                          </m:r>
                          <m:r>
                            <a:rPr lang="en-US" sz="2800" i="1">
                              <a:latin typeface="Cambria Math" panose="02040503050406030204" pitchFamily="18" charset="0"/>
                            </a:rPr>
                            <m:t>𝐶𝐴𝑅𝐿𝑂𝐺</m:t>
                          </m:r>
                          <m:r>
                            <a:rPr lang="en-US" sz="2800" b="0" i="1" smtClean="0">
                              <a:latin typeface="Cambria Math" panose="02040503050406030204" pitchFamily="18" charset="0"/>
                            </a:rPr>
                            <m:t> </m:t>
                          </m:r>
                          <m:r>
                            <a:rPr lang="en-US" sz="2800" b="0" i="1" smtClean="0">
                              <a:latin typeface="Cambria Math" panose="02040503050406030204" pitchFamily="18" charset="0"/>
                            </a:rPr>
                            <m:t>𝑑𝑒𝑡𝑒𝑐𝑡𝑠</m:t>
                          </m:r>
                        </m:num>
                        <m:den>
                          <m:r>
                            <a:rPr lang="en-US" sz="2800" b="0" i="1" smtClean="0">
                              <a:latin typeface="Cambria Math" panose="02040503050406030204" pitchFamily="18" charset="0"/>
                            </a:rPr>
                            <m:t>𝑛𝑢𝑚</m:t>
                          </m:r>
                          <m:r>
                            <a:rPr lang="en-US" sz="2800" b="0" i="1" smtClean="0">
                              <a:latin typeface="Cambria Math" panose="02040503050406030204" pitchFamily="18" charset="0"/>
                            </a:rPr>
                            <m:t> </m:t>
                          </m:r>
                          <m:r>
                            <a:rPr lang="en-US" sz="2800" b="0" i="1" smtClean="0">
                              <a:latin typeface="Cambria Math" panose="02040503050406030204" pitchFamily="18" charset="0"/>
                            </a:rPr>
                            <m:t>𝑜𝑓</m:t>
                          </m:r>
                          <m:r>
                            <a:rPr lang="en-US" sz="2800" b="0" i="1" smtClean="0">
                              <a:latin typeface="Cambria Math" panose="02040503050406030204" pitchFamily="18" charset="0"/>
                            </a:rPr>
                            <m:t> </m:t>
                          </m:r>
                          <m:r>
                            <a:rPr lang="en-US" sz="2800" b="0" i="1" smtClean="0">
                              <a:latin typeface="Cambria Math" panose="02040503050406030204" pitchFamily="18" charset="0"/>
                            </a:rPr>
                            <m:t>𝑒𝑣𝑒𝑛𝑡𝑠</m:t>
                          </m:r>
                          <m:r>
                            <a:rPr lang="en-US" sz="2800" b="0" i="1" smtClean="0">
                              <a:latin typeface="Cambria Math" panose="02040503050406030204" pitchFamily="18" charset="0"/>
                            </a:rPr>
                            <m:t> </m:t>
                          </m:r>
                          <m:r>
                            <a:rPr lang="en-US" sz="2800" b="0" i="1" smtClean="0">
                              <a:latin typeface="Cambria Math" panose="02040503050406030204" pitchFamily="18" charset="0"/>
                            </a:rPr>
                            <m:t>𝑠𝑡𝑟𝑎𝑡𝑒𝑔𝑦</m:t>
                          </m:r>
                          <m:r>
                            <a:rPr lang="en-US" sz="2800" b="0" i="1" smtClean="0">
                              <a:latin typeface="Cambria Math" panose="02040503050406030204" pitchFamily="18" charset="0"/>
                            </a:rPr>
                            <m:t> </m:t>
                          </m:r>
                          <m:r>
                            <a:rPr lang="en-US" sz="2800" b="0" i="1" smtClean="0">
                              <a:latin typeface="Cambria Math" panose="02040503050406030204" pitchFamily="18" charset="0"/>
                            </a:rPr>
                            <m:t>𝑑𝑒𝑡𝑒𝑐𝑡𝑠</m:t>
                          </m:r>
                        </m:den>
                      </m:f>
                    </m:oMath>
                  </m:oMathPara>
                </a14:m>
                <a:endParaRPr lang="en-US" sz="2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981200" y="4724203"/>
                <a:ext cx="4038600" cy="910057"/>
              </a:xfrm>
              <a:prstGeom prst="rect">
                <a:avLst/>
              </a:prstGeom>
              <a:blipFill rotWithShape="0">
                <a:blip r:embed="rId10"/>
                <a:stretch>
                  <a:fillRect r="-25339"/>
                </a:stretch>
              </a:blipFill>
            </p:spPr>
            <p:txBody>
              <a:bodyPr/>
              <a:lstStyle/>
              <a:p>
                <a:r>
                  <a:rPr lang="en-US">
                    <a:noFill/>
                  </a:rPr>
                  <a:t> </a:t>
                </a:r>
              </a:p>
            </p:txBody>
          </p:sp>
        </mc:Fallback>
      </mc:AlternateContent>
      <p:graphicFrame>
        <p:nvGraphicFramePr>
          <p:cNvPr id="9" name="Diagram 8"/>
          <p:cNvGraphicFramePr/>
          <p:nvPr>
            <p:extLst>
              <p:ext uri="{D42A27DB-BD31-4B8C-83A1-F6EECF244321}">
                <p14:modId xmlns:p14="http://schemas.microsoft.com/office/powerpoint/2010/main" val="1308350279"/>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ustDataLst>
      <p:tags r:id="rId1"/>
    </p:custDataLst>
    <p:extLst>
      <p:ext uri="{BB962C8B-B14F-4D97-AF65-F5344CB8AC3E}">
        <p14:creationId xmlns:p14="http://schemas.microsoft.com/office/powerpoint/2010/main" val="2253465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16" grpId="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CARLOG</a:t>
            </a:r>
            <a:r>
              <a:rPr lang="en-US" dirty="0" smtClean="0"/>
              <a:t> Evaluation</a:t>
            </a:r>
          </a:p>
        </p:txBody>
      </p:sp>
      <p:sp>
        <p:nvSpPr>
          <p:cNvPr id="13" name="Slide Number Placeholder 12"/>
          <p:cNvSpPr>
            <a:spLocks noGrp="1"/>
          </p:cNvSpPr>
          <p:nvPr>
            <p:ph type="sldNum" sz="quarter" idx="12"/>
          </p:nvPr>
        </p:nvSpPr>
        <p:spPr/>
        <p:txBody>
          <a:bodyPr/>
          <a:lstStyle/>
          <a:p>
            <a:fld id="{B6F15528-21DE-4FAA-801E-634DDDAF4B2B}" type="slidenum">
              <a:rPr lang="en-US" smtClean="0"/>
              <a:pPr/>
              <a:t>24</a:t>
            </a:fld>
            <a:endParaRPr lang="en-US"/>
          </a:p>
        </p:txBody>
      </p:sp>
      <p:graphicFrame>
        <p:nvGraphicFramePr>
          <p:cNvPr id="15" name="Diagram 14"/>
          <p:cNvGraphicFramePr/>
          <p:nvPr>
            <p:extLst>
              <p:ext uri="{D42A27DB-BD31-4B8C-83A1-F6EECF244321}">
                <p14:modId xmlns:p14="http://schemas.microsoft.com/office/powerpoint/2010/main" val="3261366663"/>
              </p:ext>
            </p:extLst>
          </p:nvPr>
        </p:nvGraphicFramePr>
        <p:xfrm>
          <a:off x="533400" y="1143000"/>
          <a:ext cx="3962400" cy="45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Diagram 15"/>
          <p:cNvGraphicFramePr/>
          <p:nvPr>
            <p:extLst>
              <p:ext uri="{D42A27DB-BD31-4B8C-83A1-F6EECF244321}">
                <p14:modId xmlns:p14="http://schemas.microsoft.com/office/powerpoint/2010/main" val="2965991573"/>
              </p:ext>
            </p:extLst>
          </p:nvPr>
        </p:nvGraphicFramePr>
        <p:xfrm>
          <a:off x="533400" y="1600200"/>
          <a:ext cx="3962400" cy="457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9" name="Diagram 18"/>
          <p:cNvGraphicFramePr/>
          <p:nvPr>
            <p:extLst>
              <p:ext uri="{D42A27DB-BD31-4B8C-83A1-F6EECF244321}">
                <p14:modId xmlns:p14="http://schemas.microsoft.com/office/powerpoint/2010/main" val="4039192620"/>
              </p:ext>
            </p:extLst>
          </p:nvPr>
        </p:nvGraphicFramePr>
        <p:xfrm>
          <a:off x="4724400" y="609600"/>
          <a:ext cx="3962400" cy="4572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0" name="Diagram 19"/>
          <p:cNvGraphicFramePr/>
          <p:nvPr>
            <p:extLst>
              <p:ext uri="{D42A27DB-BD31-4B8C-83A1-F6EECF244321}">
                <p14:modId xmlns:p14="http://schemas.microsoft.com/office/powerpoint/2010/main" val="1147251359"/>
              </p:ext>
            </p:extLst>
          </p:nvPr>
        </p:nvGraphicFramePr>
        <p:xfrm>
          <a:off x="533400" y="2057400"/>
          <a:ext cx="3962400" cy="45720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22" name="Diagram 21"/>
          <p:cNvGraphicFramePr/>
          <p:nvPr>
            <p:extLst>
              <p:ext uri="{D42A27DB-BD31-4B8C-83A1-F6EECF244321}">
                <p14:modId xmlns:p14="http://schemas.microsoft.com/office/powerpoint/2010/main" val="3255950182"/>
              </p:ext>
            </p:extLst>
          </p:nvPr>
        </p:nvGraphicFramePr>
        <p:xfrm>
          <a:off x="533400" y="1143000"/>
          <a:ext cx="3962400" cy="45720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23" name="Diagram 22"/>
          <p:cNvGraphicFramePr/>
          <p:nvPr>
            <p:extLst>
              <p:ext uri="{D42A27DB-BD31-4B8C-83A1-F6EECF244321}">
                <p14:modId xmlns:p14="http://schemas.microsoft.com/office/powerpoint/2010/main" val="3695919248"/>
              </p:ext>
            </p:extLst>
          </p:nvPr>
        </p:nvGraphicFramePr>
        <p:xfrm>
          <a:off x="4724400" y="1600200"/>
          <a:ext cx="3962400" cy="457200"/>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graphicFrame>
        <p:nvGraphicFramePr>
          <p:cNvPr id="24" name="Diagram 23"/>
          <p:cNvGraphicFramePr/>
          <p:nvPr>
            <p:extLst>
              <p:ext uri="{D42A27DB-BD31-4B8C-83A1-F6EECF244321}">
                <p14:modId xmlns:p14="http://schemas.microsoft.com/office/powerpoint/2010/main" val="3192539409"/>
              </p:ext>
            </p:extLst>
          </p:nvPr>
        </p:nvGraphicFramePr>
        <p:xfrm>
          <a:off x="4724400" y="1148576"/>
          <a:ext cx="3962400" cy="457200"/>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graphicFrame>
        <p:nvGraphicFramePr>
          <p:cNvPr id="26" name="Diagram 25"/>
          <p:cNvGraphicFramePr/>
          <p:nvPr>
            <p:extLst>
              <p:ext uri="{D42A27DB-BD31-4B8C-83A1-F6EECF244321}">
                <p14:modId xmlns:p14="http://schemas.microsoft.com/office/powerpoint/2010/main" val="557646298"/>
              </p:ext>
            </p:extLst>
          </p:nvPr>
        </p:nvGraphicFramePr>
        <p:xfrm>
          <a:off x="4724400" y="2089125"/>
          <a:ext cx="3962400" cy="457200"/>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pic>
        <p:nvPicPr>
          <p:cNvPr id="7170" name="Picture 2" descr="http://etc-mysitemyway.s3.amazonaws.com/icons/legacy-previews/icons-256/glossy-black-icons-arrows/008052-glossy-black-icon-arrows-triangle-clear-down.pn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609600" y="1905000"/>
            <a:ext cx="765175" cy="765175"/>
          </a:xfrm>
          <a:prstGeom prst="rect">
            <a:avLst/>
          </a:prstGeom>
          <a:noFill/>
          <a:extLst>
            <a:ext uri="{909E8E84-426E-40dd-AFC4-6F175D3DCCD1}">
              <a14:hiddenFill xmlns="" xmlns:a14="http://schemas.microsoft.com/office/drawing/2010/main">
                <a:solidFill>
                  <a:srgbClr val="FFFFFF"/>
                </a:solidFill>
              </a14:hiddenFill>
            </a:ext>
          </a:extLst>
        </p:spPr>
      </p:pic>
      <p:pic>
        <p:nvPicPr>
          <p:cNvPr id="7174" name="Picture 6" descr="http://anthelios.laroche-posay.ca/sites/default/files/_beach/accumulation-border.png"/>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5029200" y="1636712"/>
            <a:ext cx="344488" cy="344488"/>
          </a:xfrm>
          <a:prstGeom prst="rect">
            <a:avLst/>
          </a:prstGeom>
          <a:noFill/>
          <a:extLst>
            <a:ext uri="{909E8E84-426E-40dd-AFC4-6F175D3DCCD1}">
              <a14:hiddenFill xmlns="" xmlns:a14="http://schemas.microsoft.com/office/drawing/2010/main">
                <a:solidFill>
                  <a:srgbClr val="FFFFFF"/>
                </a:solidFill>
              </a14:hiddenFill>
            </a:ext>
          </a:extLst>
        </p:spPr>
      </p:pic>
      <p:pic>
        <p:nvPicPr>
          <p:cNvPr id="7176" name="Picture 8" descr="http://cdn.flaticon.com/png/256/12143.png"/>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4970359" y="1143000"/>
            <a:ext cx="403329" cy="404905"/>
          </a:xfrm>
          <a:prstGeom prst="rect">
            <a:avLst/>
          </a:prstGeom>
          <a:noFill/>
          <a:extLst>
            <a:ext uri="{909E8E84-426E-40dd-AFC4-6F175D3DCCD1}">
              <a14:hiddenFill xmlns="" xmlns:a14="http://schemas.microsoft.com/office/drawing/2010/main">
                <a:solidFill>
                  <a:srgbClr val="FFFFFF"/>
                </a:solidFill>
              </a14:hiddenFill>
            </a:ext>
          </a:extLst>
        </p:spPr>
      </p:pic>
      <p:pic>
        <p:nvPicPr>
          <p:cNvPr id="7182" name="Picture 14" descr="http://www.i2symbol.com/images/symbols/geometry/white_small_square_u25AB_icon_256x256.png"/>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4757711" y="1905000"/>
            <a:ext cx="828623" cy="828623"/>
          </a:xfrm>
          <a:prstGeom prst="rect">
            <a:avLst/>
          </a:prstGeom>
          <a:noFill/>
          <a:extLst>
            <a:ext uri="{909E8E84-426E-40dd-AFC4-6F175D3DCCD1}">
              <a14:hiddenFill xmlns="" xmlns:a14="http://schemas.microsoft.com/office/drawing/2010/main">
                <a:solidFill>
                  <a:srgbClr val="FFFFFF"/>
                </a:solidFill>
              </a14:hiddenFill>
            </a:ext>
          </a:extLst>
        </p:spPr>
      </p:pic>
      <p:pic>
        <p:nvPicPr>
          <p:cNvPr id="7184" name="Picture 16" descr="http://www.iconsdb.com/icons/download/black/hexagon-outline-512.png"/>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723899" y="1524000"/>
            <a:ext cx="536575" cy="536575"/>
          </a:xfrm>
          <a:prstGeom prst="rect">
            <a:avLst/>
          </a:prstGeom>
          <a:noFill/>
          <a:extLst>
            <a:ext uri="{909E8E84-426E-40dd-AFC4-6F175D3DCCD1}">
              <a14:hiddenFill xmlns="" xmlns:a14="http://schemas.microsoft.com/office/drawing/2010/main">
                <a:solidFill>
                  <a:srgbClr val="FFFFFF"/>
                </a:solidFill>
              </a14:hiddenFill>
            </a:ext>
          </a:extLst>
        </p:spPr>
      </p:pic>
      <p:pic>
        <p:nvPicPr>
          <p:cNvPr id="7186" name="Picture 18" descr="http://cdn.flaticon.com/png/256/22554.png"/>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flipV="1">
            <a:off x="4876278" y="612284"/>
            <a:ext cx="573609" cy="448211"/>
          </a:xfrm>
          <a:prstGeom prst="rect">
            <a:avLst/>
          </a:prstGeom>
          <a:noFill/>
          <a:extLst>
            <a:ext uri="{909E8E84-426E-40dd-AFC4-6F175D3DCCD1}">
              <a14:hiddenFill xmlns="" xmlns:a14="http://schemas.microsoft.com/office/drawing/2010/main">
                <a:solidFill>
                  <a:srgbClr val="FFFFFF"/>
                </a:solidFill>
              </a14:hiddenFill>
            </a:ext>
          </a:extLst>
        </p:spPr>
      </p:pic>
      <p:pic>
        <p:nvPicPr>
          <p:cNvPr id="7188" name="Picture 20" descr="https://cdn2.iconfinder.com/data/icons/freecns-cumulus/16/519683-190_FormStarBorder-512.png"/>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791367" y="1141609"/>
            <a:ext cx="401638" cy="401638"/>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24"/>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1648797" y="2943922"/>
            <a:ext cx="5818803" cy="3380679"/>
          </a:xfrm>
          <a:prstGeom prst="rect">
            <a:avLst/>
          </a:prstGeom>
        </p:spPr>
      </p:pic>
      <p:sp>
        <p:nvSpPr>
          <p:cNvPr id="28" name="Rounded Rectangle 27"/>
          <p:cNvSpPr/>
          <p:nvPr/>
        </p:nvSpPr>
        <p:spPr bwMode="auto">
          <a:xfrm>
            <a:off x="2161816" y="2540244"/>
            <a:ext cx="4114800" cy="425253"/>
          </a:xfrm>
          <a:prstGeom prst="roundRect">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bg1"/>
                </a:solidFill>
                <a:effectLst/>
                <a:latin typeface="Calibri"/>
                <a:ea typeface="ヒラギノ角ゴ ProN W3" pitchFamily="-65" charset="-128"/>
                <a:cs typeface="Calibri"/>
                <a:sym typeface="Gill Sans" pitchFamily="-65" charset="0"/>
              </a:rPr>
              <a:t>Single </a:t>
            </a:r>
            <a:r>
              <a:rPr lang="en-US" sz="1900" dirty="0">
                <a:solidFill>
                  <a:schemeClr val="bg1"/>
                </a:solidFill>
                <a:latin typeface="Calibri"/>
                <a:ea typeface="ヒラギノ角ゴ ProN W3" pitchFamily="-65" charset="-128"/>
                <a:cs typeface="Calibri"/>
                <a:sym typeface="Gill Sans" pitchFamily="-65" charset="0"/>
              </a:rPr>
              <a:t>q</a:t>
            </a:r>
            <a:r>
              <a:rPr kumimoji="0" lang="en-US" sz="1900" b="0" i="0" u="none" strike="noStrike" cap="none" normalizeH="0" baseline="0" dirty="0" smtClean="0">
                <a:ln>
                  <a:noFill/>
                </a:ln>
                <a:solidFill>
                  <a:schemeClr val="bg1"/>
                </a:solidFill>
                <a:effectLst/>
                <a:latin typeface="Calibri"/>
                <a:ea typeface="ヒラギノ角ゴ ProN W3" pitchFamily="-65" charset="-128"/>
                <a:cs typeface="Calibri"/>
                <a:sym typeface="Gill Sans" pitchFamily="-65" charset="0"/>
              </a:rPr>
              <a:t>ueries </a:t>
            </a:r>
            <a:r>
              <a:rPr lang="en-US" sz="1900" dirty="0" smtClean="0">
                <a:solidFill>
                  <a:schemeClr val="bg1"/>
                </a:solidFill>
                <a:latin typeface="Calibri"/>
                <a:ea typeface="ヒラギノ角ゴ ProN W3" pitchFamily="-65" charset="-128"/>
                <a:cs typeface="Calibri"/>
                <a:sym typeface="Gill Sans" pitchFamily="-65" charset="0"/>
              </a:rPr>
              <a:t>with </a:t>
            </a:r>
            <a:r>
              <a:rPr kumimoji="0" lang="en-US" sz="1900" b="0" i="0" u="none" strike="noStrike" cap="none" normalizeH="0" dirty="0" smtClean="0">
                <a:ln>
                  <a:noFill/>
                </a:ln>
                <a:solidFill>
                  <a:schemeClr val="bg1"/>
                </a:solidFill>
                <a:effectLst/>
                <a:latin typeface="Calibri"/>
                <a:ea typeface="ヒラギノ角ゴ ProN W3" pitchFamily="-65" charset="-128"/>
                <a:cs typeface="Calibri"/>
                <a:sym typeface="Gill Sans" pitchFamily="-65" charset="0"/>
              </a:rPr>
              <a:t>3 cloud predicates</a:t>
            </a:r>
            <a:endParaRPr kumimoji="0" lang="en-US" sz="1900" b="0" i="0" u="none" strike="noStrike" cap="none" normalizeH="0" baseline="0" dirty="0" smtClean="0">
              <a:ln>
                <a:noFill/>
              </a:ln>
              <a:solidFill>
                <a:schemeClr val="bg1"/>
              </a:solidFill>
              <a:effectLst/>
              <a:latin typeface="Calibri"/>
              <a:ea typeface="ヒラギノ角ゴ ProN W3" pitchFamily="-65" charset="-128"/>
              <a:cs typeface="Calibri"/>
              <a:sym typeface="Gill Sans" pitchFamily="-65" charset="0"/>
            </a:endParaRPr>
          </a:p>
        </p:txBody>
      </p:sp>
      <p:sp>
        <p:nvSpPr>
          <p:cNvPr id="29" name="Rectangle 28"/>
          <p:cNvSpPr/>
          <p:nvPr/>
        </p:nvSpPr>
        <p:spPr>
          <a:xfrm>
            <a:off x="3035940" y="5163134"/>
            <a:ext cx="649876" cy="6006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6"/>
          </a:p>
        </p:txBody>
      </p:sp>
      <p:pic>
        <p:nvPicPr>
          <p:cNvPr id="30" name="Picture 29"/>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3847509" y="4439029"/>
            <a:ext cx="1926547" cy="1294994"/>
          </a:xfrm>
          <a:prstGeom prst="rect">
            <a:avLst/>
          </a:prstGeom>
        </p:spPr>
      </p:pic>
      <p:sp>
        <p:nvSpPr>
          <p:cNvPr id="31" name="Rectangular Callout 30"/>
          <p:cNvSpPr/>
          <p:nvPr/>
        </p:nvSpPr>
        <p:spPr>
          <a:xfrm>
            <a:off x="3838216" y="4419600"/>
            <a:ext cx="1935840" cy="1311416"/>
          </a:xfrm>
          <a:prstGeom prst="wedgeRectCallout">
            <a:avLst>
              <a:gd name="adj1" fmla="val -57102"/>
              <a:gd name="adj2" fmla="val 35113"/>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6"/>
          </a:p>
        </p:txBody>
      </p:sp>
      <p:sp>
        <p:nvSpPr>
          <p:cNvPr id="34" name="Rectangle 33"/>
          <p:cNvSpPr/>
          <p:nvPr/>
        </p:nvSpPr>
        <p:spPr>
          <a:xfrm>
            <a:off x="2085616" y="5538059"/>
            <a:ext cx="5131836" cy="421613"/>
          </a:xfrm>
          <a:prstGeom prst="rect">
            <a:avLst/>
          </a:prstGeom>
          <a:solidFill>
            <a:schemeClr val="accent5">
              <a:alpha val="47000"/>
            </a:schemeClr>
          </a:solidFill>
          <a:ln>
            <a:solidFill>
              <a:schemeClr val="accent6">
                <a:lumMod val="7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a:solidFill>
                <a:schemeClr val="tx1"/>
              </a:solidFill>
              <a:latin typeface="Calibri"/>
              <a:ea typeface="ヒラギノ角ゴ ProN W3" pitchFamily="-65" charset="-128"/>
              <a:cs typeface="Calibri"/>
            </a:endParaRPr>
          </a:p>
        </p:txBody>
      </p:sp>
      <p:graphicFrame>
        <p:nvGraphicFramePr>
          <p:cNvPr id="32" name="Diagram 31"/>
          <p:cNvGraphicFramePr/>
          <p:nvPr>
            <p:extLst>
              <p:ext uri="{D42A27DB-BD31-4B8C-83A1-F6EECF244321}">
                <p14:modId xmlns:p14="http://schemas.microsoft.com/office/powerpoint/2010/main" val="1308350279"/>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53" r:lo="rId54" r:qs="rId55" r:cs="rId56"/>
          </a:graphicData>
        </a:graphic>
      </p:graphicFrame>
      <p:sp>
        <p:nvSpPr>
          <p:cNvPr id="3" name="Rectangle 2"/>
          <p:cNvSpPr/>
          <p:nvPr/>
        </p:nvSpPr>
        <p:spPr>
          <a:xfrm>
            <a:off x="2314216" y="3352800"/>
            <a:ext cx="4038600" cy="746937"/>
          </a:xfrm>
          <a:prstGeom prst="rect">
            <a:avLst/>
          </a:prstGeom>
          <a:solidFill>
            <a:schemeClr val="bg1"/>
          </a:solidFill>
          <a:ln w="38100" cmpd="dbl">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Rectangle 32"/>
          <p:cNvSpPr/>
          <p:nvPr/>
        </p:nvSpPr>
        <p:spPr>
          <a:xfrm>
            <a:off x="2106073" y="3048000"/>
            <a:ext cx="1030642" cy="2896640"/>
          </a:xfrm>
          <a:prstGeom prst="rect">
            <a:avLst/>
          </a:prstGeom>
          <a:solidFill>
            <a:schemeClr val="accent5">
              <a:alpha val="47000"/>
            </a:schemeClr>
          </a:solidFill>
          <a:ln>
            <a:solidFill>
              <a:schemeClr val="accent6">
                <a:lumMod val="7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a:solidFill>
                <a:schemeClr val="tx1"/>
              </a:solidFill>
              <a:latin typeface="Calibri"/>
              <a:ea typeface="ヒラギノ角ゴ ProN W3" pitchFamily="-65" charset="-128"/>
              <a:cs typeface="Calibri"/>
            </a:endParaRPr>
          </a:p>
        </p:txBody>
      </p:sp>
      <p:sp>
        <p:nvSpPr>
          <p:cNvPr id="36" name="Rounded Rectangular Callout 35"/>
          <p:cNvSpPr/>
          <p:nvPr/>
        </p:nvSpPr>
        <p:spPr bwMode="auto">
          <a:xfrm>
            <a:off x="2437155" y="4811703"/>
            <a:ext cx="2591456" cy="524708"/>
          </a:xfrm>
          <a:prstGeom prst="wedgeRoundRectCallout">
            <a:avLst>
              <a:gd name="adj1" fmla="val -34473"/>
              <a:gd name="adj2" fmla="val 87920"/>
              <a:gd name="adj3" fmla="val 16667"/>
            </a:avLst>
          </a:prstGeom>
          <a:solidFill>
            <a:schemeClr val="accent5"/>
          </a:solidFill>
          <a:ln>
            <a:solidFill>
              <a:schemeClr val="accent6">
                <a:lumMod val="7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dirty="0">
                <a:solidFill>
                  <a:schemeClr val="tx1"/>
                </a:solidFill>
                <a:latin typeface="Calibri"/>
                <a:ea typeface="ヒラギノ角ゴ ProN W3" pitchFamily="-65" charset="-128"/>
                <a:cs typeface="Calibri"/>
                <a:sym typeface="Gill Sans" pitchFamily="-65" charset="0"/>
              </a:rPr>
              <a:t>CARLOG Strictly Better !</a:t>
            </a:r>
          </a:p>
        </p:txBody>
      </p:sp>
      <p:sp>
        <p:nvSpPr>
          <p:cNvPr id="37" name="Rectangle 36"/>
          <p:cNvSpPr/>
          <p:nvPr/>
        </p:nvSpPr>
        <p:spPr>
          <a:xfrm>
            <a:off x="4371617" y="5086526"/>
            <a:ext cx="1371600" cy="552274"/>
          </a:xfrm>
          <a:prstGeom prst="rect">
            <a:avLst/>
          </a:prstGeom>
          <a:noFill/>
          <a:ln w="381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Rectangle 37"/>
          <p:cNvSpPr/>
          <p:nvPr/>
        </p:nvSpPr>
        <p:spPr>
          <a:xfrm>
            <a:off x="2847616" y="4724400"/>
            <a:ext cx="300154" cy="237434"/>
          </a:xfrm>
          <a:prstGeom prst="rect">
            <a:avLst/>
          </a:prstGeom>
          <a:noFill/>
          <a:ln w="381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Rounded Rectangular Callout 34"/>
          <p:cNvSpPr/>
          <p:nvPr/>
        </p:nvSpPr>
        <p:spPr bwMode="auto">
          <a:xfrm>
            <a:off x="5180944" y="4309855"/>
            <a:ext cx="2591456" cy="524708"/>
          </a:xfrm>
          <a:prstGeom prst="wedgeRoundRectCallout">
            <a:avLst>
              <a:gd name="adj1" fmla="val -34473"/>
              <a:gd name="adj2" fmla="val 87920"/>
              <a:gd name="adj3" fmla="val 16667"/>
            </a:avLst>
          </a:prstGeom>
          <a:solidFill>
            <a:schemeClr val="accent5"/>
          </a:solidFill>
          <a:ln>
            <a:solidFill>
              <a:schemeClr val="accent6">
                <a:lumMod val="7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dirty="0"/>
              <a:t>Lower latency ratio but higher event ratio</a:t>
            </a:r>
            <a:endParaRPr lang="en-US" dirty="0">
              <a:solidFill>
                <a:schemeClr val="tx1"/>
              </a:solidFill>
              <a:latin typeface="Calibri"/>
              <a:ea typeface="ヒラギノ角ゴ ProN W3" pitchFamily="-65" charset="-128"/>
              <a:cs typeface="Calibri"/>
              <a:sym typeface="Gill Sans" pitchFamily="-65" charset="0"/>
            </a:endParaRPr>
          </a:p>
        </p:txBody>
      </p:sp>
      <p:sp>
        <p:nvSpPr>
          <p:cNvPr id="39" name="Rounded Rectangular Callout 38"/>
          <p:cNvSpPr/>
          <p:nvPr/>
        </p:nvSpPr>
        <p:spPr bwMode="auto">
          <a:xfrm>
            <a:off x="2571626" y="3944713"/>
            <a:ext cx="2591456" cy="524708"/>
          </a:xfrm>
          <a:prstGeom prst="wedgeRoundRectCallout">
            <a:avLst>
              <a:gd name="adj1" fmla="val -34473"/>
              <a:gd name="adj2" fmla="val 87920"/>
              <a:gd name="adj3" fmla="val 16667"/>
            </a:avLst>
          </a:prstGeom>
          <a:solidFill>
            <a:schemeClr val="accent5"/>
          </a:solidFill>
          <a:ln>
            <a:solidFill>
              <a:schemeClr val="accent6">
                <a:lumMod val="7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dirty="0"/>
              <a:t>Lower event ratio but higher latency ratio</a:t>
            </a:r>
            <a:endParaRPr lang="en-US" dirty="0">
              <a:solidFill>
                <a:schemeClr val="tx1"/>
              </a:solidFill>
              <a:latin typeface="Calibri"/>
              <a:ea typeface="ヒラギノ角ゴ ProN W3" pitchFamily="-65" charset="-128"/>
              <a:cs typeface="Calibri"/>
              <a:sym typeface="Gill Sans" pitchFamily="-65" charset="0"/>
            </a:endParaRPr>
          </a:p>
        </p:txBody>
      </p:sp>
    </p:spTree>
    <p:custDataLst>
      <p:tags r:id="rId1"/>
    </p:custDataLst>
    <p:extLst>
      <p:ext uri="{BB962C8B-B14F-4D97-AF65-F5344CB8AC3E}">
        <p14:creationId xmlns:p14="http://schemas.microsoft.com/office/powerpoint/2010/main" val="247976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7188"/>
                                        </p:tgtEl>
                                        <p:attrNameLst>
                                          <p:attrName>style.visibility</p:attrName>
                                        </p:attrNameLst>
                                      </p:cBhvr>
                                      <p:to>
                                        <p:strVal val="visible"/>
                                      </p:to>
                                    </p:set>
                                    <p:animEffect transition="in" filter="blinds(horizontal)">
                                      <p:cBhvr>
                                        <p:cTn id="10" dur="500"/>
                                        <p:tgtEl>
                                          <p:spTgt spid="7188"/>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linds(horizontal)">
                                      <p:cBhvr>
                                        <p:cTn id="14" dur="500"/>
                                        <p:tgtEl>
                                          <p:spTgt spid="24"/>
                                        </p:tgtEl>
                                      </p:cBhvr>
                                    </p:animEffect>
                                  </p:childTnLst>
                                </p:cTn>
                              </p:par>
                              <p:par>
                                <p:cTn id="15" presetID="3" presetClass="entr" presetSubtype="10" fill="hold" nodeType="withEffect">
                                  <p:stCondLst>
                                    <p:cond delay="0"/>
                                  </p:stCondLst>
                                  <p:childTnLst>
                                    <p:set>
                                      <p:cBhvr>
                                        <p:cTn id="16" dur="1" fill="hold">
                                          <p:stCondLst>
                                            <p:cond delay="0"/>
                                          </p:stCondLst>
                                        </p:cTn>
                                        <p:tgtEl>
                                          <p:spTgt spid="7176"/>
                                        </p:tgtEl>
                                        <p:attrNameLst>
                                          <p:attrName>style.visibility</p:attrName>
                                        </p:attrNameLst>
                                      </p:cBhvr>
                                      <p:to>
                                        <p:strVal val="visible"/>
                                      </p:to>
                                    </p:set>
                                    <p:animEffect transition="in" filter="blinds(horizontal)">
                                      <p:cBhvr>
                                        <p:cTn id="17" dur="500"/>
                                        <p:tgtEl>
                                          <p:spTgt spid="717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par>
                                <p:cTn id="23" presetID="3" presetClass="entr" presetSubtype="10" fill="hold" nodeType="withEffect">
                                  <p:stCondLst>
                                    <p:cond delay="0"/>
                                  </p:stCondLst>
                                  <p:childTnLst>
                                    <p:set>
                                      <p:cBhvr>
                                        <p:cTn id="24" dur="1" fill="hold">
                                          <p:stCondLst>
                                            <p:cond delay="0"/>
                                          </p:stCondLst>
                                        </p:cTn>
                                        <p:tgtEl>
                                          <p:spTgt spid="7184"/>
                                        </p:tgtEl>
                                        <p:attrNameLst>
                                          <p:attrName>style.visibility</p:attrName>
                                        </p:attrNameLst>
                                      </p:cBhvr>
                                      <p:to>
                                        <p:strVal val="visible"/>
                                      </p:to>
                                    </p:set>
                                    <p:animEffect transition="in" filter="blinds(horizontal)">
                                      <p:cBhvr>
                                        <p:cTn id="25" dur="500"/>
                                        <p:tgtEl>
                                          <p:spTgt spid="7184"/>
                                        </p:tgtEl>
                                      </p:cBhvr>
                                    </p:animEffec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linds(horizontal)">
                                      <p:cBhvr>
                                        <p:cTn id="29" dur="500"/>
                                        <p:tgtEl>
                                          <p:spTgt spid="23"/>
                                        </p:tgtEl>
                                      </p:cBhvr>
                                    </p:animEffect>
                                  </p:childTnLst>
                                </p:cTn>
                              </p:par>
                              <p:par>
                                <p:cTn id="30" presetID="3" presetClass="entr" presetSubtype="10" fill="hold" nodeType="withEffect">
                                  <p:stCondLst>
                                    <p:cond delay="0"/>
                                  </p:stCondLst>
                                  <p:childTnLst>
                                    <p:set>
                                      <p:cBhvr>
                                        <p:cTn id="31" dur="1" fill="hold">
                                          <p:stCondLst>
                                            <p:cond delay="0"/>
                                          </p:stCondLst>
                                        </p:cTn>
                                        <p:tgtEl>
                                          <p:spTgt spid="7174"/>
                                        </p:tgtEl>
                                        <p:attrNameLst>
                                          <p:attrName>style.visibility</p:attrName>
                                        </p:attrNameLst>
                                      </p:cBhvr>
                                      <p:to>
                                        <p:strVal val="visible"/>
                                      </p:to>
                                    </p:set>
                                    <p:animEffect transition="in" filter="blinds(horizontal)">
                                      <p:cBhvr>
                                        <p:cTn id="32" dur="500"/>
                                        <p:tgtEl>
                                          <p:spTgt spid="717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par>
                                <p:cTn id="38" presetID="3" presetClass="entr" presetSubtype="10" fill="hold" nodeType="withEffect">
                                  <p:stCondLst>
                                    <p:cond delay="0"/>
                                  </p:stCondLst>
                                  <p:childTnLst>
                                    <p:set>
                                      <p:cBhvr>
                                        <p:cTn id="39" dur="1" fill="hold">
                                          <p:stCondLst>
                                            <p:cond delay="0"/>
                                          </p:stCondLst>
                                        </p:cTn>
                                        <p:tgtEl>
                                          <p:spTgt spid="7170"/>
                                        </p:tgtEl>
                                        <p:attrNameLst>
                                          <p:attrName>style.visibility</p:attrName>
                                        </p:attrNameLst>
                                      </p:cBhvr>
                                      <p:to>
                                        <p:strVal val="visible"/>
                                      </p:to>
                                    </p:set>
                                    <p:animEffect transition="in" filter="blinds(horizontal)">
                                      <p:cBhvr>
                                        <p:cTn id="40" dur="500"/>
                                        <p:tgtEl>
                                          <p:spTgt spid="7170"/>
                                        </p:tgtEl>
                                      </p:cBhvr>
                                    </p:animEffect>
                                  </p:childTnLst>
                                </p:cTn>
                              </p:par>
                            </p:childTnLst>
                          </p:cTn>
                        </p:par>
                        <p:par>
                          <p:cTn id="41" fill="hold">
                            <p:stCondLst>
                              <p:cond delay="500"/>
                            </p:stCondLst>
                            <p:childTnLst>
                              <p:par>
                                <p:cTn id="42" presetID="3" presetClass="entr" presetSubtype="1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linds(horizontal)">
                                      <p:cBhvr>
                                        <p:cTn id="44" dur="500"/>
                                        <p:tgtEl>
                                          <p:spTgt spid="26"/>
                                        </p:tgtEl>
                                      </p:cBhvr>
                                    </p:animEffect>
                                  </p:childTnLst>
                                </p:cTn>
                              </p:par>
                              <p:par>
                                <p:cTn id="45" presetID="3" presetClass="entr" presetSubtype="10" fill="hold" nodeType="withEffect">
                                  <p:stCondLst>
                                    <p:cond delay="0"/>
                                  </p:stCondLst>
                                  <p:childTnLst>
                                    <p:set>
                                      <p:cBhvr>
                                        <p:cTn id="46" dur="1" fill="hold">
                                          <p:stCondLst>
                                            <p:cond delay="0"/>
                                          </p:stCondLst>
                                        </p:cTn>
                                        <p:tgtEl>
                                          <p:spTgt spid="7182"/>
                                        </p:tgtEl>
                                        <p:attrNameLst>
                                          <p:attrName>style.visibility</p:attrName>
                                        </p:attrNameLst>
                                      </p:cBhvr>
                                      <p:to>
                                        <p:strVal val="visible"/>
                                      </p:to>
                                    </p:set>
                                    <p:animEffect transition="in" filter="blinds(horizontal)">
                                      <p:cBhvr>
                                        <p:cTn id="47" dur="500"/>
                                        <p:tgtEl>
                                          <p:spTgt spid="718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up)">
                                      <p:cBhvr>
                                        <p:cTn id="52" dur="500"/>
                                        <p:tgtEl>
                                          <p:spTgt spid="28"/>
                                        </p:tgtEl>
                                      </p:cBhvr>
                                    </p:animEffect>
                                  </p:childTnLst>
                                </p:cTn>
                              </p:par>
                            </p:childTnLst>
                          </p:cTn>
                        </p:par>
                        <p:par>
                          <p:cTn id="53" fill="hold">
                            <p:stCondLst>
                              <p:cond delay="500"/>
                            </p:stCondLst>
                            <p:childTnLst>
                              <p:par>
                                <p:cTn id="54" presetID="22" presetClass="entr" presetSubtype="1"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up)">
                                      <p:cBhvr>
                                        <p:cTn id="56" dur="500"/>
                                        <p:tgtEl>
                                          <p:spTgt spid="25"/>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left)">
                                      <p:cBhvr>
                                        <p:cTn id="60" dur="500"/>
                                        <p:tgtEl>
                                          <p:spTgt spid="29"/>
                                        </p:tgtEl>
                                      </p:cBhvr>
                                    </p:animEffect>
                                  </p:childTnLst>
                                </p:cTn>
                              </p:par>
                            </p:childTnLst>
                          </p:cTn>
                        </p:par>
                        <p:par>
                          <p:cTn id="61" fill="hold">
                            <p:stCondLst>
                              <p:cond delay="1500"/>
                            </p:stCondLst>
                            <p:childTnLst>
                              <p:par>
                                <p:cTn id="62" presetID="22" presetClass="entr" presetSubtype="8"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childTnLst>
                          </p:cTn>
                        </p:par>
                        <p:par>
                          <p:cTn id="65" fill="hold">
                            <p:stCondLst>
                              <p:cond delay="2000"/>
                            </p:stCondLst>
                            <p:childTnLst>
                              <p:par>
                                <p:cTn id="66" presetID="53" presetClass="entr" presetSubtype="16"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childTnLst>
                          </p:cTn>
                        </p:par>
                        <p:par>
                          <p:cTn id="77" fill="hold">
                            <p:stCondLst>
                              <p:cond delay="0"/>
                            </p:stCondLst>
                            <p:childTnLst>
                              <p:par>
                                <p:cTn id="78" presetID="22" presetClass="entr" presetSubtype="4"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down)">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33"/>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34"/>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36"/>
                                        </p:tgtEl>
                                        <p:attrNameLst>
                                          <p:attrName>style.visibility</p:attrName>
                                        </p:attrNameLst>
                                      </p:cBhvr>
                                      <p:to>
                                        <p:strVal val="hidden"/>
                                      </p:to>
                                    </p:set>
                                  </p:childTnLst>
                                </p:cTn>
                              </p:par>
                            </p:childTnLst>
                          </p:cTn>
                        </p:par>
                        <p:par>
                          <p:cTn id="89" fill="hold">
                            <p:stCondLst>
                              <p:cond delay="0"/>
                            </p:stCondLst>
                            <p:childTnLst>
                              <p:par>
                                <p:cTn id="90" presetID="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childTnLst>
                                </p:cTn>
                              </p:par>
                            </p:childTnLst>
                          </p:cTn>
                        </p:par>
                        <p:par>
                          <p:cTn id="92" fill="hold">
                            <p:stCondLst>
                              <p:cond delay="0"/>
                            </p:stCondLst>
                            <p:childTnLst>
                              <p:par>
                                <p:cTn id="93" presetID="22" presetClass="entr" presetSubtype="4"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down)">
                                      <p:cBhvr>
                                        <p:cTn id="95" dur="500"/>
                                        <p:tgtEl>
                                          <p:spTgt spid="35"/>
                                        </p:tgtEl>
                                      </p:cBhvr>
                                    </p:animEffect>
                                  </p:childTnLst>
                                </p:cTn>
                              </p:par>
                            </p:childTnLst>
                          </p:cTn>
                        </p:par>
                        <p:par>
                          <p:cTn id="96" fill="hold">
                            <p:stCondLst>
                              <p:cond delay="500"/>
                            </p:stCondLst>
                            <p:childTnLst>
                              <p:par>
                                <p:cTn id="97" presetID="35" presetClass="emph" presetSubtype="0" repeatCount="2000" fill="hold" grpId="1" nodeType="afterEffect">
                                  <p:stCondLst>
                                    <p:cond delay="0"/>
                                  </p:stCondLst>
                                  <p:childTnLst>
                                    <p:anim calcmode="discrete" valueType="str">
                                      <p:cBhvr>
                                        <p:cTn id="98" dur="500" fill="hold"/>
                                        <p:tgtEl>
                                          <p:spTgt spid="37"/>
                                        </p:tgtEl>
                                        <p:attrNameLst>
                                          <p:attrName>style.visibility</p:attrName>
                                        </p:attrNameLst>
                                      </p:cBhvr>
                                      <p:tavLst>
                                        <p:tav tm="0">
                                          <p:val>
                                            <p:strVal val="hidden"/>
                                          </p:val>
                                        </p:tav>
                                        <p:tav tm="50000">
                                          <p:val>
                                            <p:strVal val="visible"/>
                                          </p:val>
                                        </p:tav>
                                      </p:tavLst>
                                    </p:anim>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8"/>
                                        </p:tgtEl>
                                        <p:attrNameLst>
                                          <p:attrName>style.visibility</p:attrName>
                                        </p:attrNameLst>
                                      </p:cBhvr>
                                      <p:to>
                                        <p:strVal val="visible"/>
                                      </p:to>
                                    </p:set>
                                  </p:childTnLst>
                                </p:cTn>
                              </p:par>
                              <p:par>
                                <p:cTn id="103" presetID="22" presetClass="entr" presetSubtype="4" fill="hold" grpId="0" nodeType="with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wipe(down)">
                                      <p:cBhvr>
                                        <p:cTn id="105" dur="500"/>
                                        <p:tgtEl>
                                          <p:spTgt spid="39"/>
                                        </p:tgtEl>
                                      </p:cBhvr>
                                    </p:animEffect>
                                  </p:childTnLst>
                                </p:cTn>
                              </p:par>
                              <p:par>
                                <p:cTn id="106" presetID="35" presetClass="emph" presetSubtype="0" repeatCount="2000" fill="hold" grpId="1" nodeType="withEffect">
                                  <p:stCondLst>
                                    <p:cond delay="0"/>
                                  </p:stCondLst>
                                  <p:childTnLst>
                                    <p:anim calcmode="discrete" valueType="str">
                                      <p:cBhvr>
                                        <p:cTn id="107" dur="500" fill="hold"/>
                                        <p:tgtEl>
                                          <p:spTgt spid="3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20" grpId="0">
        <p:bldAsOne/>
      </p:bldGraphic>
      <p:bldGraphic spid="22" grpId="0">
        <p:bldAsOne/>
      </p:bldGraphic>
      <p:bldGraphic spid="23" grpId="0">
        <p:bldAsOne/>
      </p:bldGraphic>
      <p:bldGraphic spid="24" grpId="0">
        <p:bldAsOne/>
      </p:bldGraphic>
      <p:bldGraphic spid="26" grpId="0">
        <p:bldAsOne/>
      </p:bldGraphic>
      <p:bldP spid="28" grpId="0" animBg="1"/>
      <p:bldP spid="29" grpId="0" animBg="1"/>
      <p:bldP spid="31" grpId="0" animBg="1"/>
      <p:bldP spid="34" grpId="0" animBg="1"/>
      <p:bldP spid="34" grpId="1" animBg="1"/>
      <p:bldP spid="33" grpId="0" animBg="1"/>
      <p:bldP spid="33" grpId="1" animBg="1"/>
      <p:bldP spid="36" grpId="0" animBg="1"/>
      <p:bldP spid="36" grpId="1" animBg="1"/>
      <p:bldP spid="37" grpId="0" animBg="1"/>
      <p:bldP spid="37" grpId="1" animBg="1"/>
      <p:bldP spid="38" grpId="0" animBg="1"/>
      <p:bldP spid="38" grpId="1" animBg="1"/>
      <p:bldP spid="35" grpId="0" animBg="1"/>
      <p:bldP spid="3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045" y="2863086"/>
            <a:ext cx="5807305" cy="3461514"/>
          </a:xfrm>
          <a:prstGeom prst="rect">
            <a:avLst/>
          </a:prstGeom>
        </p:spPr>
      </p:pic>
      <p:sp>
        <p:nvSpPr>
          <p:cNvPr id="2" name="Title 1"/>
          <p:cNvSpPr>
            <a:spLocks noGrp="1"/>
          </p:cNvSpPr>
          <p:nvPr>
            <p:ph type="title"/>
          </p:nvPr>
        </p:nvSpPr>
        <p:spPr/>
        <p:txBody>
          <a:bodyPr>
            <a:normAutofit/>
          </a:bodyPr>
          <a:lstStyle/>
          <a:p>
            <a:r>
              <a:rPr lang="en-US" b="1" dirty="0" smtClean="0"/>
              <a:t>CARLOG</a:t>
            </a:r>
            <a:r>
              <a:rPr lang="en-US" dirty="0" smtClean="0"/>
              <a:t> Evaluation</a:t>
            </a:r>
          </a:p>
        </p:txBody>
      </p:sp>
      <p:sp>
        <p:nvSpPr>
          <p:cNvPr id="13" name="Slide Number Placeholder 12"/>
          <p:cNvSpPr>
            <a:spLocks noGrp="1"/>
          </p:cNvSpPr>
          <p:nvPr>
            <p:ph type="sldNum" sz="quarter" idx="12"/>
          </p:nvPr>
        </p:nvSpPr>
        <p:spPr/>
        <p:txBody>
          <a:bodyPr/>
          <a:lstStyle/>
          <a:p>
            <a:fld id="{B6F15528-21DE-4FAA-801E-634DDDAF4B2B}" type="slidenum">
              <a:rPr lang="en-US" smtClean="0"/>
              <a:pPr/>
              <a:t>25</a:t>
            </a:fld>
            <a:endParaRPr lang="en-US"/>
          </a:p>
        </p:txBody>
      </p:sp>
      <p:graphicFrame>
        <p:nvGraphicFramePr>
          <p:cNvPr id="15" name="Diagram 14"/>
          <p:cNvGraphicFramePr/>
          <p:nvPr>
            <p:extLst/>
          </p:nvPr>
        </p:nvGraphicFramePr>
        <p:xfrm>
          <a:off x="533400" y="1143000"/>
          <a:ext cx="3962400" cy="457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6" name="Diagram 15"/>
          <p:cNvGraphicFramePr/>
          <p:nvPr>
            <p:extLst/>
          </p:nvPr>
        </p:nvGraphicFramePr>
        <p:xfrm>
          <a:off x="533400" y="1600200"/>
          <a:ext cx="3962400" cy="457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9" name="Diagram 18"/>
          <p:cNvGraphicFramePr/>
          <p:nvPr>
            <p:extLst/>
          </p:nvPr>
        </p:nvGraphicFramePr>
        <p:xfrm>
          <a:off x="4724400" y="609600"/>
          <a:ext cx="3962400" cy="4572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20" name="Diagram 19"/>
          <p:cNvGraphicFramePr/>
          <p:nvPr>
            <p:extLst/>
          </p:nvPr>
        </p:nvGraphicFramePr>
        <p:xfrm>
          <a:off x="533400" y="2057400"/>
          <a:ext cx="3962400" cy="457200"/>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aphicFrame>
        <p:nvGraphicFramePr>
          <p:cNvPr id="22" name="Diagram 21"/>
          <p:cNvGraphicFramePr/>
          <p:nvPr>
            <p:extLst/>
          </p:nvPr>
        </p:nvGraphicFramePr>
        <p:xfrm>
          <a:off x="533400" y="1143000"/>
          <a:ext cx="3962400" cy="457200"/>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aphicFrame>
        <p:nvGraphicFramePr>
          <p:cNvPr id="23" name="Diagram 22"/>
          <p:cNvGraphicFramePr/>
          <p:nvPr>
            <p:extLst/>
          </p:nvPr>
        </p:nvGraphicFramePr>
        <p:xfrm>
          <a:off x="4724400" y="1600200"/>
          <a:ext cx="3962400" cy="457200"/>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graphicFrame>
        <p:nvGraphicFramePr>
          <p:cNvPr id="24" name="Diagram 23"/>
          <p:cNvGraphicFramePr/>
          <p:nvPr>
            <p:extLst/>
          </p:nvPr>
        </p:nvGraphicFramePr>
        <p:xfrm>
          <a:off x="4724400" y="1148576"/>
          <a:ext cx="3962400" cy="457200"/>
        </p:xfrm>
        <a:graphic>
          <a:graphicData uri="http://schemas.openxmlformats.org/drawingml/2006/diagram">
            <dgm:relIds xmlns:dgm="http://schemas.openxmlformats.org/drawingml/2006/diagram" xmlns:r="http://schemas.openxmlformats.org/officeDocument/2006/relationships" r:dm="rId35" r:lo="rId36" r:qs="rId37" r:cs="rId38"/>
          </a:graphicData>
        </a:graphic>
      </p:graphicFrame>
      <p:graphicFrame>
        <p:nvGraphicFramePr>
          <p:cNvPr id="26" name="Diagram 25"/>
          <p:cNvGraphicFramePr/>
          <p:nvPr>
            <p:extLst/>
          </p:nvPr>
        </p:nvGraphicFramePr>
        <p:xfrm>
          <a:off x="4724400" y="2089125"/>
          <a:ext cx="3962400" cy="457200"/>
        </p:xfrm>
        <a:graphic>
          <a:graphicData uri="http://schemas.openxmlformats.org/drawingml/2006/diagram">
            <dgm:relIds xmlns:dgm="http://schemas.openxmlformats.org/drawingml/2006/diagram" xmlns:r="http://schemas.openxmlformats.org/officeDocument/2006/relationships" r:dm="rId40" r:lo="rId41" r:qs="rId42" r:cs="rId43"/>
          </a:graphicData>
        </a:graphic>
      </p:graphicFrame>
      <p:pic>
        <p:nvPicPr>
          <p:cNvPr id="7170" name="Picture 2" descr="http://etc-mysitemyway.s3.amazonaws.com/icons/legacy-previews/icons-256/glossy-black-icons-arrows/008052-glossy-black-icon-arrows-triangle-clear-down.png"/>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609600" y="1905000"/>
            <a:ext cx="765175" cy="765175"/>
          </a:xfrm>
          <a:prstGeom prst="rect">
            <a:avLst/>
          </a:prstGeom>
          <a:noFill/>
          <a:extLst>
            <a:ext uri="{909E8E84-426E-40dd-AFC4-6F175D3DCCD1}">
              <a14:hiddenFill xmlns="" xmlns:a14="http://schemas.microsoft.com/office/drawing/2010/main">
                <a:solidFill>
                  <a:srgbClr val="FFFFFF"/>
                </a:solidFill>
              </a14:hiddenFill>
            </a:ext>
          </a:extLst>
        </p:spPr>
      </p:pic>
      <p:pic>
        <p:nvPicPr>
          <p:cNvPr id="7174" name="Picture 6" descr="http://anthelios.laroche-posay.ca/sites/default/files/_beach/accumulation-border.png"/>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5029200" y="1636712"/>
            <a:ext cx="344488" cy="344488"/>
          </a:xfrm>
          <a:prstGeom prst="rect">
            <a:avLst/>
          </a:prstGeom>
          <a:noFill/>
          <a:extLst>
            <a:ext uri="{909E8E84-426E-40dd-AFC4-6F175D3DCCD1}">
              <a14:hiddenFill xmlns="" xmlns:a14="http://schemas.microsoft.com/office/drawing/2010/main">
                <a:solidFill>
                  <a:srgbClr val="FFFFFF"/>
                </a:solidFill>
              </a14:hiddenFill>
            </a:ext>
          </a:extLst>
        </p:spPr>
      </p:pic>
      <p:pic>
        <p:nvPicPr>
          <p:cNvPr id="7176" name="Picture 8" descr="http://cdn.flaticon.com/png/256/12143.png"/>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4970359" y="1143000"/>
            <a:ext cx="403329" cy="404905"/>
          </a:xfrm>
          <a:prstGeom prst="rect">
            <a:avLst/>
          </a:prstGeom>
          <a:noFill/>
          <a:extLst>
            <a:ext uri="{909E8E84-426E-40dd-AFC4-6F175D3DCCD1}">
              <a14:hiddenFill xmlns="" xmlns:a14="http://schemas.microsoft.com/office/drawing/2010/main">
                <a:solidFill>
                  <a:srgbClr val="FFFFFF"/>
                </a:solidFill>
              </a14:hiddenFill>
            </a:ext>
          </a:extLst>
        </p:spPr>
      </p:pic>
      <p:pic>
        <p:nvPicPr>
          <p:cNvPr id="7182" name="Picture 14" descr="http://www.i2symbol.com/images/symbols/geometry/white_small_square_u25AB_icon_256x256.png"/>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4757711" y="1905000"/>
            <a:ext cx="828623" cy="828623"/>
          </a:xfrm>
          <a:prstGeom prst="rect">
            <a:avLst/>
          </a:prstGeom>
          <a:noFill/>
          <a:extLst>
            <a:ext uri="{909E8E84-426E-40dd-AFC4-6F175D3DCCD1}">
              <a14:hiddenFill xmlns="" xmlns:a14="http://schemas.microsoft.com/office/drawing/2010/main">
                <a:solidFill>
                  <a:srgbClr val="FFFFFF"/>
                </a:solidFill>
              </a14:hiddenFill>
            </a:ext>
          </a:extLst>
        </p:spPr>
      </p:pic>
      <p:pic>
        <p:nvPicPr>
          <p:cNvPr id="7184" name="Picture 16" descr="http://www.iconsdb.com/icons/download/black/hexagon-outline-512.png"/>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723899" y="1524000"/>
            <a:ext cx="536575" cy="536575"/>
          </a:xfrm>
          <a:prstGeom prst="rect">
            <a:avLst/>
          </a:prstGeom>
          <a:noFill/>
          <a:extLst>
            <a:ext uri="{909E8E84-426E-40dd-AFC4-6F175D3DCCD1}">
              <a14:hiddenFill xmlns="" xmlns:a14="http://schemas.microsoft.com/office/drawing/2010/main">
                <a:solidFill>
                  <a:srgbClr val="FFFFFF"/>
                </a:solidFill>
              </a14:hiddenFill>
            </a:ext>
          </a:extLst>
        </p:spPr>
      </p:pic>
      <p:pic>
        <p:nvPicPr>
          <p:cNvPr id="7186" name="Picture 18" descr="http://cdn.flaticon.com/png/256/22554.png"/>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flipV="1">
            <a:off x="4876800" y="619974"/>
            <a:ext cx="573087" cy="440522"/>
          </a:xfrm>
          <a:prstGeom prst="rect">
            <a:avLst/>
          </a:prstGeom>
          <a:noFill/>
          <a:extLst>
            <a:ext uri="{909E8E84-426E-40dd-AFC4-6F175D3DCCD1}">
              <a14:hiddenFill xmlns="" xmlns:a14="http://schemas.microsoft.com/office/drawing/2010/main">
                <a:solidFill>
                  <a:srgbClr val="FFFFFF"/>
                </a:solidFill>
              </a14:hiddenFill>
            </a:ext>
          </a:extLst>
        </p:spPr>
      </p:pic>
      <p:pic>
        <p:nvPicPr>
          <p:cNvPr id="7188" name="Picture 20" descr="https://cdn2.iconfinder.com/data/icons/freecns-cumulus/16/519683-190_FormStarBorder-512.png"/>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791367" y="1141609"/>
            <a:ext cx="401638" cy="401638"/>
          </a:xfrm>
          <a:prstGeom prst="rect">
            <a:avLst/>
          </a:prstGeom>
          <a:noFill/>
          <a:extLst>
            <a:ext uri="{909E8E84-426E-40dd-AFC4-6F175D3DCCD1}">
              <a14:hiddenFill xmlns="" xmlns:a14="http://schemas.microsoft.com/office/drawing/2010/main">
                <a:solidFill>
                  <a:srgbClr val="FFFFFF"/>
                </a:solidFill>
              </a14:hiddenFill>
            </a:ext>
          </a:extLst>
        </p:spPr>
      </p:pic>
      <p:sp>
        <p:nvSpPr>
          <p:cNvPr id="27" name="Rounded Rectangle 26"/>
          <p:cNvSpPr/>
          <p:nvPr/>
        </p:nvSpPr>
        <p:spPr bwMode="auto">
          <a:xfrm>
            <a:off x="6096000" y="3429000"/>
            <a:ext cx="2914524" cy="1473696"/>
          </a:xfrm>
          <a:prstGeom prst="roundRect">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500" dirty="0" smtClean="0">
                <a:solidFill>
                  <a:schemeClr val="bg1"/>
                </a:solidFill>
                <a:latin typeface="Calibri"/>
                <a:ea typeface="ヒラギノ角ゴ ProN W3" pitchFamily="-65" charset="-128"/>
                <a:cs typeface="Calibri"/>
                <a:sym typeface="Gill Sans" pitchFamily="-65" charset="0"/>
              </a:rPr>
              <a:t>&gt; 30% MORE events</a:t>
            </a:r>
          </a:p>
          <a:p>
            <a:pPr marL="0" marR="0" indent="0" algn="ctr" defTabSz="914400" rtl="0" eaLnBrk="1" fontAlgn="base" latinLnBrk="0" hangingPunct="1">
              <a:lnSpc>
                <a:spcPct val="100000"/>
              </a:lnSpc>
              <a:spcBef>
                <a:spcPct val="0"/>
              </a:spcBef>
              <a:spcAft>
                <a:spcPct val="0"/>
              </a:spcAft>
              <a:buClrTx/>
              <a:buSzTx/>
              <a:buFontTx/>
              <a:buNone/>
              <a:tabLst/>
            </a:pPr>
            <a:r>
              <a:rPr lang="en-US" sz="2500" dirty="0" smtClean="0">
                <a:solidFill>
                  <a:schemeClr val="bg1"/>
                </a:solidFill>
                <a:latin typeface="Calibri"/>
                <a:ea typeface="ヒラギノ角ゴ ProN W3" pitchFamily="-65" charset="-128"/>
                <a:cs typeface="Calibri"/>
                <a:sym typeface="Gill Sans" pitchFamily="-65" charset="0"/>
              </a:rPr>
              <a:t>No other strategies dominate CARLOG</a:t>
            </a:r>
            <a:endParaRPr kumimoji="0" lang="en-US" sz="2500" b="0" i="0" u="none" strike="noStrike" cap="none" normalizeH="0" baseline="0" dirty="0" smtClean="0">
              <a:ln>
                <a:noFill/>
              </a:ln>
              <a:solidFill>
                <a:schemeClr val="bg1"/>
              </a:solidFill>
              <a:effectLst/>
              <a:latin typeface="Calibri"/>
              <a:ea typeface="ヒラギノ角ゴ ProN W3" pitchFamily="-65" charset="-128"/>
              <a:cs typeface="Calibri"/>
              <a:sym typeface="Gill Sans" pitchFamily="-65" charset="0"/>
            </a:endParaRPr>
          </a:p>
        </p:txBody>
      </p:sp>
      <p:sp>
        <p:nvSpPr>
          <p:cNvPr id="28" name="Rounded Rectangle 27"/>
          <p:cNvSpPr/>
          <p:nvPr/>
        </p:nvSpPr>
        <p:spPr bwMode="auto">
          <a:xfrm>
            <a:off x="872382" y="2504225"/>
            <a:ext cx="4876800" cy="425253"/>
          </a:xfrm>
          <a:prstGeom prst="roundRect">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bg1"/>
                </a:solidFill>
                <a:effectLst/>
                <a:latin typeface="Calibri"/>
                <a:ea typeface="ヒラギノ角ゴ ProN W3" pitchFamily="-65" charset="-128"/>
                <a:cs typeface="Calibri"/>
                <a:sym typeface="Gill Sans" pitchFamily="-65" charset="0"/>
              </a:rPr>
              <a:t>Single </a:t>
            </a:r>
            <a:r>
              <a:rPr lang="en-US" sz="1900" dirty="0" smtClean="0">
                <a:solidFill>
                  <a:schemeClr val="bg1"/>
                </a:solidFill>
                <a:latin typeface="Calibri"/>
                <a:ea typeface="ヒラギノ角ゴ ProN W3" pitchFamily="-65" charset="-128"/>
                <a:cs typeface="Calibri"/>
                <a:sym typeface="Gill Sans" pitchFamily="-65" charset="0"/>
              </a:rPr>
              <a:t>q</a:t>
            </a:r>
            <a:r>
              <a:rPr kumimoji="0" lang="en-US" sz="1900" b="0" i="0" u="none" strike="noStrike" cap="none" normalizeH="0" baseline="0" dirty="0" smtClean="0">
                <a:ln>
                  <a:noFill/>
                </a:ln>
                <a:solidFill>
                  <a:schemeClr val="bg1"/>
                </a:solidFill>
                <a:effectLst/>
                <a:latin typeface="Calibri"/>
                <a:ea typeface="ヒラギノ角ゴ ProN W3" pitchFamily="-65" charset="-128"/>
                <a:cs typeface="Calibri"/>
                <a:sym typeface="Gill Sans" pitchFamily="-65" charset="0"/>
              </a:rPr>
              <a:t>uery </a:t>
            </a:r>
            <a:r>
              <a:rPr lang="en-US" sz="1900" dirty="0" smtClean="0">
                <a:solidFill>
                  <a:schemeClr val="bg1"/>
                </a:solidFill>
                <a:latin typeface="Calibri"/>
                <a:ea typeface="ヒラギノ角ゴ ProN W3" pitchFamily="-65" charset="-128"/>
                <a:cs typeface="Calibri"/>
                <a:sym typeface="Gill Sans" pitchFamily="-65" charset="0"/>
              </a:rPr>
              <a:t>grouped by # of</a:t>
            </a:r>
            <a:r>
              <a:rPr kumimoji="0" lang="en-US" sz="1900" b="0" i="0" u="none" strike="noStrike" cap="none" normalizeH="0" dirty="0" smtClean="0">
                <a:ln>
                  <a:noFill/>
                </a:ln>
                <a:solidFill>
                  <a:schemeClr val="bg1"/>
                </a:solidFill>
                <a:effectLst/>
                <a:latin typeface="Calibri"/>
                <a:ea typeface="ヒラギノ角ゴ ProN W3" pitchFamily="-65" charset="-128"/>
                <a:cs typeface="Calibri"/>
                <a:sym typeface="Gill Sans" pitchFamily="-65" charset="0"/>
              </a:rPr>
              <a:t> cloud predicates</a:t>
            </a:r>
            <a:endParaRPr kumimoji="0" lang="en-US" sz="1900" b="0" i="0" u="none" strike="noStrike" cap="none" normalizeH="0" baseline="0" dirty="0" smtClean="0">
              <a:ln>
                <a:noFill/>
              </a:ln>
              <a:solidFill>
                <a:schemeClr val="bg1"/>
              </a:solidFill>
              <a:effectLst/>
              <a:latin typeface="Calibri"/>
              <a:ea typeface="ヒラギノ角ゴ ProN W3" pitchFamily="-65" charset="-128"/>
              <a:cs typeface="Calibri"/>
              <a:sym typeface="Gill Sans" pitchFamily="-65" charset="0"/>
            </a:endParaRPr>
          </a:p>
        </p:txBody>
      </p:sp>
      <p:sp>
        <p:nvSpPr>
          <p:cNvPr id="38" name="Rectangle 37"/>
          <p:cNvSpPr/>
          <p:nvPr/>
        </p:nvSpPr>
        <p:spPr>
          <a:xfrm>
            <a:off x="1883363" y="5181600"/>
            <a:ext cx="555037" cy="4212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691035" y="3657600"/>
            <a:ext cx="1733438" cy="1073576"/>
          </a:xfrm>
          <a:prstGeom prst="rect">
            <a:avLst/>
          </a:prstGeom>
        </p:spPr>
      </p:pic>
      <p:sp>
        <p:nvSpPr>
          <p:cNvPr id="40" name="Rectangular Callout 39"/>
          <p:cNvSpPr/>
          <p:nvPr/>
        </p:nvSpPr>
        <p:spPr>
          <a:xfrm>
            <a:off x="685800" y="3657600"/>
            <a:ext cx="1703962" cy="1098813"/>
          </a:xfrm>
          <a:prstGeom prst="wedgeRectCallout">
            <a:avLst>
              <a:gd name="adj1" fmla="val 30031"/>
              <a:gd name="adj2" fmla="val 85275"/>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18" descr="http://cdn.flaticon.com/png/256/22554.png"/>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flipV="1">
            <a:off x="4876278" y="612284"/>
            <a:ext cx="573609" cy="448211"/>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Rectangle 28"/>
          <p:cNvSpPr/>
          <p:nvPr/>
        </p:nvSpPr>
        <p:spPr>
          <a:xfrm>
            <a:off x="692709" y="3029036"/>
            <a:ext cx="1303516" cy="2896640"/>
          </a:xfrm>
          <a:prstGeom prst="rect">
            <a:avLst/>
          </a:prstGeom>
          <a:solidFill>
            <a:schemeClr val="accent5">
              <a:alpha val="47000"/>
            </a:schemeClr>
          </a:solidFill>
          <a:ln>
            <a:solidFill>
              <a:schemeClr val="accent6">
                <a:lumMod val="7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a:solidFill>
                <a:schemeClr val="tx1"/>
              </a:solidFill>
              <a:latin typeface="Calibri"/>
              <a:ea typeface="ヒラギノ角ゴ ProN W3" pitchFamily="-65" charset="-128"/>
              <a:cs typeface="Calibri"/>
            </a:endParaRPr>
          </a:p>
        </p:txBody>
      </p:sp>
      <p:sp>
        <p:nvSpPr>
          <p:cNvPr id="30" name="Rectangle 29"/>
          <p:cNvSpPr/>
          <p:nvPr/>
        </p:nvSpPr>
        <p:spPr>
          <a:xfrm>
            <a:off x="672252" y="5521987"/>
            <a:ext cx="5195148" cy="421613"/>
          </a:xfrm>
          <a:prstGeom prst="rect">
            <a:avLst/>
          </a:prstGeom>
          <a:solidFill>
            <a:schemeClr val="accent5">
              <a:alpha val="47000"/>
            </a:schemeClr>
          </a:solidFill>
          <a:ln>
            <a:solidFill>
              <a:schemeClr val="accent6">
                <a:lumMod val="7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a:solidFill>
                <a:schemeClr val="tx1"/>
              </a:solidFill>
              <a:latin typeface="Calibri"/>
              <a:ea typeface="ヒラギノ角ゴ ProN W3" pitchFamily="-65" charset="-128"/>
              <a:cs typeface="Calibri"/>
            </a:endParaRPr>
          </a:p>
        </p:txBody>
      </p:sp>
      <p:graphicFrame>
        <p:nvGraphicFramePr>
          <p:cNvPr id="31" name="Diagram 30"/>
          <p:cNvGraphicFramePr/>
          <p:nvPr>
            <p:extLst>
              <p:ext uri="{D42A27DB-BD31-4B8C-83A1-F6EECF244321}">
                <p14:modId xmlns:p14="http://schemas.microsoft.com/office/powerpoint/2010/main" val="1308350279"/>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53" r:lo="rId54" r:qs="rId55" r:cs="rId56"/>
          </a:graphicData>
        </a:graphic>
      </p:graphicFrame>
      <p:sp>
        <p:nvSpPr>
          <p:cNvPr id="33" name="Rectangle 32"/>
          <p:cNvSpPr/>
          <p:nvPr/>
        </p:nvSpPr>
        <p:spPr>
          <a:xfrm>
            <a:off x="2509430" y="4427464"/>
            <a:ext cx="2672170" cy="898667"/>
          </a:xfrm>
          <a:prstGeom prst="rect">
            <a:avLst/>
          </a:prstGeom>
          <a:solidFill>
            <a:schemeClr val="bg1"/>
          </a:solidFill>
          <a:ln w="38100" cmpd="dbl">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Rounded Rectangular Callout 41"/>
          <p:cNvSpPr/>
          <p:nvPr/>
        </p:nvSpPr>
        <p:spPr bwMode="auto">
          <a:xfrm>
            <a:off x="1239629" y="4932548"/>
            <a:ext cx="2591456" cy="524708"/>
          </a:xfrm>
          <a:prstGeom prst="wedgeRoundRectCallout">
            <a:avLst>
              <a:gd name="adj1" fmla="val -34473"/>
              <a:gd name="adj2" fmla="val 87920"/>
              <a:gd name="adj3" fmla="val 16667"/>
            </a:avLst>
          </a:prstGeom>
          <a:solidFill>
            <a:schemeClr val="accent5"/>
          </a:solidFill>
          <a:ln>
            <a:solidFill>
              <a:schemeClr val="accent6">
                <a:lumMod val="7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dirty="0">
                <a:solidFill>
                  <a:schemeClr val="tx1"/>
                </a:solidFill>
                <a:latin typeface="Calibri"/>
                <a:ea typeface="ヒラギノ角ゴ ProN W3" pitchFamily="-65" charset="-128"/>
                <a:cs typeface="Calibri"/>
                <a:sym typeface="Gill Sans" pitchFamily="-65" charset="0"/>
              </a:rPr>
              <a:t>Cloud1 Cacheable Sensor</a:t>
            </a:r>
          </a:p>
        </p:txBody>
      </p:sp>
    </p:spTree>
    <p:custDataLst>
      <p:tags r:id="rId1"/>
    </p:custDataLst>
    <p:extLst>
      <p:ext uri="{BB962C8B-B14F-4D97-AF65-F5344CB8AC3E}">
        <p14:creationId xmlns:p14="http://schemas.microsoft.com/office/powerpoint/2010/main" val="1116124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up)">
                                      <p:cBhvr>
                                        <p:cTn id="15" dur="500"/>
                                        <p:tgtEl>
                                          <p:spTgt spid="38"/>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par>
                          <p:cTn id="32" fill="hold">
                            <p:stCondLst>
                              <p:cond delay="0"/>
                            </p:stCondLst>
                            <p:childTnLst>
                              <p:par>
                                <p:cTn id="33" presetID="22" presetClass="entr" presetSubtype="4"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8" grpId="0" animBg="1"/>
      <p:bldP spid="40" grpId="0" animBg="1"/>
      <p:bldP spid="29" grpId="0" animBg="1"/>
      <p:bldP spid="30" grpId="0" animBg="1"/>
      <p:bldP spid="4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CARLOG</a:t>
            </a:r>
            <a:r>
              <a:rPr lang="en-US" dirty="0" smtClean="0"/>
              <a:t> Evaluation</a:t>
            </a:r>
          </a:p>
        </p:txBody>
      </p:sp>
      <p:sp>
        <p:nvSpPr>
          <p:cNvPr id="13" name="Slide Number Placeholder 12"/>
          <p:cNvSpPr>
            <a:spLocks noGrp="1"/>
          </p:cNvSpPr>
          <p:nvPr>
            <p:ph type="sldNum" sz="quarter" idx="12"/>
          </p:nvPr>
        </p:nvSpPr>
        <p:spPr/>
        <p:txBody>
          <a:bodyPr/>
          <a:lstStyle/>
          <a:p>
            <a:fld id="{B6F15528-21DE-4FAA-801E-634DDDAF4B2B}" type="slidenum">
              <a:rPr lang="en-US" smtClean="0"/>
              <a:pPr/>
              <a:t>26</a:t>
            </a:fld>
            <a:endParaRPr lang="en-US"/>
          </a:p>
        </p:txBody>
      </p:sp>
      <p:graphicFrame>
        <p:nvGraphicFramePr>
          <p:cNvPr id="15" name="Diagram 14"/>
          <p:cNvGraphicFramePr/>
          <p:nvPr>
            <p:extLst/>
          </p:nvPr>
        </p:nvGraphicFramePr>
        <p:xfrm>
          <a:off x="533400" y="1143000"/>
          <a:ext cx="3962400" cy="45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Diagram 15"/>
          <p:cNvGraphicFramePr/>
          <p:nvPr>
            <p:extLst/>
          </p:nvPr>
        </p:nvGraphicFramePr>
        <p:xfrm>
          <a:off x="533400" y="1600200"/>
          <a:ext cx="3962400" cy="457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9" name="Diagram 18"/>
          <p:cNvGraphicFramePr/>
          <p:nvPr>
            <p:extLst/>
          </p:nvPr>
        </p:nvGraphicFramePr>
        <p:xfrm>
          <a:off x="4724400" y="609600"/>
          <a:ext cx="3962400" cy="4572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0" name="Diagram 19"/>
          <p:cNvGraphicFramePr/>
          <p:nvPr>
            <p:extLst>
              <p:ext uri="{D42A27DB-BD31-4B8C-83A1-F6EECF244321}">
                <p14:modId xmlns:p14="http://schemas.microsoft.com/office/powerpoint/2010/main" val="3951264320"/>
              </p:ext>
            </p:extLst>
          </p:nvPr>
        </p:nvGraphicFramePr>
        <p:xfrm>
          <a:off x="533400" y="2057400"/>
          <a:ext cx="3962400" cy="45720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22" name="Diagram 21"/>
          <p:cNvGraphicFramePr/>
          <p:nvPr>
            <p:extLst/>
          </p:nvPr>
        </p:nvGraphicFramePr>
        <p:xfrm>
          <a:off x="533400" y="1143000"/>
          <a:ext cx="3962400" cy="45720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23" name="Diagram 22"/>
          <p:cNvGraphicFramePr/>
          <p:nvPr>
            <p:extLst/>
          </p:nvPr>
        </p:nvGraphicFramePr>
        <p:xfrm>
          <a:off x="4724400" y="1600200"/>
          <a:ext cx="3962400" cy="457200"/>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graphicFrame>
        <p:nvGraphicFramePr>
          <p:cNvPr id="24" name="Diagram 23"/>
          <p:cNvGraphicFramePr/>
          <p:nvPr>
            <p:extLst/>
          </p:nvPr>
        </p:nvGraphicFramePr>
        <p:xfrm>
          <a:off x="4724400" y="1148576"/>
          <a:ext cx="3962400" cy="457200"/>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graphicFrame>
        <p:nvGraphicFramePr>
          <p:cNvPr id="26" name="Diagram 25"/>
          <p:cNvGraphicFramePr/>
          <p:nvPr>
            <p:extLst>
              <p:ext uri="{D42A27DB-BD31-4B8C-83A1-F6EECF244321}">
                <p14:modId xmlns:p14="http://schemas.microsoft.com/office/powerpoint/2010/main" val="713637596"/>
              </p:ext>
            </p:extLst>
          </p:nvPr>
        </p:nvGraphicFramePr>
        <p:xfrm>
          <a:off x="4724400" y="2089125"/>
          <a:ext cx="3962400" cy="457200"/>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pic>
        <p:nvPicPr>
          <p:cNvPr id="7174" name="Picture 6" descr="http://anthelios.laroche-posay.ca/sites/default/files/_beach/accumulation-border.png"/>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5029200" y="1636712"/>
            <a:ext cx="344488" cy="344488"/>
          </a:xfrm>
          <a:prstGeom prst="rect">
            <a:avLst/>
          </a:prstGeom>
          <a:noFill/>
          <a:extLst>
            <a:ext uri="{909E8E84-426E-40dd-AFC4-6F175D3DCCD1}">
              <a14:hiddenFill xmlns="" xmlns:a14="http://schemas.microsoft.com/office/drawing/2010/main">
                <a:solidFill>
                  <a:srgbClr val="FFFFFF"/>
                </a:solidFill>
              </a14:hiddenFill>
            </a:ext>
          </a:extLst>
        </p:spPr>
      </p:pic>
      <p:pic>
        <p:nvPicPr>
          <p:cNvPr id="7176" name="Picture 8" descr="http://cdn.flaticon.com/png/256/12143.png"/>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4970359" y="1143000"/>
            <a:ext cx="403329" cy="404905"/>
          </a:xfrm>
          <a:prstGeom prst="rect">
            <a:avLst/>
          </a:prstGeom>
          <a:noFill/>
          <a:extLst>
            <a:ext uri="{909E8E84-426E-40dd-AFC4-6F175D3DCCD1}">
              <a14:hiddenFill xmlns="" xmlns:a14="http://schemas.microsoft.com/office/drawing/2010/main">
                <a:solidFill>
                  <a:srgbClr val="FFFFFF"/>
                </a:solidFill>
              </a14:hiddenFill>
            </a:ext>
          </a:extLst>
        </p:spPr>
      </p:pic>
      <p:pic>
        <p:nvPicPr>
          <p:cNvPr id="7184" name="Picture 16" descr="http://www.iconsdb.com/icons/download/black/hexagon-outline-512.png"/>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723899" y="1524000"/>
            <a:ext cx="536575" cy="536575"/>
          </a:xfrm>
          <a:prstGeom prst="rect">
            <a:avLst/>
          </a:prstGeom>
          <a:noFill/>
          <a:extLst>
            <a:ext uri="{909E8E84-426E-40dd-AFC4-6F175D3DCCD1}">
              <a14:hiddenFill xmlns="" xmlns:a14="http://schemas.microsoft.com/office/drawing/2010/main">
                <a:solidFill>
                  <a:srgbClr val="FFFFFF"/>
                </a:solidFill>
              </a14:hiddenFill>
            </a:ext>
          </a:extLst>
        </p:spPr>
      </p:pic>
      <p:pic>
        <p:nvPicPr>
          <p:cNvPr id="7186" name="Picture 18" descr="http://cdn.flaticon.com/png/256/22554.png"/>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flipV="1">
            <a:off x="4876278" y="612284"/>
            <a:ext cx="573609" cy="448211"/>
          </a:xfrm>
          <a:prstGeom prst="rect">
            <a:avLst/>
          </a:prstGeom>
          <a:noFill/>
          <a:extLst>
            <a:ext uri="{909E8E84-426E-40dd-AFC4-6F175D3DCCD1}">
              <a14:hiddenFill xmlns="" xmlns:a14="http://schemas.microsoft.com/office/drawing/2010/main">
                <a:solidFill>
                  <a:srgbClr val="FFFFFF"/>
                </a:solidFill>
              </a14:hiddenFill>
            </a:ext>
          </a:extLst>
        </p:spPr>
      </p:pic>
      <p:pic>
        <p:nvPicPr>
          <p:cNvPr id="7188" name="Picture 20" descr="https://cdn2.iconfinder.com/data/icons/freecns-cumulus/16/519683-190_FormStarBorder-512.png"/>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791367" y="1141609"/>
            <a:ext cx="401638" cy="401638"/>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descr="http://cdn.flaticon.com/png/256/22554.png"/>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4992688" y="2052442"/>
            <a:ext cx="381000" cy="495935"/>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img2.wikia.nocookie.net/__cb20140207183500/nickfanon/images/6/63/Triangle.png"/>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648182" y="1943583"/>
            <a:ext cx="650391" cy="650391"/>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175549" y="2665216"/>
            <a:ext cx="5920451" cy="3659384"/>
          </a:xfrm>
          <a:prstGeom prst="rect">
            <a:avLst/>
          </a:prstGeom>
        </p:spPr>
      </p:pic>
      <p:sp>
        <p:nvSpPr>
          <p:cNvPr id="28" name="Rounded Rectangle 27"/>
          <p:cNvSpPr/>
          <p:nvPr/>
        </p:nvSpPr>
        <p:spPr bwMode="auto">
          <a:xfrm>
            <a:off x="914400" y="2540244"/>
            <a:ext cx="3276600" cy="425253"/>
          </a:xfrm>
          <a:prstGeom prst="roundRect">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bg1"/>
                </a:solidFill>
                <a:effectLst/>
                <a:latin typeface="Calibri"/>
                <a:ea typeface="ヒラギノ角ゴ ProN W3" pitchFamily="-65" charset="-128"/>
                <a:cs typeface="Calibri"/>
                <a:sym typeface="Gill Sans" pitchFamily="-65" charset="0"/>
              </a:rPr>
              <a:t>Multi-query performance</a:t>
            </a:r>
          </a:p>
        </p:txBody>
      </p:sp>
      <p:cxnSp>
        <p:nvCxnSpPr>
          <p:cNvPr id="32" name="Straight Connector 31"/>
          <p:cNvCxnSpPr/>
          <p:nvPr/>
        </p:nvCxnSpPr>
        <p:spPr>
          <a:xfrm flipV="1">
            <a:off x="1524000" y="5181600"/>
            <a:ext cx="0" cy="381000"/>
          </a:xfrm>
          <a:prstGeom prst="line">
            <a:avLst/>
          </a:prstGeom>
          <a:ln w="76200">
            <a:solidFill>
              <a:srgbClr val="6B6BCF"/>
            </a:solidFill>
            <a:headEnd type="none" w="med" len="med"/>
            <a:tailEnd type="triangle" w="med" len="med"/>
          </a:ln>
        </p:spPr>
        <p:style>
          <a:lnRef idx="3">
            <a:schemeClr val="accent5"/>
          </a:lnRef>
          <a:fillRef idx="0">
            <a:schemeClr val="accent5"/>
          </a:fillRef>
          <a:effectRef idx="2">
            <a:schemeClr val="accent5"/>
          </a:effectRef>
          <a:fontRef idx="minor">
            <a:schemeClr val="tx1"/>
          </a:fontRef>
        </p:style>
      </p:cxnSp>
      <p:sp>
        <p:nvSpPr>
          <p:cNvPr id="35" name="Rounded Rectangular Callout 34"/>
          <p:cNvSpPr/>
          <p:nvPr/>
        </p:nvSpPr>
        <p:spPr bwMode="auto">
          <a:xfrm>
            <a:off x="773040" y="4504492"/>
            <a:ext cx="1321941" cy="524708"/>
          </a:xfrm>
          <a:prstGeom prst="wedgeRoundRectCallout">
            <a:avLst>
              <a:gd name="adj1" fmla="val 8852"/>
              <a:gd name="adj2" fmla="val 72478"/>
              <a:gd name="adj3" fmla="val 16667"/>
            </a:avLst>
          </a:prstGeom>
          <a:solidFill>
            <a:schemeClr val="bg1"/>
          </a:solidFill>
          <a:ln>
            <a:solidFill>
              <a:schemeClr val="accent6">
                <a:lumMod val="7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Calibri"/>
                <a:ea typeface="ヒラギノ角ゴ ProN W3" pitchFamily="-65" charset="-128"/>
                <a:cs typeface="Calibri"/>
                <a:sym typeface="Gill Sans" pitchFamily="-65" charset="0"/>
              </a:rPr>
              <a:t>20% ~ 50%</a:t>
            </a:r>
          </a:p>
        </p:txBody>
      </p:sp>
      <p:cxnSp>
        <p:nvCxnSpPr>
          <p:cNvPr id="40" name="Straight Connector 39"/>
          <p:cNvCxnSpPr/>
          <p:nvPr/>
        </p:nvCxnSpPr>
        <p:spPr>
          <a:xfrm>
            <a:off x="1780535" y="5715000"/>
            <a:ext cx="609599" cy="0"/>
          </a:xfrm>
          <a:prstGeom prst="line">
            <a:avLst/>
          </a:prstGeom>
          <a:ln w="76200">
            <a:solidFill>
              <a:srgbClr val="6B6BCF"/>
            </a:solidFill>
            <a:headEnd type="none" w="med" len="med"/>
            <a:tailEnd type="triangle" w="med" len="med"/>
          </a:ln>
        </p:spPr>
        <p:style>
          <a:lnRef idx="3">
            <a:schemeClr val="accent5"/>
          </a:lnRef>
          <a:fillRef idx="0">
            <a:schemeClr val="accent5"/>
          </a:fillRef>
          <a:effectRef idx="2">
            <a:schemeClr val="accent5"/>
          </a:effectRef>
          <a:fontRef idx="minor">
            <a:schemeClr val="tx1"/>
          </a:fontRef>
        </p:style>
      </p:cxnSp>
      <p:sp>
        <p:nvSpPr>
          <p:cNvPr id="41" name="Rounded Rectangular Callout 40"/>
          <p:cNvSpPr/>
          <p:nvPr/>
        </p:nvSpPr>
        <p:spPr bwMode="auto">
          <a:xfrm>
            <a:off x="2590801" y="5410200"/>
            <a:ext cx="1066800" cy="414754"/>
          </a:xfrm>
          <a:prstGeom prst="wedgeRoundRectCallout">
            <a:avLst>
              <a:gd name="adj1" fmla="val -67324"/>
              <a:gd name="adj2" fmla="val 26154"/>
              <a:gd name="adj3" fmla="val 16667"/>
            </a:avLst>
          </a:prstGeom>
          <a:solidFill>
            <a:schemeClr val="bg1"/>
          </a:solidFill>
          <a:ln>
            <a:solidFill>
              <a:schemeClr val="accent6">
                <a:lumMod val="7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Calibri"/>
                <a:ea typeface="ヒラギノ角ゴ ProN W3" pitchFamily="-65" charset="-128"/>
                <a:cs typeface="Calibri"/>
                <a:sym typeface="Gill Sans" pitchFamily="-65" charset="0"/>
              </a:rPr>
              <a:t>&gt; 30%</a:t>
            </a:r>
          </a:p>
        </p:txBody>
      </p:sp>
      <p:graphicFrame>
        <p:nvGraphicFramePr>
          <p:cNvPr id="27" name="Diagram 26"/>
          <p:cNvGraphicFramePr/>
          <p:nvPr>
            <p:extLst>
              <p:ext uri="{D42A27DB-BD31-4B8C-83A1-F6EECF244321}">
                <p14:modId xmlns:p14="http://schemas.microsoft.com/office/powerpoint/2010/main" val="1308350279"/>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51" r:lo="rId52" r:qs="rId53" r:cs="rId54"/>
          </a:graphicData>
        </a:graphic>
      </p:graphicFrame>
      <p:sp>
        <p:nvSpPr>
          <p:cNvPr id="29" name="Rectangle 28"/>
          <p:cNvSpPr/>
          <p:nvPr/>
        </p:nvSpPr>
        <p:spPr>
          <a:xfrm>
            <a:off x="1981200" y="3505199"/>
            <a:ext cx="4038600" cy="808794"/>
          </a:xfrm>
          <a:prstGeom prst="rect">
            <a:avLst/>
          </a:prstGeom>
          <a:solidFill>
            <a:schemeClr val="bg1"/>
          </a:solidFill>
          <a:ln w="38100" cmpd="dbl">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60895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blinds(horizontal)">
                                      <p:cBhvr>
                                        <p:cTn id="15" dur="500"/>
                                        <p:tgtEl>
                                          <p:spTgt spid="410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par>
                                <p:cTn id="21" presetID="3" presetClass="entr" presetSubtype="10"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blinds(horizontal)">
                                      <p:cBhvr>
                                        <p:cTn id="23" dur="500"/>
                                        <p:tgtEl>
                                          <p:spTgt spid="409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linds(horizontal)">
                                      <p:cBhvr>
                                        <p:cTn id="33" dur="500"/>
                                        <p:tgtEl>
                                          <p:spTgt spid="32"/>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down)">
                                      <p:cBhvr>
                                        <p:cTn id="37" dur="500"/>
                                        <p:tgtEl>
                                          <p:spTgt spid="35"/>
                                        </p:tgtEl>
                                      </p:cBhvr>
                                    </p:animEffect>
                                  </p:childTnLst>
                                </p:cTn>
                              </p:par>
                              <p:par>
                                <p:cTn id="38" presetID="35" presetClass="emph" presetSubtype="0" repeatCount="3000" fill="hold" nodeType="withEffect">
                                  <p:stCondLst>
                                    <p:cond delay="0"/>
                                  </p:stCondLst>
                                  <p:childTnLst>
                                    <p:anim calcmode="discrete" valueType="str">
                                      <p:cBhvr>
                                        <p:cTn id="39" dur="1000" fill="hold"/>
                                        <p:tgtEl>
                                          <p:spTgt spid="32"/>
                                        </p:tgtEl>
                                        <p:attrNameLst>
                                          <p:attrName>style.visibility</p:attrName>
                                        </p:attrNameLst>
                                      </p:cBhvr>
                                      <p:tavLst>
                                        <p:tav tm="0">
                                          <p:val>
                                            <p:strVal val="hidden"/>
                                          </p:val>
                                        </p:tav>
                                        <p:tav tm="50000">
                                          <p:val>
                                            <p:strVal val="visible"/>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blinds(horizontal)">
                                      <p:cBhvr>
                                        <p:cTn id="44" dur="500"/>
                                        <p:tgtEl>
                                          <p:spTgt spid="4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left)">
                                      <p:cBhvr>
                                        <p:cTn id="48" dur="500"/>
                                        <p:tgtEl>
                                          <p:spTgt spid="41"/>
                                        </p:tgtEl>
                                      </p:cBhvr>
                                    </p:animEffect>
                                  </p:childTnLst>
                                </p:cTn>
                              </p:par>
                              <p:par>
                                <p:cTn id="49" presetID="35" presetClass="emph" presetSubtype="0" repeatCount="3000" fill="hold" nodeType="withEffect">
                                  <p:stCondLst>
                                    <p:cond delay="0"/>
                                  </p:stCondLst>
                                  <p:childTnLst>
                                    <p:anim calcmode="discrete" valueType="str">
                                      <p:cBhvr>
                                        <p:cTn id="50" dur="1000" fill="hold"/>
                                        <p:tgtEl>
                                          <p:spTgt spid="4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Graphic spid="26" grpId="0">
        <p:bldAsOne/>
      </p:bldGraphic>
      <p:bldP spid="28" grpId="0" animBg="1"/>
      <p:bldP spid="35" grpId="0" animBg="1"/>
      <p:bldP spid="4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p:cNvGraphicFramePr/>
          <p:nvPr>
            <p:extLst>
              <p:ext uri="{D42A27DB-BD31-4B8C-83A1-F6EECF244321}">
                <p14:modId xmlns:p14="http://schemas.microsoft.com/office/powerpoint/2010/main" val="1015899514"/>
              </p:ext>
            </p:extLst>
          </p:nvPr>
        </p:nvGraphicFramePr>
        <p:xfrm>
          <a:off x="228600" y="2965497"/>
          <a:ext cx="5576522" cy="3421349"/>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normAutofit/>
          </a:bodyPr>
          <a:lstStyle/>
          <a:p>
            <a:r>
              <a:rPr lang="en-US" b="1" dirty="0" smtClean="0"/>
              <a:t>CARLOG</a:t>
            </a:r>
            <a:r>
              <a:rPr lang="en-US" dirty="0" smtClean="0"/>
              <a:t> Evaluation</a:t>
            </a:r>
          </a:p>
        </p:txBody>
      </p:sp>
      <p:sp>
        <p:nvSpPr>
          <p:cNvPr id="13" name="Slide Number Placeholder 12"/>
          <p:cNvSpPr>
            <a:spLocks noGrp="1"/>
          </p:cNvSpPr>
          <p:nvPr>
            <p:ph type="sldNum" sz="quarter" idx="12"/>
          </p:nvPr>
        </p:nvSpPr>
        <p:spPr/>
        <p:txBody>
          <a:bodyPr/>
          <a:lstStyle/>
          <a:p>
            <a:fld id="{B6F15528-21DE-4FAA-801E-634DDDAF4B2B}" type="slidenum">
              <a:rPr lang="en-US" smtClean="0"/>
              <a:pPr/>
              <a:t>27</a:t>
            </a:fld>
            <a:endParaRPr lang="en-US"/>
          </a:p>
        </p:txBody>
      </p:sp>
      <p:graphicFrame>
        <p:nvGraphicFramePr>
          <p:cNvPr id="15" name="Diagram 14"/>
          <p:cNvGraphicFramePr/>
          <p:nvPr>
            <p:extLst/>
          </p:nvPr>
        </p:nvGraphicFramePr>
        <p:xfrm>
          <a:off x="533400" y="1143000"/>
          <a:ext cx="3962400" cy="457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6" name="Diagram 15"/>
          <p:cNvGraphicFramePr/>
          <p:nvPr>
            <p:extLst/>
          </p:nvPr>
        </p:nvGraphicFramePr>
        <p:xfrm>
          <a:off x="533400" y="1600200"/>
          <a:ext cx="3962400" cy="457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9" name="Diagram 18"/>
          <p:cNvGraphicFramePr/>
          <p:nvPr>
            <p:extLst/>
          </p:nvPr>
        </p:nvGraphicFramePr>
        <p:xfrm>
          <a:off x="4724400" y="609600"/>
          <a:ext cx="3962400" cy="4572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20" name="Diagram 19"/>
          <p:cNvGraphicFramePr/>
          <p:nvPr>
            <p:extLst>
              <p:ext uri="{D42A27DB-BD31-4B8C-83A1-F6EECF244321}">
                <p14:modId xmlns:p14="http://schemas.microsoft.com/office/powerpoint/2010/main" val="3951264320"/>
              </p:ext>
            </p:extLst>
          </p:nvPr>
        </p:nvGraphicFramePr>
        <p:xfrm>
          <a:off x="533400" y="2057400"/>
          <a:ext cx="3962400" cy="457200"/>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aphicFrame>
        <p:nvGraphicFramePr>
          <p:cNvPr id="22" name="Diagram 21"/>
          <p:cNvGraphicFramePr/>
          <p:nvPr>
            <p:extLst/>
          </p:nvPr>
        </p:nvGraphicFramePr>
        <p:xfrm>
          <a:off x="533400" y="1143000"/>
          <a:ext cx="3962400" cy="457200"/>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aphicFrame>
        <p:nvGraphicFramePr>
          <p:cNvPr id="23" name="Diagram 22"/>
          <p:cNvGraphicFramePr/>
          <p:nvPr>
            <p:extLst/>
          </p:nvPr>
        </p:nvGraphicFramePr>
        <p:xfrm>
          <a:off x="4724400" y="1600200"/>
          <a:ext cx="3962400" cy="457200"/>
        </p:xfrm>
        <a:graphic>
          <a:graphicData uri="http://schemas.openxmlformats.org/drawingml/2006/diagram">
            <dgm:relIds xmlns:dgm="http://schemas.openxmlformats.org/drawingml/2006/diagram" xmlns:r="http://schemas.openxmlformats.org/officeDocument/2006/relationships" r:dm="rId30" r:lo="rId31" r:qs="rId32" r:cs="rId33"/>
          </a:graphicData>
        </a:graphic>
      </p:graphicFrame>
      <p:graphicFrame>
        <p:nvGraphicFramePr>
          <p:cNvPr id="24" name="Diagram 23"/>
          <p:cNvGraphicFramePr/>
          <p:nvPr>
            <p:extLst/>
          </p:nvPr>
        </p:nvGraphicFramePr>
        <p:xfrm>
          <a:off x="4724400" y="1148576"/>
          <a:ext cx="3962400" cy="457200"/>
        </p:xfrm>
        <a:graphic>
          <a:graphicData uri="http://schemas.openxmlformats.org/drawingml/2006/diagram">
            <dgm:relIds xmlns:dgm="http://schemas.openxmlformats.org/drawingml/2006/diagram" xmlns:r="http://schemas.openxmlformats.org/officeDocument/2006/relationships" r:dm="rId35" r:lo="rId36" r:qs="rId37" r:cs="rId38"/>
          </a:graphicData>
        </a:graphic>
      </p:graphicFrame>
      <p:graphicFrame>
        <p:nvGraphicFramePr>
          <p:cNvPr id="26" name="Diagram 25"/>
          <p:cNvGraphicFramePr/>
          <p:nvPr>
            <p:extLst>
              <p:ext uri="{D42A27DB-BD31-4B8C-83A1-F6EECF244321}">
                <p14:modId xmlns:p14="http://schemas.microsoft.com/office/powerpoint/2010/main" val="713637596"/>
              </p:ext>
            </p:extLst>
          </p:nvPr>
        </p:nvGraphicFramePr>
        <p:xfrm>
          <a:off x="4724400" y="2089125"/>
          <a:ext cx="3962400" cy="457200"/>
        </p:xfrm>
        <a:graphic>
          <a:graphicData uri="http://schemas.openxmlformats.org/drawingml/2006/diagram">
            <dgm:relIds xmlns:dgm="http://schemas.openxmlformats.org/drawingml/2006/diagram" xmlns:r="http://schemas.openxmlformats.org/officeDocument/2006/relationships" r:dm="rId40" r:lo="rId41" r:qs="rId42" r:cs="rId43"/>
          </a:graphicData>
        </a:graphic>
      </p:graphicFrame>
      <p:pic>
        <p:nvPicPr>
          <p:cNvPr id="7174" name="Picture 6" descr="http://anthelios.laroche-posay.ca/sites/default/files/_beach/accumulation-border.png"/>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5029200" y="1636712"/>
            <a:ext cx="344488" cy="344488"/>
          </a:xfrm>
          <a:prstGeom prst="rect">
            <a:avLst/>
          </a:prstGeom>
          <a:noFill/>
          <a:extLst>
            <a:ext uri="{909E8E84-426E-40dd-AFC4-6F175D3DCCD1}">
              <a14:hiddenFill xmlns="" xmlns:a14="http://schemas.microsoft.com/office/drawing/2010/main">
                <a:solidFill>
                  <a:srgbClr val="FFFFFF"/>
                </a:solidFill>
              </a14:hiddenFill>
            </a:ext>
          </a:extLst>
        </p:spPr>
      </p:pic>
      <p:pic>
        <p:nvPicPr>
          <p:cNvPr id="7176" name="Picture 8" descr="http://cdn.flaticon.com/png/256/12143.png"/>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4970359" y="1143000"/>
            <a:ext cx="403329" cy="404905"/>
          </a:xfrm>
          <a:prstGeom prst="rect">
            <a:avLst/>
          </a:prstGeom>
          <a:noFill/>
          <a:extLst>
            <a:ext uri="{909E8E84-426E-40dd-AFC4-6F175D3DCCD1}">
              <a14:hiddenFill xmlns="" xmlns:a14="http://schemas.microsoft.com/office/drawing/2010/main">
                <a:solidFill>
                  <a:srgbClr val="FFFFFF"/>
                </a:solidFill>
              </a14:hiddenFill>
            </a:ext>
          </a:extLst>
        </p:spPr>
      </p:pic>
      <p:pic>
        <p:nvPicPr>
          <p:cNvPr id="7184" name="Picture 16" descr="http://www.iconsdb.com/icons/download/black/hexagon-outline-512.png"/>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723899" y="1524000"/>
            <a:ext cx="536575" cy="536575"/>
          </a:xfrm>
          <a:prstGeom prst="rect">
            <a:avLst/>
          </a:prstGeom>
          <a:noFill/>
          <a:extLst>
            <a:ext uri="{909E8E84-426E-40dd-AFC4-6F175D3DCCD1}">
              <a14:hiddenFill xmlns="" xmlns:a14="http://schemas.microsoft.com/office/drawing/2010/main">
                <a:solidFill>
                  <a:srgbClr val="FFFFFF"/>
                </a:solidFill>
              </a14:hiddenFill>
            </a:ext>
          </a:extLst>
        </p:spPr>
      </p:pic>
      <p:pic>
        <p:nvPicPr>
          <p:cNvPr id="7186" name="Picture 18" descr="http://cdn.flaticon.com/png/256/22554.png"/>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flipV="1">
            <a:off x="4876278" y="612284"/>
            <a:ext cx="573609" cy="448211"/>
          </a:xfrm>
          <a:prstGeom prst="rect">
            <a:avLst/>
          </a:prstGeom>
          <a:noFill/>
          <a:extLst>
            <a:ext uri="{909E8E84-426E-40dd-AFC4-6F175D3DCCD1}">
              <a14:hiddenFill xmlns="" xmlns:a14="http://schemas.microsoft.com/office/drawing/2010/main">
                <a:solidFill>
                  <a:srgbClr val="FFFFFF"/>
                </a:solidFill>
              </a14:hiddenFill>
            </a:ext>
          </a:extLst>
        </p:spPr>
      </p:pic>
      <p:pic>
        <p:nvPicPr>
          <p:cNvPr id="7188" name="Picture 20" descr="https://cdn2.iconfinder.com/data/icons/freecns-cumulus/16/519683-190_FormStarBorder-512.png"/>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791367" y="1141609"/>
            <a:ext cx="401638" cy="401638"/>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descr="http://cdn.flaticon.com/png/256/22554.png"/>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4992688" y="2052442"/>
            <a:ext cx="381000" cy="495935"/>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img2.wikia.nocookie.net/__cb20140207183500/nickfanon/images/6/63/Triangle.png"/>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648182" y="1943583"/>
            <a:ext cx="650391" cy="650391"/>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Rounded Rectangle 27"/>
          <p:cNvSpPr/>
          <p:nvPr/>
        </p:nvSpPr>
        <p:spPr bwMode="auto">
          <a:xfrm>
            <a:off x="914400" y="2540244"/>
            <a:ext cx="3276600" cy="425253"/>
          </a:xfrm>
          <a:prstGeom prst="roundRect">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bg1"/>
                </a:solidFill>
                <a:effectLst/>
                <a:latin typeface="Calibri"/>
                <a:ea typeface="ヒラギノ角ゴ ProN W3" pitchFamily="-65" charset="-128"/>
                <a:cs typeface="Calibri"/>
                <a:sym typeface="Gill Sans" pitchFamily="-65" charset="0"/>
              </a:rPr>
              <a:t>Multi-query performance</a:t>
            </a:r>
          </a:p>
        </p:txBody>
      </p:sp>
      <p:cxnSp>
        <p:nvCxnSpPr>
          <p:cNvPr id="43" name="Straight Connector 42"/>
          <p:cNvCxnSpPr/>
          <p:nvPr/>
        </p:nvCxnSpPr>
        <p:spPr>
          <a:xfrm flipH="1" flipV="1">
            <a:off x="1193005" y="3907291"/>
            <a:ext cx="19455" cy="587617"/>
          </a:xfrm>
          <a:prstGeom prst="line">
            <a:avLst/>
          </a:prstGeom>
          <a:ln w="76200">
            <a:solidFill>
              <a:srgbClr val="6B6BCF"/>
            </a:solidFill>
            <a:headEnd type="none" w="med" len="med"/>
            <a:tailEnd type="triangle" w="med" len="med"/>
          </a:ln>
        </p:spPr>
        <p:style>
          <a:lnRef idx="3">
            <a:schemeClr val="accent5"/>
          </a:lnRef>
          <a:fillRef idx="0">
            <a:schemeClr val="accent5"/>
          </a:fillRef>
          <a:effectRef idx="2">
            <a:schemeClr val="accent5"/>
          </a:effectRef>
          <a:fontRef idx="minor">
            <a:schemeClr val="tx1"/>
          </a:fontRef>
        </p:style>
      </p:cxnSp>
      <p:cxnSp>
        <p:nvCxnSpPr>
          <p:cNvPr id="44" name="Straight Connector 43"/>
          <p:cNvCxnSpPr/>
          <p:nvPr/>
        </p:nvCxnSpPr>
        <p:spPr>
          <a:xfrm flipH="1">
            <a:off x="1193005" y="3907291"/>
            <a:ext cx="3150395" cy="0"/>
          </a:xfrm>
          <a:prstGeom prst="line">
            <a:avLst/>
          </a:prstGeom>
          <a:ln w="34925">
            <a:solidFill>
              <a:srgbClr val="FF0000"/>
            </a:solidFill>
            <a:prstDash val="lgDashDot"/>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6" name="Rounded Rectangular Callout 45"/>
          <p:cNvSpPr/>
          <p:nvPr/>
        </p:nvSpPr>
        <p:spPr bwMode="auto">
          <a:xfrm>
            <a:off x="381000" y="3258978"/>
            <a:ext cx="1066800" cy="414754"/>
          </a:xfrm>
          <a:prstGeom prst="wedgeRoundRectCallout">
            <a:avLst>
              <a:gd name="adj1" fmla="val 20295"/>
              <a:gd name="adj2" fmla="val 119241"/>
              <a:gd name="adj3" fmla="val 16667"/>
            </a:avLst>
          </a:prstGeom>
          <a:solidFill>
            <a:schemeClr val="bg1"/>
          </a:solidFill>
          <a:ln>
            <a:solidFill>
              <a:schemeClr val="accent6">
                <a:lumMod val="7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Calibri"/>
                <a:ea typeface="ヒラギノ角ゴ ProN W3" pitchFamily="-65" charset="-128"/>
                <a:cs typeface="Calibri"/>
                <a:sym typeface="Gill Sans" pitchFamily="-65" charset="0"/>
              </a:rPr>
              <a:t>~ 50%</a:t>
            </a:r>
          </a:p>
        </p:txBody>
      </p:sp>
      <p:cxnSp>
        <p:nvCxnSpPr>
          <p:cNvPr id="34" name="Straight Connector 33"/>
          <p:cNvCxnSpPr/>
          <p:nvPr/>
        </p:nvCxnSpPr>
        <p:spPr>
          <a:xfrm flipV="1">
            <a:off x="4343400" y="3843136"/>
            <a:ext cx="0" cy="1490864"/>
          </a:xfrm>
          <a:prstGeom prst="line">
            <a:avLst/>
          </a:prstGeom>
          <a:ln w="76200">
            <a:solidFill>
              <a:srgbClr val="6B6BCF"/>
            </a:solidFill>
            <a:headEnd type="none" w="med" len="med"/>
            <a:tailEnd type="triangle" w="med" len="med"/>
          </a:ln>
        </p:spPr>
        <p:style>
          <a:lnRef idx="3">
            <a:schemeClr val="accent5"/>
          </a:lnRef>
          <a:fillRef idx="0">
            <a:schemeClr val="accent5"/>
          </a:fillRef>
          <a:effectRef idx="2">
            <a:schemeClr val="accent5"/>
          </a:effectRef>
          <a:fontRef idx="minor">
            <a:schemeClr val="tx1"/>
          </a:fontRef>
        </p:style>
      </p:cxnSp>
      <p:cxnSp>
        <p:nvCxnSpPr>
          <p:cNvPr id="36" name="Straight Connector 35"/>
          <p:cNvCxnSpPr/>
          <p:nvPr/>
        </p:nvCxnSpPr>
        <p:spPr>
          <a:xfrm flipH="1">
            <a:off x="1040606" y="5334000"/>
            <a:ext cx="3455194" cy="76200"/>
          </a:xfrm>
          <a:prstGeom prst="line">
            <a:avLst/>
          </a:prstGeom>
          <a:ln w="34925">
            <a:prstDash val="lgDashDot"/>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9" name="Rounded Rectangular Callout 38"/>
          <p:cNvSpPr/>
          <p:nvPr/>
        </p:nvSpPr>
        <p:spPr bwMode="auto">
          <a:xfrm>
            <a:off x="3429000" y="4473432"/>
            <a:ext cx="755039" cy="414754"/>
          </a:xfrm>
          <a:prstGeom prst="wedgeRoundRectCallout">
            <a:avLst>
              <a:gd name="adj1" fmla="val 66327"/>
              <a:gd name="adj2" fmla="val 29421"/>
              <a:gd name="adj3" fmla="val 16667"/>
            </a:avLst>
          </a:prstGeom>
          <a:solidFill>
            <a:schemeClr val="bg1"/>
          </a:solidFill>
          <a:ln>
            <a:solidFill>
              <a:schemeClr val="accent6">
                <a:lumMod val="7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1"/>
                </a:solidFill>
                <a:latin typeface="Calibri"/>
                <a:ea typeface="ヒラギノ角ゴ ProN W3" pitchFamily="-65" charset="-128"/>
                <a:cs typeface="Calibri"/>
                <a:sym typeface="Gill Sans" pitchFamily="-65" charset="0"/>
              </a:rPr>
              <a:t>~10X</a:t>
            </a:r>
          </a:p>
        </p:txBody>
      </p:sp>
      <p:sp>
        <p:nvSpPr>
          <p:cNvPr id="42" name="Rounded Rectangle 41"/>
          <p:cNvSpPr/>
          <p:nvPr/>
        </p:nvSpPr>
        <p:spPr bwMode="auto">
          <a:xfrm>
            <a:off x="6234478" y="3200400"/>
            <a:ext cx="2680921" cy="1702296"/>
          </a:xfrm>
          <a:prstGeom prst="roundRect">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500" dirty="0" smtClean="0">
                <a:solidFill>
                  <a:schemeClr val="bg1"/>
                </a:solidFill>
                <a:latin typeface="Calibri"/>
                <a:ea typeface="ヒラギノ角ゴ ProN W3" pitchFamily="-65" charset="-128"/>
                <a:cs typeface="Calibri"/>
                <a:sym typeface="Gill Sans" pitchFamily="-65" charset="0"/>
              </a:rPr>
              <a:t>CARLOG scales well and achieves near optimal performance</a:t>
            </a:r>
            <a:endParaRPr kumimoji="0" lang="en-US" sz="2500" b="0" i="0" u="none" strike="noStrike" cap="none" normalizeH="0" baseline="0" dirty="0" smtClean="0">
              <a:ln>
                <a:noFill/>
              </a:ln>
              <a:solidFill>
                <a:schemeClr val="bg1"/>
              </a:solidFill>
              <a:effectLst/>
              <a:latin typeface="Calibri"/>
              <a:ea typeface="ヒラギノ角ゴ ProN W3" pitchFamily="-65" charset="-128"/>
              <a:cs typeface="Calibri"/>
              <a:sym typeface="Gill Sans" pitchFamily="-65" charset="0"/>
            </a:endParaRPr>
          </a:p>
        </p:txBody>
      </p:sp>
      <p:graphicFrame>
        <p:nvGraphicFramePr>
          <p:cNvPr id="29" name="Diagram 28"/>
          <p:cNvGraphicFramePr/>
          <p:nvPr>
            <p:extLst>
              <p:ext uri="{D42A27DB-BD31-4B8C-83A1-F6EECF244321}">
                <p14:modId xmlns:p14="http://schemas.microsoft.com/office/powerpoint/2010/main" val="1308350279"/>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51" r:lo="rId52" r:qs="rId53" r:cs="rId54"/>
          </a:graphicData>
        </a:graphic>
      </p:graphicFrame>
    </p:spTree>
    <p:custDataLst>
      <p:tags r:id="rId1"/>
    </p:custDataLst>
    <p:extLst>
      <p:ext uri="{BB962C8B-B14F-4D97-AF65-F5344CB8AC3E}">
        <p14:creationId xmlns:p14="http://schemas.microsoft.com/office/powerpoint/2010/main" val="363102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right)">
                                      <p:cBhvr>
                                        <p:cTn id="7" dur="500"/>
                                        <p:tgtEl>
                                          <p:spTgt spid="4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00"/>
                                        <p:tgtEl>
                                          <p:spTgt spid="4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500"/>
                                        <p:tgtEl>
                                          <p:spTgt spid="36"/>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down)">
                                      <p:cBhvr>
                                        <p:cTn id="24" dur="500"/>
                                        <p:tgtEl>
                                          <p:spTgt spid="3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left)">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9" grpId="0" animBg="1"/>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CARLOG </a:t>
            </a:r>
            <a:r>
              <a:rPr lang="en-US" dirty="0" smtClean="0"/>
              <a:t>Summary and Future Work</a:t>
            </a:r>
          </a:p>
        </p:txBody>
      </p:sp>
      <p:sp>
        <p:nvSpPr>
          <p:cNvPr id="11" name="Slide Number Placeholder 10"/>
          <p:cNvSpPr>
            <a:spLocks noGrp="1"/>
          </p:cNvSpPr>
          <p:nvPr>
            <p:ph type="sldNum" sz="quarter" idx="12"/>
          </p:nvPr>
        </p:nvSpPr>
        <p:spPr/>
        <p:txBody>
          <a:bodyPr/>
          <a:lstStyle/>
          <a:p>
            <a:fld id="{B6F15528-21DE-4FAA-801E-634DDDAF4B2B}" type="slidenum">
              <a:rPr lang="en-US" smtClean="0"/>
              <a:pPr/>
              <a:t>28</a:t>
            </a:fld>
            <a:endParaRPr lang="en-US"/>
          </a:p>
        </p:txBody>
      </p:sp>
      <p:graphicFrame>
        <p:nvGraphicFramePr>
          <p:cNvPr id="5" name="Diagram 4"/>
          <p:cNvGraphicFramePr/>
          <p:nvPr>
            <p:extLst>
              <p:ext uri="{D42A27DB-BD31-4B8C-83A1-F6EECF244321}">
                <p14:modId xmlns:p14="http://schemas.microsoft.com/office/powerpoint/2010/main" val="4286815820"/>
              </p:ext>
            </p:extLst>
          </p:nvPr>
        </p:nvGraphicFramePr>
        <p:xfrm>
          <a:off x="609600" y="1066800"/>
          <a:ext cx="7924800" cy="484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2805573038"/>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05154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057400"/>
            <a:ext cx="9144000" cy="2133600"/>
          </a:xfrm>
          <a:prstGeom prst="rect">
            <a:avLst/>
          </a:prstGeom>
          <a:gradFill flip="none" rotWithShape="1">
            <a:gsLst>
              <a:gs pos="0">
                <a:srgbClr val="3366FF"/>
              </a:gs>
              <a:gs pos="100000">
                <a:srgbClr val="FFFFFF"/>
              </a:gs>
            </a:gsLst>
            <a:lin ang="1980000" scaled="0"/>
            <a:tileRect/>
          </a:gradFill>
          <a:ln>
            <a:noFill/>
          </a:ln>
          <a:effectLst>
            <a:outerShdw blurRad="50800" dist="38100" dir="2700000" algn="br">
              <a:srgbClr val="3366FF">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latin typeface="+mj-lt"/>
            </a:endParaRPr>
          </a:p>
        </p:txBody>
      </p:sp>
      <p:sp>
        <p:nvSpPr>
          <p:cNvPr id="9218" name="Rectangle 5"/>
          <p:cNvSpPr>
            <a:spLocks noChangeArrowheads="1"/>
          </p:cNvSpPr>
          <p:nvPr/>
        </p:nvSpPr>
        <p:spPr bwMode="auto">
          <a:xfrm>
            <a:off x="228600" y="2721114"/>
            <a:ext cx="8610600" cy="830997"/>
          </a:xfrm>
          <a:prstGeom prst="rect">
            <a:avLst/>
          </a:prstGeom>
          <a:noFill/>
          <a:ln w="9525">
            <a:noFill/>
            <a:miter lim="800000"/>
            <a:headEnd/>
            <a:tailEnd/>
          </a:ln>
        </p:spPr>
        <p:txBody>
          <a:bodyPr wrap="square">
            <a:prstTxWarp prst="textNoShape">
              <a:avLst/>
            </a:prstTxWarp>
            <a:spAutoFit/>
          </a:bodyPr>
          <a:lstStyle/>
          <a:p>
            <a:pPr algn="ctr">
              <a:lnSpc>
                <a:spcPct val="100000"/>
              </a:lnSpc>
              <a:spcBef>
                <a:spcPct val="0"/>
              </a:spcBef>
            </a:pPr>
            <a:r>
              <a:rPr lang="en-US" altLang="ko-KR" sz="4800" b="1" dirty="0" smtClean="0">
                <a:latin typeface="+mj-lt"/>
                <a:cs typeface="Calibri"/>
              </a:rPr>
              <a:t>Thank you</a:t>
            </a:r>
            <a:endParaRPr lang="en-US" altLang="ko-KR" sz="4800" b="1" dirty="0">
              <a:latin typeface="+mj-lt"/>
              <a:cs typeface="Calibri"/>
            </a:endParaRPr>
          </a:p>
        </p:txBody>
      </p:sp>
    </p:spTree>
    <p:extLst>
      <p:ext uri="{BB962C8B-B14F-4D97-AF65-F5344CB8AC3E}">
        <p14:creationId xmlns:p14="http://schemas.microsoft.com/office/powerpoint/2010/main" val="627005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bwMode="auto">
          <a:xfrm>
            <a:off x="4980214" y="1219200"/>
            <a:ext cx="3706586" cy="4960572"/>
          </a:xfrm>
          <a:prstGeom prst="roundRect">
            <a:avLst/>
          </a:prstGeom>
          <a:solidFill>
            <a:schemeClr val="bg1"/>
          </a:solidFill>
          <a:ln w="31750" cap="flat" cmpd="sng" algn="ctr">
            <a:solidFill>
              <a:schemeClr val="accent6">
                <a:lumMod val="60000"/>
                <a:lumOff val="40000"/>
              </a:schemeClr>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endParaRPr lang="en-US" b="1" dirty="0" smtClean="0">
              <a:solidFill>
                <a:schemeClr val="tx1"/>
              </a:solidFill>
              <a:cs typeface="Andale Mono"/>
            </a:endParaRPr>
          </a:p>
        </p:txBody>
      </p:sp>
      <p:sp>
        <p:nvSpPr>
          <p:cNvPr id="2" name="Title 1"/>
          <p:cNvSpPr>
            <a:spLocks noGrp="1"/>
          </p:cNvSpPr>
          <p:nvPr>
            <p:ph type="title"/>
          </p:nvPr>
        </p:nvSpPr>
        <p:spPr/>
        <p:txBody>
          <a:bodyPr/>
          <a:lstStyle/>
          <a:p>
            <a:r>
              <a:rPr lang="en-US" dirty="0"/>
              <a:t>Automotive Sensing Apps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graphicFrame>
        <p:nvGraphicFramePr>
          <p:cNvPr id="9" name="Diagram 8"/>
          <p:cNvGraphicFramePr/>
          <p:nvPr>
            <p:extLst>
              <p:ext uri="{D42A27DB-BD31-4B8C-83A1-F6EECF244321}">
                <p14:modId xmlns:p14="http://schemas.microsoft.com/office/powerpoint/2010/main" val="2103169321"/>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 name="Rounded Rectangle 26"/>
          <p:cNvSpPr/>
          <p:nvPr/>
        </p:nvSpPr>
        <p:spPr bwMode="auto">
          <a:xfrm>
            <a:off x="457200" y="1219199"/>
            <a:ext cx="3706586" cy="4960573"/>
          </a:xfrm>
          <a:prstGeom prst="roundRect">
            <a:avLst/>
          </a:prstGeom>
          <a:solidFill>
            <a:schemeClr val="bg1"/>
          </a:solidFill>
          <a:ln w="31750" cap="flat" cmpd="sng" algn="ctr">
            <a:solidFill>
              <a:schemeClr val="accent6">
                <a:lumMod val="60000"/>
                <a:lumOff val="40000"/>
              </a:schemeClr>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endParaRPr lang="en-US" b="1" dirty="0" smtClean="0">
              <a:solidFill>
                <a:schemeClr val="tx1"/>
              </a:solidFill>
              <a:cs typeface="Andale Mono"/>
            </a:endParaRPr>
          </a:p>
        </p:txBody>
      </p:sp>
      <p:graphicFrame>
        <p:nvGraphicFramePr>
          <p:cNvPr id="4" name="Diagram 3"/>
          <p:cNvGraphicFramePr/>
          <p:nvPr>
            <p:extLst>
              <p:ext uri="{D42A27DB-BD31-4B8C-83A1-F6EECF244321}">
                <p14:modId xmlns:p14="http://schemas.microsoft.com/office/powerpoint/2010/main" val="2806629878"/>
              </p:ext>
            </p:extLst>
          </p:nvPr>
        </p:nvGraphicFramePr>
        <p:xfrm>
          <a:off x="685800" y="1371600"/>
          <a:ext cx="7696200" cy="70189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6" name="Picture 2" descr="http://4.bp.blogspot.com/-QKTWTHGe8zM/U0Ad0CehsLI/AAAAAAAABQ4/WnWaKhAmH0o/s1600/yQLC4Q-q403vIQH7HPgvDMEjj_EU_pzaPpGIzrI5rER9yjK_5YUsSkBrXQYgOd-oDaiD=w30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56665" y="3755006"/>
            <a:ext cx="953684" cy="953684"/>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http://us.cdn3.123rf.com/168nwm/mawear/mawear0601/mawear060100006/303797-vehicles-on-wet-road-in-the-rain.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73724" y="2337837"/>
            <a:ext cx="2179076" cy="116736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52" name="Picture 4" descr="http://i.dailymail.co.uk/i/pix/2011/12/20/article-2076659-0F3CE30000000578-881_468x315.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73724" y="3581400"/>
            <a:ext cx="2179075" cy="119188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54" name="Picture 6" descr="http://ohio.aaa.com/images/backgrounds/clean_road.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73724" y="4766982"/>
            <a:ext cx="2179076" cy="120921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58" name="Picture 10" descr="http://fc04.deviantart.net/fs70/i/2012/277/2/8/music_notes_png_by_doloresdevelde-d5gt351.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019800" y="5050742"/>
            <a:ext cx="1905000" cy="1129030"/>
          </a:xfrm>
          <a:prstGeom prst="rect">
            <a:avLst/>
          </a:prstGeom>
          <a:noFill/>
          <a:extLst>
            <a:ext uri="{909E8E84-426E-40dd-AFC4-6F175D3DCCD1}">
              <a14:hiddenFill xmlns="" xmlns:a14="http://schemas.microsoft.com/office/drawing/2010/main">
                <a:solidFill>
                  <a:srgbClr val="FFFFFF"/>
                </a:solidFill>
              </a14:hiddenFill>
            </a:ext>
          </a:extLst>
        </p:spPr>
      </p:pic>
      <p:pic>
        <p:nvPicPr>
          <p:cNvPr id="2062" name="Picture 14" descr="http://www.iconpng.com/png/pictograms/windshield-wiper.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47707" y="2133600"/>
            <a:ext cx="1371600" cy="1371600"/>
          </a:xfrm>
          <a:prstGeom prst="rect">
            <a:avLst/>
          </a:prstGeom>
          <a:noFill/>
          <a:extLst>
            <a:ext uri="{909E8E84-426E-40dd-AFC4-6F175D3DCCD1}">
              <a14:hiddenFill xmlns="" xmlns:a14="http://schemas.microsoft.com/office/drawing/2010/main">
                <a:solidFill>
                  <a:srgbClr val="FFFFFF"/>
                </a:solidFill>
              </a14:hiddenFill>
            </a:ext>
          </a:extLst>
        </p:spPr>
      </p:pic>
      <p:sp>
        <p:nvSpPr>
          <p:cNvPr id="43" name="Right Arrow 42"/>
          <p:cNvSpPr/>
          <p:nvPr/>
        </p:nvSpPr>
        <p:spPr bwMode="auto">
          <a:xfrm>
            <a:off x="3720844" y="2498044"/>
            <a:ext cx="1917955" cy="720080"/>
          </a:xfrm>
          <a:prstGeom prst="rightArrow">
            <a:avLst/>
          </a:prstGeom>
          <a:solidFill>
            <a:srgbClr val="9A0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mtClean="0">
              <a:solidFill>
                <a:schemeClr val="bg1"/>
              </a:solidFill>
              <a:latin typeface="Calibri"/>
              <a:ea typeface="ヒラギノ角ゴ ProN W3" pitchFamily="-65" charset="-128"/>
              <a:cs typeface="Calibri"/>
              <a:sym typeface="Gill Sans" pitchFamily="-65" charset="0"/>
            </a:endParaRPr>
          </a:p>
        </p:txBody>
      </p:sp>
      <p:sp>
        <p:nvSpPr>
          <p:cNvPr id="45" name="Right Arrow 44"/>
          <p:cNvSpPr/>
          <p:nvPr/>
        </p:nvSpPr>
        <p:spPr bwMode="auto">
          <a:xfrm>
            <a:off x="3722974" y="3730339"/>
            <a:ext cx="1917955" cy="720080"/>
          </a:xfrm>
          <a:prstGeom prst="rightArrow">
            <a:avLst/>
          </a:prstGeom>
          <a:solidFill>
            <a:srgbClr val="9A0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mtClean="0">
              <a:solidFill>
                <a:schemeClr val="bg1"/>
              </a:solidFill>
              <a:latin typeface="Calibri"/>
              <a:ea typeface="ヒラギノ角ゴ ProN W3" pitchFamily="-65" charset="-128"/>
              <a:cs typeface="Calibri"/>
              <a:sym typeface="Gill Sans" pitchFamily="-65" charset="0"/>
            </a:endParaRPr>
          </a:p>
        </p:txBody>
      </p:sp>
      <p:sp>
        <p:nvSpPr>
          <p:cNvPr id="46" name="Right Arrow 45"/>
          <p:cNvSpPr/>
          <p:nvPr/>
        </p:nvSpPr>
        <p:spPr bwMode="auto">
          <a:xfrm>
            <a:off x="3693631" y="4922089"/>
            <a:ext cx="1917955" cy="720080"/>
          </a:xfrm>
          <a:prstGeom prst="rightArrow">
            <a:avLst/>
          </a:prstGeom>
          <a:solidFill>
            <a:srgbClr val="9A0000"/>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mtClean="0">
              <a:solidFill>
                <a:schemeClr val="bg1"/>
              </a:solidFill>
              <a:latin typeface="Calibri"/>
              <a:ea typeface="ヒラギノ角ゴ ProN W3" pitchFamily="-65" charset="-128"/>
              <a:cs typeface="Calibri"/>
              <a:sym typeface="Gill Sans" pitchFamily="-65" charset="0"/>
            </a:endParaRPr>
          </a:p>
        </p:txBody>
      </p:sp>
      <p:sp>
        <p:nvSpPr>
          <p:cNvPr id="47" name="圆角矩形 109"/>
          <p:cNvSpPr/>
          <p:nvPr/>
        </p:nvSpPr>
        <p:spPr>
          <a:xfrm>
            <a:off x="323638" y="5041012"/>
            <a:ext cx="8523646" cy="978788"/>
          </a:xfrm>
          <a:prstGeom prst="roundRect">
            <a:avLst/>
          </a:prstGeom>
          <a:solidFill>
            <a:srgbClr val="DAECFB"/>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dirty="0" smtClean="0">
                <a:solidFill>
                  <a:schemeClr val="tx1"/>
                </a:solidFill>
                <a:latin typeface="Calibri"/>
                <a:ea typeface="ヒラギノ角ゴ ProN W3" pitchFamily="-65" charset="-128"/>
                <a:cs typeface="Calibri"/>
              </a:rPr>
              <a:t>Automotive Event-driven Apps</a:t>
            </a:r>
            <a:endParaRPr lang="en-US" sz="3200" dirty="0">
              <a:solidFill>
                <a:schemeClr val="tx1"/>
              </a:solidFill>
              <a:latin typeface="Calibri"/>
              <a:ea typeface="ヒラギノ角ゴ ProN W3" pitchFamily="-65" charset="-128"/>
              <a:cs typeface="Calibri"/>
            </a:endParaRPr>
          </a:p>
        </p:txBody>
      </p:sp>
    </p:spTree>
    <p:custDataLst>
      <p:tags r:id="rId1"/>
    </p:custDataLst>
    <p:extLst>
      <p:ext uri="{BB962C8B-B14F-4D97-AF65-F5344CB8AC3E}">
        <p14:creationId xmlns:p14="http://schemas.microsoft.com/office/powerpoint/2010/main" val="2954703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D459A7F3-65B9-46B0-A580-D3138EFE11EE}"/>
                                            </p:graphicEl>
                                          </p:spTgt>
                                        </p:tgtEl>
                                        <p:attrNameLst>
                                          <p:attrName>style.visibility</p:attrName>
                                        </p:attrNameLst>
                                      </p:cBhvr>
                                      <p:to>
                                        <p:strVal val="visible"/>
                                      </p:to>
                                    </p:set>
                                    <p:animEffect transition="in" filter="wipe(left)">
                                      <p:cBhvr>
                                        <p:cTn id="7" dur="500"/>
                                        <p:tgtEl>
                                          <p:spTgt spid="4">
                                            <p:graphicEl>
                                              <a:dgm id="{D459A7F3-65B9-46B0-A580-D3138EFE11EE}"/>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graphicEl>
                                              <a:dgm id="{9F2D96D9-DE2D-4C65-98C8-2343BD50172C}"/>
                                            </p:graphicEl>
                                          </p:spTgt>
                                        </p:tgtEl>
                                        <p:attrNameLst>
                                          <p:attrName>style.visibility</p:attrName>
                                        </p:attrNameLst>
                                      </p:cBhvr>
                                      <p:to>
                                        <p:strVal val="visible"/>
                                      </p:to>
                                    </p:set>
                                    <p:animEffect transition="in" filter="wipe(left)">
                                      <p:cBhvr>
                                        <p:cTn id="11" dur="500"/>
                                        <p:tgtEl>
                                          <p:spTgt spid="4">
                                            <p:graphicEl>
                                              <a:dgm id="{9F2D96D9-DE2D-4C65-98C8-2343BD50172C}"/>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graphicEl>
                                              <a:dgm id="{FE44F264-5752-4BC7-BE52-6A0A9D29EDF1}"/>
                                            </p:graphicEl>
                                          </p:spTgt>
                                        </p:tgtEl>
                                        <p:attrNameLst>
                                          <p:attrName>style.visibility</p:attrName>
                                        </p:attrNameLst>
                                      </p:cBhvr>
                                      <p:to>
                                        <p:strVal val="visible"/>
                                      </p:to>
                                    </p:set>
                                    <p:animEffect transition="in" filter="wipe(left)">
                                      <p:cBhvr>
                                        <p:cTn id="15" dur="500"/>
                                        <p:tgtEl>
                                          <p:spTgt spid="4">
                                            <p:graphicEl>
                                              <a:dgm id="{FE44F264-5752-4BC7-BE52-6A0A9D29EDF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wipe(left)">
                                      <p:cBhvr>
                                        <p:cTn id="20" dur="500"/>
                                        <p:tgtEl>
                                          <p:spTgt spid="2050"/>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500"/>
                                        <p:tgtEl>
                                          <p:spTgt spid="43"/>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062"/>
                                        </p:tgtEl>
                                        <p:attrNameLst>
                                          <p:attrName>style.visibility</p:attrName>
                                        </p:attrNameLst>
                                      </p:cBhvr>
                                      <p:to>
                                        <p:strVal val="visible"/>
                                      </p:to>
                                    </p:set>
                                    <p:animEffect transition="in" filter="wipe(left)">
                                      <p:cBhvr>
                                        <p:cTn id="28" dur="500"/>
                                        <p:tgtEl>
                                          <p:spTgt spid="206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wipe(left)">
                                      <p:cBhvr>
                                        <p:cTn id="33" dur="500"/>
                                        <p:tgtEl>
                                          <p:spTgt spid="2052"/>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500"/>
                                        <p:tgtEl>
                                          <p:spTgt spid="45"/>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left)">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054"/>
                                        </p:tgtEl>
                                        <p:attrNameLst>
                                          <p:attrName>style.visibility</p:attrName>
                                        </p:attrNameLst>
                                      </p:cBhvr>
                                      <p:to>
                                        <p:strVal val="visible"/>
                                      </p:to>
                                    </p:set>
                                    <p:animEffect transition="in" filter="wipe(left)">
                                      <p:cBhvr>
                                        <p:cTn id="46" dur="500"/>
                                        <p:tgtEl>
                                          <p:spTgt spid="205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left)">
                                      <p:cBhvr>
                                        <p:cTn id="50" dur="500"/>
                                        <p:tgtEl>
                                          <p:spTgt spid="46"/>
                                        </p:tgtEl>
                                      </p:cBhvr>
                                    </p:animEffect>
                                  </p:childTnLst>
                                </p:cTn>
                              </p:par>
                            </p:childTnLst>
                          </p:cTn>
                        </p:par>
                        <p:par>
                          <p:cTn id="51" fill="hold">
                            <p:stCondLst>
                              <p:cond delay="1000"/>
                            </p:stCondLst>
                            <p:childTnLst>
                              <p:par>
                                <p:cTn id="52" presetID="22" presetClass="entr" presetSubtype="8" fill="hold" nodeType="afterEffect">
                                  <p:stCondLst>
                                    <p:cond delay="0"/>
                                  </p:stCondLst>
                                  <p:childTnLst>
                                    <p:set>
                                      <p:cBhvr>
                                        <p:cTn id="53" dur="1" fill="hold">
                                          <p:stCondLst>
                                            <p:cond delay="0"/>
                                          </p:stCondLst>
                                        </p:cTn>
                                        <p:tgtEl>
                                          <p:spTgt spid="2058"/>
                                        </p:tgtEl>
                                        <p:attrNameLst>
                                          <p:attrName>style.visibility</p:attrName>
                                        </p:attrNameLst>
                                      </p:cBhvr>
                                      <p:to>
                                        <p:strVal val="visible"/>
                                      </p:to>
                                    </p:set>
                                    <p:animEffect transition="in" filter="wipe(left)">
                                      <p:cBhvr>
                                        <p:cTn id="54" dur="500"/>
                                        <p:tgtEl>
                                          <p:spTgt spid="2058"/>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43" grpId="0" animBg="1"/>
      <p:bldP spid="45" grpId="0" animBg="1"/>
      <p:bldP spid="46" grpId="0" animBg="1"/>
      <p:bldP spid="4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Platform</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a:p>
        </p:txBody>
      </p:sp>
      <p:sp>
        <p:nvSpPr>
          <p:cNvPr id="7" name="AutoShape 8" descr="Cover art"/>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Rounded Rectangle 44"/>
          <p:cNvSpPr/>
          <p:nvPr/>
        </p:nvSpPr>
        <p:spPr>
          <a:xfrm>
            <a:off x="8795559" y="9275224"/>
            <a:ext cx="490880" cy="23149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rgbClr val="FF0000"/>
                </a:solidFill>
              </a:rPr>
              <a:t>Apple</a:t>
            </a:r>
            <a:r>
              <a:rPr lang="en-US" sz="2400" b="1" dirty="0" smtClean="0">
                <a:solidFill>
                  <a:srgbClr val="FF0000"/>
                </a:solidFill>
              </a:rPr>
              <a:t> </a:t>
            </a:r>
            <a:r>
              <a:rPr lang="en-US" b="1" dirty="0" err="1">
                <a:solidFill>
                  <a:srgbClr val="FF0000"/>
                </a:solidFill>
              </a:rPr>
              <a:t>CarPlay</a:t>
            </a:r>
            <a:endParaRPr lang="en-US" b="1" dirty="0">
              <a:solidFill>
                <a:srgbClr val="FF0000"/>
              </a:solidFill>
            </a:endParaRPr>
          </a:p>
        </p:txBody>
      </p:sp>
      <p:pic>
        <p:nvPicPr>
          <p:cNvPr id="46" name="Picture 2" descr="http://blog.iao.fraunhofer.de/images/blog/apps-im-au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572879"/>
            <a:ext cx="4223559" cy="1707207"/>
          </a:xfrm>
          <a:prstGeom prst="rect">
            <a:avLst/>
          </a:prstGeom>
          <a:noFill/>
          <a:extLst>
            <a:ext uri="{909E8E84-426E-40dd-AFC4-6F175D3DCCD1}">
              <a14:hiddenFill xmlns="" xmlns:a14="http://schemas.microsoft.com/office/drawing/2010/main">
                <a:solidFill>
                  <a:srgbClr val="FFFFFF"/>
                </a:solidFill>
              </a14:hiddenFill>
            </a:ext>
          </a:extLst>
        </p:spPr>
      </p:pic>
      <p:pic>
        <p:nvPicPr>
          <p:cNvPr id="1074" name="Picture 50" descr="http://greatcarwallpaper.com/wallpapers/cadillac-sts-car-interior_00173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41" y="1247071"/>
            <a:ext cx="3810676" cy="2381672"/>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ectangle 14"/>
          <p:cNvSpPr/>
          <p:nvPr/>
        </p:nvSpPr>
        <p:spPr>
          <a:xfrm>
            <a:off x="3200401" y="1756856"/>
            <a:ext cx="838200" cy="529144"/>
          </a:xfrm>
          <a:prstGeom prst="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76" name="Picture 52" descr="http://1.bp.blogspot.com/-LqynW4CG9Hk/UVl6ErtHoOI/AAAAAAAAEM0/rnxEW-AVL10/s1600/vehicle-telematics-infotainme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7285" y="1237778"/>
            <a:ext cx="3810000" cy="2286000"/>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Right Arrow 16"/>
          <p:cNvSpPr/>
          <p:nvPr/>
        </p:nvSpPr>
        <p:spPr>
          <a:xfrm>
            <a:off x="4063691" y="1811740"/>
            <a:ext cx="990600" cy="381000"/>
          </a:xfrm>
          <a:prstGeom prst="rightArrow">
            <a:avLst/>
          </a:prstGeom>
          <a:solidFill>
            <a:schemeClr val="accent1">
              <a:lumMod val="90000"/>
            </a:schemeClr>
          </a:solidFill>
          <a:ln w="38100" cmpd="dbl">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Right Arrow 51"/>
          <p:cNvSpPr/>
          <p:nvPr/>
        </p:nvSpPr>
        <p:spPr>
          <a:xfrm rot="5400000">
            <a:off x="6376985" y="3870324"/>
            <a:ext cx="990600" cy="381000"/>
          </a:xfrm>
          <a:prstGeom prst="rightArrow">
            <a:avLst/>
          </a:prstGeom>
          <a:solidFill>
            <a:schemeClr val="accent1">
              <a:lumMod val="90000"/>
            </a:schemeClr>
          </a:solidFill>
          <a:ln w="38100" cmpd="dbl">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78" name="Picture 54" descr="http://www.phnt.net/images/Android_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9124" y="3619450"/>
            <a:ext cx="642661" cy="727074"/>
          </a:xfrm>
          <a:prstGeom prst="rect">
            <a:avLst/>
          </a:prstGeom>
          <a:noFill/>
          <a:extLst>
            <a:ext uri="{909E8E84-426E-40dd-AFC4-6F175D3DCCD1}">
              <a14:hiddenFill xmlns="" xmlns:a14="http://schemas.microsoft.com/office/drawing/2010/main">
                <a:solidFill>
                  <a:srgbClr val="FFFFFF"/>
                </a:solidFill>
              </a14:hiddenFill>
            </a:ext>
          </a:extLst>
        </p:spPr>
      </p:pic>
      <p:pic>
        <p:nvPicPr>
          <p:cNvPr id="1080" name="Picture 56" descr="http://upload.wikimedia.org/wikipedia/en/c/c9/IOS_in_the_Car_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7688" y="3728766"/>
            <a:ext cx="617758" cy="617758"/>
          </a:xfrm>
          <a:prstGeom prst="rect">
            <a:avLst/>
          </a:prstGeom>
          <a:noFill/>
          <a:extLst>
            <a:ext uri="{909E8E84-426E-40dd-AFC4-6F175D3DCCD1}">
              <a14:hiddenFill xmlns="" xmlns:a14="http://schemas.microsoft.com/office/drawing/2010/main">
                <a:solidFill>
                  <a:srgbClr val="FFFFFF"/>
                </a:solidFill>
              </a14:hiddenFill>
            </a:ext>
          </a:extLst>
        </p:spPr>
      </p:pic>
      <p:sp>
        <p:nvSpPr>
          <p:cNvPr id="55" name="Rounded Rectangle 54"/>
          <p:cNvSpPr/>
          <p:nvPr/>
        </p:nvSpPr>
        <p:spPr bwMode="auto">
          <a:xfrm>
            <a:off x="341429" y="4287147"/>
            <a:ext cx="4283512" cy="1026160"/>
          </a:xfrm>
          <a:prstGeom prst="roundRect">
            <a:avLst/>
          </a:prstGeom>
          <a:solidFill>
            <a:srgbClr val="DAECFB"/>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a:ea typeface="ヒラギノ角ゴ ProN W3" pitchFamily="-65" charset="-128"/>
                <a:cs typeface="Calibri"/>
                <a:sym typeface="Gill Sans" pitchFamily="-65" charset="0"/>
              </a:rPr>
              <a:t>More Apps are coming to Automobile</a:t>
            </a:r>
            <a:r>
              <a:rPr kumimoji="0" lang="en-US" sz="2800" b="0" i="0" u="none" strike="noStrike" cap="none" normalizeH="0" dirty="0" smtClean="0">
                <a:ln>
                  <a:noFill/>
                </a:ln>
                <a:solidFill>
                  <a:schemeClr val="tx1"/>
                </a:solidFill>
                <a:effectLst/>
                <a:latin typeface="Calibri"/>
                <a:ea typeface="ヒラギノ角ゴ ProN W3" pitchFamily="-65" charset="-128"/>
                <a:cs typeface="Calibri"/>
                <a:sym typeface="Gill Sans" pitchFamily="-65" charset="0"/>
              </a:rPr>
              <a:t> Platform!</a:t>
            </a:r>
            <a:endParaRPr kumimoji="0" lang="en-US" sz="2800" b="0" i="0" u="none" strike="noStrike" cap="none" normalizeH="0" baseline="0" dirty="0" smtClean="0">
              <a:ln>
                <a:noFill/>
              </a:ln>
              <a:solidFill>
                <a:schemeClr val="tx1"/>
              </a:solidFill>
              <a:effectLst/>
              <a:latin typeface="Calibri"/>
              <a:ea typeface="ヒラギノ角ゴ ProN W3" pitchFamily="-65" charset="-128"/>
              <a:cs typeface="Calibri"/>
              <a:sym typeface="Gill Sans" pitchFamily="-65" charset="0"/>
            </a:endParaRPr>
          </a:p>
        </p:txBody>
      </p:sp>
      <p:graphicFrame>
        <p:nvGraphicFramePr>
          <p:cNvPr id="18" name="Diagram 17"/>
          <p:cNvGraphicFramePr/>
          <p:nvPr>
            <p:extLst>
              <p:ext uri="{D42A27DB-BD31-4B8C-83A1-F6EECF244321}">
                <p14:modId xmlns:p14="http://schemas.microsoft.com/office/powerpoint/2010/main" val="2103169321"/>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3526222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76"/>
                                        </p:tgtEl>
                                        <p:attrNameLst>
                                          <p:attrName>style.visibility</p:attrName>
                                        </p:attrNameLst>
                                      </p:cBhvr>
                                      <p:to>
                                        <p:strVal val="visible"/>
                                      </p:to>
                                    </p:set>
                                    <p:animEffect transition="in" filter="wipe(left)">
                                      <p:cBhvr>
                                        <p:cTn id="15" dur="500"/>
                                        <p:tgtEl>
                                          <p:spTgt spid="107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78"/>
                                        </p:tgtEl>
                                        <p:attrNameLst>
                                          <p:attrName>style.visibility</p:attrName>
                                        </p:attrNameLst>
                                      </p:cBhvr>
                                      <p:to>
                                        <p:strVal val="visible"/>
                                      </p:to>
                                    </p:set>
                                    <p:animEffect transition="in" filter="barn(inVertical)">
                                      <p:cBhvr>
                                        <p:cTn id="20" dur="500"/>
                                        <p:tgtEl>
                                          <p:spTgt spid="1078"/>
                                        </p:tgtEl>
                                      </p:cBhvr>
                                    </p:animEffect>
                                  </p:childTnLst>
                                </p:cTn>
                              </p:par>
                            </p:childTnLst>
                          </p:cTn>
                        </p:par>
                        <p:par>
                          <p:cTn id="21" fill="hold">
                            <p:stCondLst>
                              <p:cond delay="500"/>
                            </p:stCondLst>
                            <p:childTnLst>
                              <p:par>
                                <p:cTn id="22" presetID="16" presetClass="entr" presetSubtype="21" fill="hold" nodeType="afterEffect">
                                  <p:stCondLst>
                                    <p:cond delay="0"/>
                                  </p:stCondLst>
                                  <p:childTnLst>
                                    <p:set>
                                      <p:cBhvr>
                                        <p:cTn id="23" dur="1" fill="hold">
                                          <p:stCondLst>
                                            <p:cond delay="0"/>
                                          </p:stCondLst>
                                        </p:cTn>
                                        <p:tgtEl>
                                          <p:spTgt spid="1080"/>
                                        </p:tgtEl>
                                        <p:attrNameLst>
                                          <p:attrName>style.visibility</p:attrName>
                                        </p:attrNameLst>
                                      </p:cBhvr>
                                      <p:to>
                                        <p:strVal val="visible"/>
                                      </p:to>
                                    </p:set>
                                    <p:animEffect transition="in" filter="barn(inVertical)">
                                      <p:cBhvr>
                                        <p:cTn id="24" dur="500"/>
                                        <p:tgtEl>
                                          <p:spTgt spid="1080"/>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up)">
                                      <p:cBhvr>
                                        <p:cTn id="28" dur="500"/>
                                        <p:tgtEl>
                                          <p:spTgt spid="52"/>
                                        </p:tgtEl>
                                      </p:cBhvr>
                                    </p:animEffect>
                                  </p:childTnLst>
                                </p:cTn>
                              </p:par>
                            </p:childTnLst>
                          </p:cTn>
                        </p:par>
                        <p:par>
                          <p:cTn id="29" fill="hold">
                            <p:stCondLst>
                              <p:cond delay="1500"/>
                            </p:stCondLst>
                            <p:childTnLst>
                              <p:par>
                                <p:cTn id="30" presetID="22" presetClass="entr" presetSubtype="1"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up)">
                                      <p:cBhvr>
                                        <p:cTn id="32" dur="500"/>
                                        <p:tgtEl>
                                          <p:spTgt spid="46"/>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52" grpId="0" animBg="1"/>
      <p:bldP spid="5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a:p>
        </p:txBody>
      </p:sp>
      <p:sp>
        <p:nvSpPr>
          <p:cNvPr id="7" name="AutoShape 8" descr="Cover art"/>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Rounded Rectangle 44"/>
          <p:cNvSpPr/>
          <p:nvPr/>
        </p:nvSpPr>
        <p:spPr>
          <a:xfrm>
            <a:off x="8795559" y="9275224"/>
            <a:ext cx="490880" cy="23149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rgbClr val="FF0000"/>
                </a:solidFill>
              </a:rPr>
              <a:t>Apple</a:t>
            </a:r>
            <a:r>
              <a:rPr lang="en-US" sz="2400" b="1" dirty="0" smtClean="0">
                <a:solidFill>
                  <a:srgbClr val="FF0000"/>
                </a:solidFill>
              </a:rPr>
              <a:t> </a:t>
            </a:r>
            <a:r>
              <a:rPr lang="en-US" b="1" dirty="0" err="1">
                <a:solidFill>
                  <a:srgbClr val="FF0000"/>
                </a:solidFill>
              </a:rPr>
              <a:t>CarPlay</a:t>
            </a:r>
            <a:endParaRPr lang="en-US" b="1" dirty="0">
              <a:solidFill>
                <a:srgbClr val="FF0000"/>
              </a:solidFill>
            </a:endParaRPr>
          </a:p>
        </p:txBody>
      </p:sp>
      <p:sp>
        <p:nvSpPr>
          <p:cNvPr id="16" name="Rounded Rectangle 15"/>
          <p:cNvSpPr/>
          <p:nvPr/>
        </p:nvSpPr>
        <p:spPr bwMode="auto">
          <a:xfrm>
            <a:off x="1029600" y="3131999"/>
            <a:ext cx="7200000" cy="1440000"/>
          </a:xfrm>
          <a:prstGeom prst="roundRect">
            <a:avLst/>
          </a:prstGeom>
          <a:solidFill>
            <a:schemeClr val="accent2">
              <a:tint val="60000"/>
              <a:hueOff val="0"/>
              <a:satOff val="0"/>
              <a:lumOff val="0"/>
            </a:schemeClr>
          </a:solidFill>
          <a:scene3d>
            <a:camera prst="orthographicFront"/>
            <a:lightRig rig="threePt" dir="t"/>
          </a:scene3d>
          <a:sp3d>
            <a:bevelT/>
          </a:sp3d>
        </p:spPr>
        <p:style>
          <a:lnRef idx="3">
            <a:schemeClr val="lt1">
              <a:hueOff val="0"/>
              <a:satOff val="0"/>
              <a:lumOff val="0"/>
              <a:alphaOff val="0"/>
            </a:schemeClr>
          </a:lnRef>
          <a:fillRef idx="1">
            <a:schemeClr val="accent2">
              <a:tint val="60000"/>
              <a:hueOff val="0"/>
              <a:satOff val="0"/>
              <a:lumOff val="0"/>
              <a:alphaOff val="0"/>
            </a:schemeClr>
          </a:fillRef>
          <a:effectRef idx="1">
            <a:schemeClr val="accent2">
              <a:tint val="60000"/>
              <a:hueOff val="0"/>
              <a:satOff val="0"/>
              <a:lumOff val="0"/>
              <a:alphaOff val="0"/>
            </a:schemeClr>
          </a:effectRef>
          <a:fontRef idx="minor">
            <a:schemeClr val="dk1">
              <a:hueOff val="0"/>
              <a:satOff val="0"/>
              <a:lumOff val="0"/>
              <a:alphaOff val="0"/>
            </a:schemeClr>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800">
              <a:solidFill>
                <a:schemeClr val="bg1"/>
              </a:solidFill>
              <a:latin typeface="Calibri"/>
              <a:ea typeface="ヒラギノ角ゴ ProN W3" pitchFamily="-65" charset="-128"/>
              <a:cs typeface="Calibri"/>
              <a:sym typeface="Gill Sans" pitchFamily="-65" charset="0"/>
            </a:endParaRPr>
          </a:p>
        </p:txBody>
      </p:sp>
      <p:sp>
        <p:nvSpPr>
          <p:cNvPr id="19" name="TextBox 18"/>
          <p:cNvSpPr txBox="1"/>
          <p:nvPr/>
        </p:nvSpPr>
        <p:spPr>
          <a:xfrm>
            <a:off x="3087000" y="3131999"/>
            <a:ext cx="4876800" cy="1323439"/>
          </a:xfrm>
          <a:prstGeom prst="rect">
            <a:avLst/>
          </a:prstGeom>
          <a:noFill/>
        </p:spPr>
        <p:txBody>
          <a:bodyPr wrap="square" rtlCol="0">
            <a:spAutoFit/>
          </a:bodyPr>
          <a:lstStyle/>
          <a:p>
            <a:r>
              <a:rPr lang="en-US" sz="3000" dirty="0" smtClean="0">
                <a:latin typeface="Calibri"/>
                <a:cs typeface="Calibri"/>
              </a:rPr>
              <a:t>Cloud</a:t>
            </a:r>
          </a:p>
          <a:p>
            <a:pPr>
              <a:buFont typeface="Wingdings" charset="2"/>
              <a:buChar char="§"/>
            </a:pPr>
            <a:r>
              <a:rPr lang="en-US" sz="2500" dirty="0" smtClean="0">
                <a:latin typeface="Calibri"/>
                <a:cs typeface="Calibri"/>
              </a:rPr>
              <a:t> Vehicle related Information</a:t>
            </a:r>
          </a:p>
          <a:p>
            <a:pPr>
              <a:buFont typeface="Wingdings" charset="2"/>
              <a:buChar char="§"/>
            </a:pPr>
            <a:r>
              <a:rPr lang="en-US" sz="2500" dirty="0" smtClean="0">
                <a:latin typeface="Calibri"/>
                <a:cs typeface="Calibri"/>
              </a:rPr>
              <a:t> </a:t>
            </a:r>
            <a:r>
              <a:rPr lang="en-US" sz="2500" dirty="0">
                <a:latin typeface="Calibri"/>
                <a:cs typeface="Calibri"/>
              </a:rPr>
              <a:t>Network accessible</a:t>
            </a:r>
            <a:endParaRPr lang="en-US" sz="2500" dirty="0" smtClean="0">
              <a:latin typeface="Calibri"/>
              <a:cs typeface="Calibri"/>
            </a:endParaRPr>
          </a:p>
        </p:txBody>
      </p:sp>
      <p:sp>
        <p:nvSpPr>
          <p:cNvPr id="20" name="Rounded Rectangle 19"/>
          <p:cNvSpPr/>
          <p:nvPr/>
        </p:nvSpPr>
        <p:spPr bwMode="auto">
          <a:xfrm>
            <a:off x="1066800" y="1371600"/>
            <a:ext cx="7200000" cy="1440000"/>
          </a:xfrm>
          <a:prstGeom prst="roundRect">
            <a:avLst/>
          </a:prstGeom>
          <a:solidFill>
            <a:schemeClr val="accent2">
              <a:tint val="60000"/>
              <a:hueOff val="0"/>
              <a:satOff val="0"/>
              <a:lumOff val="0"/>
            </a:schemeClr>
          </a:solidFill>
          <a:scene3d>
            <a:camera prst="orthographicFront"/>
            <a:lightRig rig="threePt" dir="t"/>
          </a:scene3d>
          <a:sp3d>
            <a:bevelT/>
          </a:sp3d>
        </p:spPr>
        <p:style>
          <a:lnRef idx="3">
            <a:schemeClr val="lt1">
              <a:hueOff val="0"/>
              <a:satOff val="0"/>
              <a:lumOff val="0"/>
              <a:alphaOff val="0"/>
            </a:schemeClr>
          </a:lnRef>
          <a:fillRef idx="1">
            <a:schemeClr val="accent2">
              <a:tint val="60000"/>
              <a:hueOff val="0"/>
              <a:satOff val="0"/>
              <a:lumOff val="0"/>
              <a:alphaOff val="0"/>
            </a:schemeClr>
          </a:fillRef>
          <a:effectRef idx="1">
            <a:schemeClr val="accent2">
              <a:tint val="60000"/>
              <a:hueOff val="0"/>
              <a:satOff val="0"/>
              <a:lumOff val="0"/>
              <a:alphaOff val="0"/>
            </a:schemeClr>
          </a:effectRef>
          <a:fontRef idx="minor">
            <a:schemeClr val="dk1">
              <a:hueOff val="0"/>
              <a:satOff val="0"/>
              <a:lumOff val="0"/>
              <a:alphaOff val="0"/>
            </a:schemeClr>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800">
              <a:solidFill>
                <a:schemeClr val="bg1"/>
              </a:solidFill>
              <a:latin typeface="Calibri"/>
              <a:ea typeface="ヒラギノ角ゴ ProN W3" pitchFamily="-65" charset="-128"/>
              <a:cs typeface="Calibri"/>
              <a:sym typeface="Gill Sans" pitchFamily="-65" charset="0"/>
            </a:endParaRPr>
          </a:p>
        </p:txBody>
      </p:sp>
      <p:pic>
        <p:nvPicPr>
          <p:cNvPr id="21" name="Picture 20" descr="camaroconcept5zz.jpg"/>
          <p:cNvPicPr>
            <a:picLocks noChangeAspect="1"/>
          </p:cNvPicPr>
          <p:nvPr/>
        </p:nvPicPr>
        <p:blipFill>
          <a:blip r:embed="rId4"/>
          <a:srcRect l="9951" r="214"/>
          <a:stretch>
            <a:fillRect/>
          </a:stretch>
        </p:blipFill>
        <p:spPr>
          <a:xfrm>
            <a:off x="1381642" y="1524000"/>
            <a:ext cx="1422989" cy="1188000"/>
          </a:xfrm>
          <a:prstGeom prst="roundRect">
            <a:avLst>
              <a:gd name="adj" fmla="val 8594"/>
            </a:avLst>
          </a:prstGeom>
          <a:solidFill>
            <a:srgbClr val="FFFFFF">
              <a:shade val="85000"/>
            </a:srgbClr>
          </a:solidFill>
          <a:ln>
            <a:noFill/>
          </a:ln>
          <a:effectLst>
            <a:outerShdw blurRad="50800" dist="38100" dir="2700000" algn="tl" rotWithShape="0">
              <a:srgbClr val="000000">
                <a:alpha val="43000"/>
              </a:srgbClr>
            </a:outerShdw>
          </a:effectLst>
        </p:spPr>
      </p:pic>
      <p:sp>
        <p:nvSpPr>
          <p:cNvPr id="22" name="TextBox 21"/>
          <p:cNvSpPr txBox="1"/>
          <p:nvPr/>
        </p:nvSpPr>
        <p:spPr>
          <a:xfrm>
            <a:off x="3124200" y="1371600"/>
            <a:ext cx="4876800" cy="1323439"/>
          </a:xfrm>
          <a:prstGeom prst="rect">
            <a:avLst/>
          </a:prstGeom>
          <a:noFill/>
        </p:spPr>
        <p:txBody>
          <a:bodyPr wrap="square" rtlCol="0">
            <a:spAutoFit/>
          </a:bodyPr>
          <a:lstStyle/>
          <a:p>
            <a:r>
              <a:rPr lang="en-US" sz="3000" dirty="0" smtClean="0">
                <a:latin typeface="Calibri"/>
                <a:cs typeface="Calibri"/>
              </a:rPr>
              <a:t>Automobiles</a:t>
            </a:r>
          </a:p>
          <a:p>
            <a:pPr>
              <a:buFont typeface="Wingdings" charset="2"/>
              <a:buChar char="§"/>
            </a:pPr>
            <a:r>
              <a:rPr lang="en-US" sz="2500" dirty="0" smtClean="0">
                <a:latin typeface="Calibri"/>
                <a:cs typeface="Calibri"/>
              </a:rPr>
              <a:t> Rich sensing for vehicle dynamics</a:t>
            </a:r>
            <a:endParaRPr lang="en-US" sz="2500" dirty="0">
              <a:latin typeface="Calibri"/>
              <a:cs typeface="Calibri"/>
            </a:endParaRPr>
          </a:p>
          <a:p>
            <a:pPr>
              <a:buFont typeface="Wingdings" charset="2"/>
              <a:buChar char="§"/>
            </a:pPr>
            <a:r>
              <a:rPr lang="en-US" sz="2500" dirty="0" smtClean="0">
                <a:latin typeface="Calibri"/>
                <a:cs typeface="Calibri"/>
              </a:rPr>
              <a:t> On-board sensing</a:t>
            </a:r>
          </a:p>
        </p:txBody>
      </p:sp>
      <p:pic>
        <p:nvPicPr>
          <p:cNvPr id="26" name="Picture 25"/>
          <p:cNvPicPr>
            <a:picLocks noChangeAspect="1"/>
          </p:cNvPicPr>
          <p:nvPr/>
        </p:nvPicPr>
        <p:blipFill>
          <a:blip r:embed="rId5"/>
          <a:stretch>
            <a:fillRect/>
          </a:stretch>
        </p:blipFill>
        <p:spPr>
          <a:xfrm>
            <a:off x="1344441" y="3132000"/>
            <a:ext cx="1422990" cy="1440000"/>
          </a:xfrm>
          <a:prstGeom prst="rect">
            <a:avLst/>
          </a:prstGeom>
          <a:ln>
            <a:noFill/>
          </a:ln>
          <a:effectLst>
            <a:softEdge rad="112500"/>
          </a:effectLst>
        </p:spPr>
      </p:pic>
      <p:sp>
        <p:nvSpPr>
          <p:cNvPr id="27" name="Rounded Rectangle 26"/>
          <p:cNvSpPr/>
          <p:nvPr/>
        </p:nvSpPr>
        <p:spPr bwMode="auto">
          <a:xfrm>
            <a:off x="330200" y="4850265"/>
            <a:ext cx="8483600" cy="1027958"/>
          </a:xfrm>
          <a:prstGeom prst="roundRect">
            <a:avLst/>
          </a:prstGeom>
          <a:solidFill>
            <a:srgbClr val="DAECFB"/>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a:solidFill>
                  <a:schemeClr val="tx1"/>
                </a:solidFill>
                <a:latin typeface="Calibri"/>
                <a:ea typeface="ヒラギノ角ゴ ProN W3" pitchFamily="-65" charset="-128"/>
                <a:cs typeface="Calibri"/>
              </a:rPr>
              <a:t>Focus: </a:t>
            </a:r>
            <a:r>
              <a:rPr lang="en-US" sz="2800" dirty="0" smtClean="0">
                <a:solidFill>
                  <a:schemeClr val="tx1"/>
                </a:solidFill>
                <a:latin typeface="Calibri"/>
                <a:ea typeface="ヒラギノ角ゴ ProN W3" pitchFamily="-65" charset="-128"/>
                <a:cs typeface="Calibri"/>
              </a:rPr>
              <a:t>Programming </a:t>
            </a:r>
            <a:r>
              <a:rPr lang="en-US" sz="2800" b="1" i="1" dirty="0">
                <a:solidFill>
                  <a:schemeClr val="tx1"/>
                </a:solidFill>
                <a:latin typeface="Calibri"/>
                <a:ea typeface="ヒラギノ角ゴ ProN W3" pitchFamily="-65" charset="-128"/>
                <a:cs typeface="Calibri"/>
              </a:rPr>
              <a:t>context</a:t>
            </a:r>
            <a:r>
              <a:rPr lang="en-US" sz="2800" dirty="0">
                <a:solidFill>
                  <a:schemeClr val="tx1"/>
                </a:solidFill>
                <a:latin typeface="Calibri"/>
                <a:ea typeface="ヒラギノ角ゴ ProN W3" pitchFamily="-65" charset="-128"/>
                <a:cs typeface="Calibri"/>
              </a:rPr>
              <a:t> </a:t>
            </a:r>
            <a:r>
              <a:rPr lang="en-US" sz="2800" b="1" i="1" dirty="0">
                <a:solidFill>
                  <a:schemeClr val="tx1"/>
                </a:solidFill>
                <a:latin typeface="Calibri"/>
                <a:ea typeface="ヒラギノ角ゴ ProN W3" pitchFamily="-65" charset="-128"/>
                <a:cs typeface="Calibri"/>
              </a:rPr>
              <a:t>descriptions</a:t>
            </a:r>
            <a:r>
              <a:rPr lang="en-US" sz="2800" dirty="0">
                <a:solidFill>
                  <a:schemeClr val="tx1"/>
                </a:solidFill>
                <a:latin typeface="Calibri"/>
                <a:ea typeface="ヒラギノ角ゴ ProN W3" pitchFamily="-65" charset="-128"/>
                <a:cs typeface="Calibri"/>
              </a:rPr>
              <a:t> using information from the cloud and car sensors</a:t>
            </a:r>
            <a:endParaRPr lang="en-US" sz="2800" dirty="0">
              <a:solidFill>
                <a:schemeClr val="tx1"/>
              </a:solidFill>
              <a:latin typeface="Calibri"/>
              <a:ea typeface="ヒラギノ角ゴ ProN W3" pitchFamily="-65" charset="-128"/>
              <a:cs typeface="Calibri"/>
              <a:sym typeface="Gill Sans" pitchFamily="-65" charset="0"/>
            </a:endParaRPr>
          </a:p>
        </p:txBody>
      </p:sp>
      <p:graphicFrame>
        <p:nvGraphicFramePr>
          <p:cNvPr id="15" name="Diagram 14"/>
          <p:cNvGraphicFramePr/>
          <p:nvPr>
            <p:extLst>
              <p:ext uri="{D42A27DB-BD31-4B8C-83A1-F6EECF244321}">
                <p14:modId xmlns:p14="http://schemas.microsoft.com/office/powerpoint/2010/main" val="2103169321"/>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4012224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anim calcmode="lin" valueType="num">
                                      <p:cBhvr>
                                        <p:cTn id="25" dur="500" fill="hold"/>
                                        <p:tgtEl>
                                          <p:spTgt spid="16"/>
                                        </p:tgtEl>
                                        <p:attrNameLst>
                                          <p:attrName>ppt_x</p:attrName>
                                        </p:attrNameLst>
                                      </p:cBhvr>
                                      <p:tavLst>
                                        <p:tav tm="0">
                                          <p:val>
                                            <p:strVal val="#ppt_x"/>
                                          </p:val>
                                        </p:tav>
                                        <p:tav tm="100000">
                                          <p:val>
                                            <p:strVal val="#ppt_x"/>
                                          </p:val>
                                        </p:tav>
                                      </p:tavLst>
                                    </p:anim>
                                    <p:anim calcmode="lin" valueType="num">
                                      <p:cBhvr>
                                        <p:cTn id="26" dur="5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anim calcmode="lin" valueType="num">
                                      <p:cBhvr>
                                        <p:cTn id="35" dur="500" fill="hold"/>
                                        <p:tgtEl>
                                          <p:spTgt spid="26"/>
                                        </p:tgtEl>
                                        <p:attrNameLst>
                                          <p:attrName>ppt_x</p:attrName>
                                        </p:attrNameLst>
                                      </p:cBhvr>
                                      <p:tavLst>
                                        <p:tav tm="0">
                                          <p:val>
                                            <p:strVal val="#ppt_x"/>
                                          </p:val>
                                        </p:tav>
                                        <p:tav tm="100000">
                                          <p:val>
                                            <p:strVal val="#ppt_x"/>
                                          </p:val>
                                        </p:tav>
                                      </p:tavLst>
                                    </p:anim>
                                    <p:anim calcmode="lin" valueType="num">
                                      <p:cBhvr>
                                        <p:cTn id="36"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0" grpId="0" animBg="1"/>
      <p:bldP spid="22" grpId="0"/>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ed Rectangle 56"/>
          <p:cNvSpPr/>
          <p:nvPr/>
        </p:nvSpPr>
        <p:spPr bwMode="auto">
          <a:xfrm>
            <a:off x="1371600" y="2735790"/>
            <a:ext cx="6705600" cy="1897596"/>
          </a:xfrm>
          <a:prstGeom prst="roundRect">
            <a:avLst/>
          </a:prstGeom>
          <a:solidFill>
            <a:srgbClr val="DAECFB"/>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800" dirty="0" smtClean="0">
              <a:solidFill>
                <a:schemeClr val="tx1"/>
              </a:solidFill>
              <a:latin typeface="Calibri"/>
              <a:ea typeface="ヒラギノ角ゴ ProN W3" pitchFamily="-65" charset="-128"/>
              <a:cs typeface="Calibri"/>
            </a:endParaRPr>
          </a:p>
          <a:p>
            <a:pPr algn="ctr" fontAlgn="base">
              <a:spcBef>
                <a:spcPct val="0"/>
              </a:spcBef>
              <a:spcAft>
                <a:spcPct val="0"/>
              </a:spcAft>
            </a:pPr>
            <a:endParaRPr lang="en-US" sz="2800" dirty="0">
              <a:solidFill>
                <a:schemeClr val="tx1"/>
              </a:solidFill>
              <a:latin typeface="Calibri"/>
              <a:ea typeface="ヒラギノ角ゴ ProN W3" pitchFamily="-65" charset="-128"/>
              <a:cs typeface="Calibri"/>
            </a:endParaRPr>
          </a:p>
          <a:p>
            <a:pPr algn="ctr" fontAlgn="base">
              <a:spcBef>
                <a:spcPct val="0"/>
              </a:spcBef>
              <a:spcAft>
                <a:spcPct val="0"/>
              </a:spcAft>
            </a:pPr>
            <a:r>
              <a:rPr lang="en-US" sz="2800" dirty="0" smtClean="0">
                <a:solidFill>
                  <a:schemeClr val="tx1"/>
                </a:solidFill>
                <a:latin typeface="Calibri"/>
                <a:ea typeface="ヒラギノ角ゴ ProN W3" pitchFamily="-65" charset="-128"/>
                <a:cs typeface="Calibri"/>
              </a:rPr>
              <a:t>Fusion for Context Sensing</a:t>
            </a:r>
            <a:endParaRPr lang="en-US" sz="2800" dirty="0">
              <a:solidFill>
                <a:schemeClr val="tx1"/>
              </a:solidFill>
              <a:latin typeface="Calibri"/>
              <a:ea typeface="ヒラギノ角ゴ ProN W3" pitchFamily="-65" charset="-128"/>
              <a:cs typeface="Calibri"/>
            </a:endParaRPr>
          </a:p>
        </p:txBody>
      </p:sp>
      <p:sp>
        <p:nvSpPr>
          <p:cNvPr id="2" name="Title 1"/>
          <p:cNvSpPr>
            <a:spLocks noGrp="1"/>
          </p:cNvSpPr>
          <p:nvPr>
            <p:ph type="title"/>
          </p:nvPr>
        </p:nvSpPr>
        <p:spPr/>
        <p:txBody>
          <a:bodyPr>
            <a:normAutofit/>
          </a:bodyPr>
          <a:lstStyle/>
          <a:p>
            <a:r>
              <a:rPr lang="en-US" dirty="0" smtClean="0"/>
              <a:t>Contribution: </a:t>
            </a:r>
            <a:r>
              <a:rPr lang="en-US" b="1" dirty="0" smtClean="0"/>
              <a:t>CARLOG</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dirty="0"/>
          </a:p>
        </p:txBody>
      </p:sp>
      <p:pic>
        <p:nvPicPr>
          <p:cNvPr id="19" name="Picture 18"/>
          <p:cNvPicPr>
            <a:picLocks noChangeAspect="1"/>
          </p:cNvPicPr>
          <p:nvPr/>
        </p:nvPicPr>
        <p:blipFill>
          <a:blip r:embed="rId4"/>
          <a:stretch>
            <a:fillRect/>
          </a:stretch>
        </p:blipFill>
        <p:spPr>
          <a:xfrm>
            <a:off x="228600" y="1143000"/>
            <a:ext cx="2487272" cy="1399090"/>
          </a:xfrm>
          <a:prstGeom prst="rect">
            <a:avLst/>
          </a:prstGeom>
        </p:spPr>
      </p:pic>
      <p:sp>
        <p:nvSpPr>
          <p:cNvPr id="28" name="Rounded Rectangle 27"/>
          <p:cNvSpPr/>
          <p:nvPr/>
        </p:nvSpPr>
        <p:spPr>
          <a:xfrm>
            <a:off x="1906008" y="2899971"/>
            <a:ext cx="2349049" cy="867446"/>
          </a:xfrm>
          <a:prstGeom prst="roundRect">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smtClean="0">
                <a:solidFill>
                  <a:schemeClr val="lt1"/>
                </a:solidFill>
              </a:rPr>
              <a:t>Automotive Sensing</a:t>
            </a:r>
            <a:endParaRPr lang="en-US" sz="2800" dirty="0">
              <a:solidFill>
                <a:schemeClr val="lt1"/>
              </a:solidFill>
            </a:endParaRPr>
          </a:p>
        </p:txBody>
      </p:sp>
      <p:grpSp>
        <p:nvGrpSpPr>
          <p:cNvPr id="31" name="Group 30"/>
          <p:cNvGrpSpPr/>
          <p:nvPr/>
        </p:nvGrpSpPr>
        <p:grpSpPr>
          <a:xfrm>
            <a:off x="4582644" y="3105094"/>
            <a:ext cx="470992" cy="457200"/>
            <a:chOff x="4218631" y="6172200"/>
            <a:chExt cx="547192" cy="533400"/>
          </a:xfrm>
        </p:grpSpPr>
        <p:sp>
          <p:nvSpPr>
            <p:cNvPr id="32" name="Rounded Rectangle 31"/>
            <p:cNvSpPr/>
            <p:nvPr/>
          </p:nvSpPr>
          <p:spPr>
            <a:xfrm>
              <a:off x="4218631" y="6348976"/>
              <a:ext cx="547192" cy="178824"/>
            </a:xfrm>
            <a:prstGeom prst="roundRect">
              <a:avLst/>
            </a:prstGeom>
            <a:solidFill>
              <a:srgbClr val="CC3300"/>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algn="ctr" fontAlgn="base">
                <a:spcBef>
                  <a:spcPct val="0"/>
                </a:spcBef>
                <a:spcAft>
                  <a:spcPct val="0"/>
                </a:spcAft>
              </a:pPr>
              <a:endParaRPr lang="en-US" sz="3200">
                <a:solidFill>
                  <a:schemeClr val="bg1"/>
                </a:solidFill>
                <a:latin typeface="Calibri"/>
                <a:ea typeface="ヒラギノ角ゴ ProN W3" pitchFamily="-65" charset="-128"/>
                <a:cs typeface="Calibri"/>
              </a:endParaRPr>
            </a:p>
          </p:txBody>
        </p:sp>
        <p:sp>
          <p:nvSpPr>
            <p:cNvPr id="33" name="Rounded Rectangle 32"/>
            <p:cNvSpPr/>
            <p:nvPr/>
          </p:nvSpPr>
          <p:spPr>
            <a:xfrm rot="5400000">
              <a:off x="4215888" y="6349488"/>
              <a:ext cx="533400" cy="178824"/>
            </a:xfrm>
            <a:prstGeom prst="roundRect">
              <a:avLst/>
            </a:prstGeom>
            <a:solidFill>
              <a:srgbClr val="CC3300"/>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b" anchorCtr="0" compatLnSpc="1">
              <a:prstTxWarp prst="textNoShape">
                <a:avLst/>
              </a:prstTxWarp>
            </a:bodyPr>
            <a:lstStyle/>
            <a:p>
              <a:pPr algn="ctr" fontAlgn="base">
                <a:spcBef>
                  <a:spcPct val="0"/>
                </a:spcBef>
                <a:spcAft>
                  <a:spcPct val="0"/>
                </a:spcAft>
              </a:pPr>
              <a:endParaRPr lang="en-US" sz="3200">
                <a:solidFill>
                  <a:schemeClr val="bg1"/>
                </a:solidFill>
                <a:latin typeface="Calibri"/>
                <a:ea typeface="ヒラギノ角ゴ ProN W3" pitchFamily="-65" charset="-128"/>
                <a:cs typeface="Calibri"/>
              </a:endParaRPr>
            </a:p>
          </p:txBody>
        </p:sp>
      </p:grpSp>
      <p:pic>
        <p:nvPicPr>
          <p:cNvPr id="10" name="Picture 9"/>
          <p:cNvPicPr>
            <a:picLocks noChangeAspect="1"/>
          </p:cNvPicPr>
          <p:nvPr/>
        </p:nvPicPr>
        <p:blipFill>
          <a:blip r:embed="rId5"/>
          <a:stretch>
            <a:fillRect/>
          </a:stretch>
        </p:blipFill>
        <p:spPr>
          <a:xfrm>
            <a:off x="7264549" y="1208924"/>
            <a:ext cx="1389683" cy="1492970"/>
          </a:xfrm>
          <a:prstGeom prst="rect">
            <a:avLst/>
          </a:prstGeom>
        </p:spPr>
      </p:pic>
      <p:pic>
        <p:nvPicPr>
          <p:cNvPr id="53" name="Picture 52"/>
          <p:cNvPicPr>
            <a:picLocks noChangeAspect="1"/>
          </p:cNvPicPr>
          <p:nvPr/>
        </p:nvPicPr>
        <p:blipFill>
          <a:blip r:embed="rId6"/>
          <a:stretch>
            <a:fillRect/>
          </a:stretch>
        </p:blipFill>
        <p:spPr>
          <a:xfrm>
            <a:off x="5543777" y="1571711"/>
            <a:ext cx="1558843" cy="432000"/>
          </a:xfrm>
          <a:prstGeom prst="rect">
            <a:avLst/>
          </a:prstGeom>
        </p:spPr>
      </p:pic>
      <p:graphicFrame>
        <p:nvGraphicFramePr>
          <p:cNvPr id="21" name="Diagram 20"/>
          <p:cNvGraphicFramePr/>
          <p:nvPr>
            <p:extLst>
              <p:ext uri="{D42A27DB-BD31-4B8C-83A1-F6EECF244321}">
                <p14:modId xmlns:p14="http://schemas.microsoft.com/office/powerpoint/2010/main" val="2103169321"/>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6" name="Picture 25"/>
          <p:cNvPicPr>
            <a:picLocks noChangeAspect="1"/>
          </p:cNvPicPr>
          <p:nvPr/>
        </p:nvPicPr>
        <p:blipFill>
          <a:blip r:embed="rId12"/>
          <a:stretch>
            <a:fillRect/>
          </a:stretch>
        </p:blipFill>
        <p:spPr>
          <a:xfrm>
            <a:off x="4518301" y="1195428"/>
            <a:ext cx="903809" cy="1443512"/>
          </a:xfrm>
          <a:prstGeom prst="rect">
            <a:avLst/>
          </a:prstGeom>
        </p:spPr>
      </p:pic>
      <p:pic>
        <p:nvPicPr>
          <p:cNvPr id="29" name="Picture 28"/>
          <p:cNvPicPr>
            <a:picLocks noChangeAspect="1"/>
          </p:cNvPicPr>
          <p:nvPr/>
        </p:nvPicPr>
        <p:blipFill>
          <a:blip r:embed="rId6"/>
          <a:stretch>
            <a:fillRect/>
          </a:stretch>
        </p:blipFill>
        <p:spPr>
          <a:xfrm>
            <a:off x="2786647" y="1523409"/>
            <a:ext cx="1558843" cy="432000"/>
          </a:xfrm>
          <a:prstGeom prst="rect">
            <a:avLst/>
          </a:prstGeom>
        </p:spPr>
      </p:pic>
      <p:sp>
        <p:nvSpPr>
          <p:cNvPr id="36" name="Rounded Rectangle 35"/>
          <p:cNvSpPr/>
          <p:nvPr/>
        </p:nvSpPr>
        <p:spPr>
          <a:xfrm>
            <a:off x="5381224" y="2899971"/>
            <a:ext cx="2349049" cy="867446"/>
          </a:xfrm>
          <a:prstGeom prst="roundRect">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smtClean="0">
                <a:solidFill>
                  <a:schemeClr val="lt1"/>
                </a:solidFill>
              </a:rPr>
              <a:t>Wireless Connectivity</a:t>
            </a:r>
            <a:endParaRPr lang="en-US" sz="2800" dirty="0">
              <a:solidFill>
                <a:schemeClr val="lt1"/>
              </a:solidFill>
            </a:endParaRPr>
          </a:p>
        </p:txBody>
      </p:sp>
      <p:sp>
        <p:nvSpPr>
          <p:cNvPr id="37" name="Rounded Rectangle 36"/>
          <p:cNvSpPr/>
          <p:nvPr/>
        </p:nvSpPr>
        <p:spPr bwMode="auto">
          <a:xfrm>
            <a:off x="228600" y="4908589"/>
            <a:ext cx="8686800" cy="1111211"/>
          </a:xfrm>
          <a:prstGeom prst="roundRect">
            <a:avLst/>
          </a:prstGeom>
          <a:solidFill>
            <a:srgbClr val="FFFFFF"/>
          </a:solidFill>
          <a:ln>
            <a:solidFill>
              <a:schemeClr val="accent6">
                <a:lumMod val="60000"/>
                <a:lumOff val="4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spcAft>
                <a:spcPts val="2400"/>
              </a:spcAft>
            </a:pPr>
            <a:r>
              <a:rPr lang="en-US" sz="2500" b="1" cap="small" dirty="0" err="1" smtClean="0">
                <a:latin typeface="Calibri"/>
                <a:cs typeface="Calibri"/>
              </a:rPr>
              <a:t>CarLOG</a:t>
            </a:r>
            <a:r>
              <a:rPr lang="en-US" sz="2500" b="1" dirty="0">
                <a:latin typeface="Calibri"/>
                <a:cs typeface="Calibri"/>
              </a:rPr>
              <a:t>: </a:t>
            </a:r>
            <a:r>
              <a:rPr lang="en-US" sz="2500" b="1" dirty="0" smtClean="0">
                <a:latin typeface="Calibri"/>
                <a:cs typeface="Calibri"/>
              </a:rPr>
              <a:t>A </a:t>
            </a:r>
            <a:r>
              <a:rPr lang="en-US" sz="2500" b="1" dirty="0">
                <a:solidFill>
                  <a:srgbClr val="FF0000"/>
                </a:solidFill>
                <a:latin typeface="Calibri"/>
                <a:cs typeface="Calibri"/>
              </a:rPr>
              <a:t>flexible</a:t>
            </a:r>
            <a:r>
              <a:rPr lang="en-US" sz="2500" b="1" dirty="0" smtClean="0">
                <a:latin typeface="Calibri"/>
                <a:cs typeface="Calibri"/>
              </a:rPr>
              <a:t> </a:t>
            </a:r>
            <a:r>
              <a:rPr lang="en-US" sz="2500" b="1" dirty="0">
                <a:latin typeface="Calibri"/>
                <a:cs typeface="Calibri"/>
              </a:rPr>
              <a:t>and </a:t>
            </a:r>
            <a:r>
              <a:rPr lang="en-US" sz="2500" b="1" dirty="0">
                <a:solidFill>
                  <a:srgbClr val="FF0000"/>
                </a:solidFill>
                <a:latin typeface="Calibri"/>
                <a:cs typeface="Calibri"/>
              </a:rPr>
              <a:t>efficient</a:t>
            </a:r>
            <a:r>
              <a:rPr lang="en-US" sz="2500" b="1" dirty="0" smtClean="0">
                <a:latin typeface="Calibri"/>
                <a:cs typeface="Calibri"/>
              </a:rPr>
              <a:t> automotive </a:t>
            </a:r>
            <a:r>
              <a:rPr lang="en-US" sz="2500" b="1" dirty="0">
                <a:latin typeface="Calibri"/>
                <a:cs typeface="Calibri"/>
              </a:rPr>
              <a:t>s</a:t>
            </a:r>
            <a:r>
              <a:rPr lang="en-US" sz="2500" b="1" dirty="0" smtClean="0">
                <a:latin typeface="Calibri"/>
                <a:cs typeface="Calibri"/>
              </a:rPr>
              <a:t>ensing platform enabling near real-time event detection </a:t>
            </a:r>
            <a:r>
              <a:rPr lang="en-US" sz="2500" b="1" dirty="0">
                <a:solidFill>
                  <a:srgbClr val="FF0000"/>
                </a:solidFill>
                <a:latin typeface="Calibri"/>
                <a:cs typeface="Calibri"/>
              </a:rPr>
              <a:t>programming</a:t>
            </a:r>
          </a:p>
        </p:txBody>
      </p:sp>
    </p:spTree>
    <p:custDataLst>
      <p:tags r:id="rId1"/>
    </p:custDataLst>
    <p:extLst>
      <p:ext uri="{BB962C8B-B14F-4D97-AF65-F5344CB8AC3E}">
        <p14:creationId xmlns:p14="http://schemas.microsoft.com/office/powerpoint/2010/main" val="3026328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right)">
                                      <p:cBhvr>
                                        <p:cTn id="7" dur="500"/>
                                        <p:tgtEl>
                                          <p:spTgt spid="2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500"/>
                                        <p:tgtEl>
                                          <p:spTgt spid="1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up)">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left)">
                                      <p:cBhvr>
                                        <p:cTn id="20" dur="500"/>
                                        <p:tgtEl>
                                          <p:spTgt spid="53"/>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up)">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childTnLst>
                          </p:cTn>
                        </p:par>
                        <p:par>
                          <p:cTn id="34" fill="hold">
                            <p:stCondLst>
                              <p:cond delay="500"/>
                            </p:stCondLst>
                            <p:childTnLst>
                              <p:par>
                                <p:cTn id="35" presetID="53" presetClass="entr" presetSubtype="0"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anim calcmode="lin" valueType="num">
                                      <p:cBhvr>
                                        <p:cTn id="45" dur="500" fill="hold"/>
                                        <p:tgtEl>
                                          <p:spTgt spid="37"/>
                                        </p:tgtEl>
                                        <p:attrNameLst>
                                          <p:attrName>ppt_x</p:attrName>
                                        </p:attrNameLst>
                                      </p:cBhvr>
                                      <p:tavLst>
                                        <p:tav tm="0">
                                          <p:val>
                                            <p:strVal val="#ppt_x"/>
                                          </p:val>
                                        </p:tav>
                                        <p:tav tm="100000">
                                          <p:val>
                                            <p:strVal val="#ppt_x"/>
                                          </p:val>
                                        </p:tav>
                                      </p:tavLst>
                                    </p:anim>
                                    <p:anim calcmode="lin" valueType="num">
                                      <p:cBhvr>
                                        <p:cTn id="46"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28" grpId="0" animBg="1"/>
      <p:bldP spid="36" grpId="0" animBg="1"/>
      <p:bldP spid="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you want to program an automotive app?</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pic>
        <p:nvPicPr>
          <p:cNvPr id="5126" name="Picture 6" descr="http://www.dpti.sa.gov.au/__data/assets/image/0004/129847/mobile-phone-crash-3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13" y="1373224"/>
            <a:ext cx="3757148" cy="2782639"/>
          </a:xfrm>
          <a:prstGeom prst="rect">
            <a:avLst/>
          </a:prstGeom>
          <a:noFill/>
          <a:extLst>
            <a:ext uri="{909E8E84-426E-40dd-AFC4-6F175D3DCCD1}">
              <a14:hiddenFill xmlns="" xmlns:a14="http://schemas.microsoft.com/office/drawing/2010/main">
                <a:solidFill>
                  <a:srgbClr val="FFFFFF"/>
                </a:solidFill>
              </a14:hiddenFill>
            </a:ext>
          </a:extLst>
        </p:spPr>
      </p:pic>
      <p:pic>
        <p:nvPicPr>
          <p:cNvPr id="5122" name="Picture 2" descr="http://4.bp.blogspot.com/-QKTWTHGe8zM/U0Ad0CehsLI/AAAAAAAABQ4/WnWaKhAmH0o/s1600/yQLC4Q-q403vIQH7HPgvDMEjj_EU_pzaPpGIzrI5rER9yjK_5YUsSkBrXQYgOd-oDaiD=w3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9880" y="1637867"/>
            <a:ext cx="953684" cy="953684"/>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0" name="Group 39"/>
          <p:cNvGrpSpPr/>
          <p:nvPr/>
        </p:nvGrpSpPr>
        <p:grpSpPr>
          <a:xfrm>
            <a:off x="952500" y="4899664"/>
            <a:ext cx="7239000" cy="662936"/>
            <a:chOff x="0" y="64780"/>
            <a:chExt cx="7239000" cy="662936"/>
          </a:xfrm>
        </p:grpSpPr>
        <p:sp>
          <p:nvSpPr>
            <p:cNvPr id="41" name="Rounded Rectangle 40"/>
            <p:cNvSpPr/>
            <p:nvPr/>
          </p:nvSpPr>
          <p:spPr>
            <a:xfrm>
              <a:off x="0" y="64780"/>
              <a:ext cx="7239000" cy="66293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Rounded Rectangle 4"/>
            <p:cNvSpPr/>
            <p:nvPr/>
          </p:nvSpPr>
          <p:spPr>
            <a:xfrm>
              <a:off x="32362" y="97142"/>
              <a:ext cx="7174276" cy="598212"/>
            </a:xfrm>
            <a:prstGeom prst="rect">
              <a:avLst/>
            </a:prstGeom>
            <a:solidFill>
              <a:srgbClr val="DAECFB"/>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a:solidFill>
                    <a:schemeClr val="tx1"/>
                  </a:solidFill>
                  <a:latin typeface="Calibri"/>
                  <a:ea typeface="ヒラギノ角ゴ ProN W3" pitchFamily="-65" charset="-128"/>
                  <a:cs typeface="Calibri"/>
                </a:rPr>
                <a:t>Wait! Let’s </a:t>
              </a:r>
              <a:r>
                <a:rPr lang="en-US" sz="2800" dirty="0" smtClean="0">
                  <a:solidFill>
                    <a:schemeClr val="tx1"/>
                  </a:solidFill>
                  <a:latin typeface="Calibri"/>
                  <a:ea typeface="ヒラギノ角ゴ ProN W3" pitchFamily="-65" charset="-128"/>
                  <a:cs typeface="Calibri"/>
                </a:rPr>
                <a:t>look at CARLOG </a:t>
              </a:r>
              <a:r>
                <a:rPr lang="en-US" sz="2800" dirty="0">
                  <a:solidFill>
                    <a:schemeClr val="tx1"/>
                  </a:solidFill>
                  <a:latin typeface="Calibri"/>
                  <a:ea typeface="ヒラギノ角ゴ ProN W3" pitchFamily="-65" charset="-128"/>
                  <a:cs typeface="Calibri"/>
                </a:rPr>
                <a:t>!</a:t>
              </a:r>
            </a:p>
          </p:txBody>
        </p:sp>
      </p:grpSp>
      <p:sp>
        <p:nvSpPr>
          <p:cNvPr id="22" name="Rounded Rectangle 21"/>
          <p:cNvSpPr/>
          <p:nvPr/>
        </p:nvSpPr>
        <p:spPr bwMode="auto">
          <a:xfrm>
            <a:off x="709880" y="3012864"/>
            <a:ext cx="2520280" cy="762000"/>
          </a:xfrm>
          <a:prstGeom prst="roundRect">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smtClean="0">
                <a:solidFill>
                  <a:schemeClr val="bg1"/>
                </a:solidFill>
                <a:latin typeface="Calibri"/>
                <a:ea typeface="ヒラギノ角ゴ ProN W3" pitchFamily="-65" charset="-128"/>
                <a:cs typeface="Calibri"/>
                <a:sym typeface="Gill Sans" pitchFamily="-65" charset="0"/>
              </a:rPr>
              <a:t>Avoidable?</a:t>
            </a:r>
            <a:endParaRPr lang="en-US" sz="2800" dirty="0">
              <a:solidFill>
                <a:schemeClr val="bg1"/>
              </a:solidFill>
              <a:latin typeface="Calibri"/>
              <a:ea typeface="ヒラギノ角ゴ ProN W3" pitchFamily="-65" charset="-128"/>
              <a:cs typeface="Calibri"/>
              <a:sym typeface="Gill Sans" pitchFamily="-65" charset="0"/>
            </a:endParaRPr>
          </a:p>
        </p:txBody>
      </p:sp>
      <p:pic>
        <p:nvPicPr>
          <p:cNvPr id="14338" name="Picture 2" descr="https://images.ravpages.co.il/xsite_resources/user_content/64254db8396e404d9223914a0bd355d2/images/b5b349a03bd96c420013f04c11b2ee2d_215X235.jpg?ve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4709" y="1603949"/>
            <a:ext cx="934582" cy="1021520"/>
          </a:xfrm>
          <a:prstGeom prst="rect">
            <a:avLst/>
          </a:prstGeom>
          <a:noFill/>
          <a:extLst>
            <a:ext uri="{909E8E84-426E-40dd-AFC4-6F175D3DCCD1}">
              <a14:hiddenFill xmlns="" xmlns:a14="http://schemas.microsoft.com/office/drawing/2010/main">
                <a:solidFill>
                  <a:srgbClr val="FFFFFF"/>
                </a:solidFill>
              </a14:hiddenFill>
            </a:ext>
          </a:extLst>
        </p:spPr>
      </p:pic>
      <p:sp>
        <p:nvSpPr>
          <p:cNvPr id="35" name="Rounded Rectangle 34"/>
          <p:cNvSpPr/>
          <p:nvPr/>
        </p:nvSpPr>
        <p:spPr bwMode="auto">
          <a:xfrm>
            <a:off x="4953000" y="1399178"/>
            <a:ext cx="3892631" cy="2567437"/>
          </a:xfrm>
          <a:prstGeom prst="roundRect">
            <a:avLst/>
          </a:prstGeom>
          <a:solidFill>
            <a:schemeClr val="bg1"/>
          </a:solidFill>
          <a:ln w="31750" cap="flat" cmpd="sng" algn="ctr">
            <a:solidFill>
              <a:schemeClr val="accent6">
                <a:lumMod val="60000"/>
                <a:lumOff val="40000"/>
              </a:schemeClr>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228600" indent="-228600">
              <a:buAutoNum type="arabicPeriod"/>
            </a:pPr>
            <a:r>
              <a:rPr lang="en-US" b="1" dirty="0" smtClean="0">
                <a:solidFill>
                  <a:schemeClr val="tx1"/>
                </a:solidFill>
                <a:cs typeface="Andale Mono"/>
              </a:rPr>
              <a:t>OK, Let’s define a dangerous driving context</a:t>
            </a:r>
          </a:p>
          <a:p>
            <a:pPr marL="228600" indent="-228600">
              <a:buAutoNum type="arabicPeriod"/>
            </a:pPr>
            <a:r>
              <a:rPr lang="en-US" b="1" dirty="0" smtClean="0">
                <a:solidFill>
                  <a:schemeClr val="tx1"/>
                </a:solidFill>
                <a:cs typeface="Andale Mono"/>
              </a:rPr>
              <a:t>I have to sense vehicle dynamics</a:t>
            </a:r>
          </a:p>
          <a:p>
            <a:pPr marL="228600" indent="-228600">
              <a:buAutoNum type="arabicPeriod"/>
            </a:pPr>
            <a:r>
              <a:rPr lang="en-US" b="1" dirty="0" smtClean="0">
                <a:solidFill>
                  <a:schemeClr val="tx1"/>
                </a:solidFill>
                <a:cs typeface="Andale Mono"/>
              </a:rPr>
              <a:t>Oh, I need some phone sensors</a:t>
            </a:r>
          </a:p>
          <a:p>
            <a:pPr marL="228600" indent="-228600">
              <a:buAutoNum type="arabicPeriod"/>
            </a:pPr>
            <a:r>
              <a:rPr lang="en-US" b="1" dirty="0" smtClean="0">
                <a:solidFill>
                  <a:schemeClr val="tx1"/>
                </a:solidFill>
                <a:cs typeface="Andale Mono"/>
              </a:rPr>
              <a:t>Umm, cloud info may help</a:t>
            </a:r>
          </a:p>
          <a:p>
            <a:pPr marL="228600" indent="-228600">
              <a:buAutoNum type="arabicPeriod"/>
            </a:pPr>
            <a:r>
              <a:rPr lang="en-US" b="1" dirty="0" smtClean="0">
                <a:solidFill>
                  <a:schemeClr val="tx1"/>
                </a:solidFill>
                <a:cs typeface="Andale Mono"/>
              </a:rPr>
              <a:t>Wow, too complex!</a:t>
            </a:r>
          </a:p>
          <a:p>
            <a:pPr marL="228600" indent="-228600">
              <a:buAutoNum type="arabicPeriod"/>
            </a:pPr>
            <a:r>
              <a:rPr lang="en-US" b="1" dirty="0">
                <a:solidFill>
                  <a:schemeClr val="tx1"/>
                </a:solidFill>
                <a:cs typeface="Andale Mono"/>
              </a:rPr>
              <a:t>F</a:t>
            </a:r>
            <a:r>
              <a:rPr lang="en-US" b="1" dirty="0" smtClean="0">
                <a:solidFill>
                  <a:schemeClr val="tx1"/>
                </a:solidFill>
                <a:cs typeface="Andale Mono"/>
              </a:rPr>
              <a:t>orget it, drive carefully</a:t>
            </a:r>
          </a:p>
        </p:txBody>
      </p:sp>
      <p:graphicFrame>
        <p:nvGraphicFramePr>
          <p:cNvPr id="13" name="Diagram 12"/>
          <p:cNvGraphicFramePr/>
          <p:nvPr>
            <p:extLst>
              <p:ext uri="{D42A27DB-BD31-4B8C-83A1-F6EECF244321}">
                <p14:modId xmlns:p14="http://schemas.microsoft.com/office/powerpoint/2010/main" val="2103169321"/>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extLst>
      <p:ext uri="{BB962C8B-B14F-4D97-AF65-F5344CB8AC3E}">
        <p14:creationId xmlns:p14="http://schemas.microsoft.com/office/powerpoint/2010/main" val="2116838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wipe(up)">
                                      <p:cBhvr>
                                        <p:cTn id="7" dur="5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wipe(down)">
                                      <p:cBhvr>
                                        <p:cTn id="19" dur="500"/>
                                        <p:tgtEl>
                                          <p:spTgt spid="51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338"/>
                                        </p:tgtEl>
                                        <p:attrNameLst>
                                          <p:attrName>style.visibility</p:attrName>
                                        </p:attrNameLst>
                                      </p:cBhvr>
                                      <p:to>
                                        <p:strVal val="visible"/>
                                      </p:to>
                                    </p:set>
                                    <p:animEffect transition="in" filter="wipe(left)">
                                      <p:cBhvr>
                                        <p:cTn id="24" dur="500"/>
                                        <p:tgtEl>
                                          <p:spTgt spid="14338"/>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wipe(left)">
                                      <p:cBhvr>
                                        <p:cTn id="32" dur="500"/>
                                        <p:tgtEl>
                                          <p:spTgt spid="3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5">
                                            <p:txEl>
                                              <p:pRg st="1" end="1"/>
                                            </p:txEl>
                                          </p:spTgt>
                                        </p:tgtEl>
                                        <p:attrNameLst>
                                          <p:attrName>style.visibility</p:attrName>
                                        </p:attrNameLst>
                                      </p:cBhvr>
                                      <p:to>
                                        <p:strVal val="visible"/>
                                      </p:to>
                                    </p:set>
                                    <p:animEffect transition="in" filter="wipe(left)">
                                      <p:cBhvr>
                                        <p:cTn id="37" dur="500"/>
                                        <p:tgtEl>
                                          <p:spTgt spid="3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5">
                                            <p:txEl>
                                              <p:pRg st="2" end="2"/>
                                            </p:txEl>
                                          </p:spTgt>
                                        </p:tgtEl>
                                        <p:attrNameLst>
                                          <p:attrName>style.visibility</p:attrName>
                                        </p:attrNameLst>
                                      </p:cBhvr>
                                      <p:to>
                                        <p:strVal val="visible"/>
                                      </p:to>
                                    </p:set>
                                    <p:animEffect transition="in" filter="wipe(left)">
                                      <p:cBhvr>
                                        <p:cTn id="42" dur="500"/>
                                        <p:tgtEl>
                                          <p:spTgt spid="3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5">
                                            <p:txEl>
                                              <p:pRg st="3" end="3"/>
                                            </p:txEl>
                                          </p:spTgt>
                                        </p:tgtEl>
                                        <p:attrNameLst>
                                          <p:attrName>style.visibility</p:attrName>
                                        </p:attrNameLst>
                                      </p:cBhvr>
                                      <p:to>
                                        <p:strVal val="visible"/>
                                      </p:to>
                                    </p:set>
                                    <p:animEffect transition="in" filter="wipe(left)">
                                      <p:cBhvr>
                                        <p:cTn id="47" dur="500"/>
                                        <p:tgtEl>
                                          <p:spTgt spid="3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5">
                                            <p:txEl>
                                              <p:pRg st="4" end="4"/>
                                            </p:txEl>
                                          </p:spTgt>
                                        </p:tgtEl>
                                        <p:attrNameLst>
                                          <p:attrName>style.visibility</p:attrName>
                                        </p:attrNameLst>
                                      </p:cBhvr>
                                      <p:to>
                                        <p:strVal val="visible"/>
                                      </p:to>
                                    </p:set>
                                    <p:animEffect transition="in" filter="wipe(left)">
                                      <p:cBhvr>
                                        <p:cTn id="52" dur="500"/>
                                        <p:tgtEl>
                                          <p:spTgt spid="35">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5">
                                            <p:txEl>
                                              <p:pRg st="5" end="5"/>
                                            </p:txEl>
                                          </p:spTgt>
                                        </p:tgtEl>
                                        <p:attrNameLst>
                                          <p:attrName>style.visibility</p:attrName>
                                        </p:attrNameLst>
                                      </p:cBhvr>
                                      <p:to>
                                        <p:strVal val="visible"/>
                                      </p:to>
                                    </p:set>
                                    <p:animEffect transition="in" filter="wipe(left)">
                                      <p:cBhvr>
                                        <p:cTn id="57" dur="500"/>
                                        <p:tgtEl>
                                          <p:spTgt spid="35">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p:cTn id="62" dur="500" fill="hold"/>
                                        <p:tgtEl>
                                          <p:spTgt spid="40"/>
                                        </p:tgtEl>
                                        <p:attrNameLst>
                                          <p:attrName>ppt_w</p:attrName>
                                        </p:attrNameLst>
                                      </p:cBhvr>
                                      <p:tavLst>
                                        <p:tav tm="0">
                                          <p:val>
                                            <p:fltVal val="0"/>
                                          </p:val>
                                        </p:tav>
                                        <p:tav tm="100000">
                                          <p:val>
                                            <p:strVal val="#ppt_w"/>
                                          </p:val>
                                        </p:tav>
                                      </p:tavLst>
                                    </p:anim>
                                    <p:anim calcmode="lin" valueType="num">
                                      <p:cBhvr>
                                        <p:cTn id="63" dur="500" fill="hold"/>
                                        <p:tgtEl>
                                          <p:spTgt spid="40"/>
                                        </p:tgtEl>
                                        <p:attrNameLst>
                                          <p:attrName>ppt_h</p:attrName>
                                        </p:attrNameLst>
                                      </p:cBhvr>
                                      <p:tavLst>
                                        <p:tav tm="0">
                                          <p:val>
                                            <p:fltVal val="0"/>
                                          </p:val>
                                        </p:tav>
                                        <p:tav tm="100000">
                                          <p:val>
                                            <p:strVal val="#ppt_h"/>
                                          </p:val>
                                        </p:tav>
                                      </p:tavLst>
                                    </p:anim>
                                    <p:animEffect transition="in" filter="fade">
                                      <p:cBhvr>
                                        <p:cTn id="6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Single Conjunctive Query w/ Negation</a:t>
            </a:r>
            <a:endParaRPr lang="en-US" dirty="0"/>
          </a:p>
        </p:txBody>
      </p:sp>
      <p:sp>
        <p:nvSpPr>
          <p:cNvPr id="36" name="Slide Number Placeholder 35"/>
          <p:cNvSpPr>
            <a:spLocks noGrp="1"/>
          </p:cNvSpPr>
          <p:nvPr>
            <p:ph type="sldNum" sz="quarter" idx="12"/>
          </p:nvPr>
        </p:nvSpPr>
        <p:spPr/>
        <p:txBody>
          <a:bodyPr/>
          <a:lstStyle/>
          <a:p>
            <a:fld id="{B6F15528-21DE-4FAA-801E-634DDDAF4B2B}" type="slidenum">
              <a:rPr lang="en-US" smtClean="0"/>
              <a:pPr/>
              <a:t>34</a:t>
            </a:fld>
            <a:endParaRPr lang="en-US"/>
          </a:p>
        </p:txBody>
      </p:sp>
      <mc:AlternateContent xmlns:mc="http://schemas.openxmlformats.org/markup-compatibility/2006" xmlns:a14="http://schemas.microsoft.com/office/drawing/2010/main">
        <mc:Choice Requires="a14">
          <p:sp>
            <p:nvSpPr>
              <p:cNvPr id="73" name="TextBox 72"/>
              <p:cNvSpPr txBox="1"/>
              <p:nvPr/>
            </p:nvSpPr>
            <p:spPr>
              <a:xfrm>
                <a:off x="8495740" y="6258580"/>
                <a:ext cx="78423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028" dirty="0"/>
              </a:p>
            </p:txBody>
          </p:sp>
        </mc:Choice>
        <mc:Fallback xmlns="">
          <p:sp>
            <p:nvSpPr>
              <p:cNvPr id="73" name="TextBox 72"/>
              <p:cNvSpPr txBox="1">
                <a:spLocks noRot="1" noChangeAspect="1" noMove="1" noResize="1" noEditPoints="1" noAdjustHandles="1" noChangeArrowheads="1" noChangeShapeType="1" noTextEdit="1"/>
              </p:cNvSpPr>
              <p:nvPr/>
            </p:nvSpPr>
            <p:spPr>
              <a:xfrm>
                <a:off x="8495740" y="6258580"/>
                <a:ext cx="784233" cy="523220"/>
              </a:xfrm>
              <a:prstGeom prst="rect">
                <a:avLst/>
              </a:prstGeom>
              <a:blipFill rotWithShape="0">
                <a:blip r:embed="rId4"/>
                <a:stretch>
                  <a:fillRect/>
                </a:stretch>
              </a:blipFill>
            </p:spPr>
            <p:txBody>
              <a:bodyPr/>
              <a:lstStyle/>
              <a:p>
                <a:r>
                  <a:rPr lang="en-US">
                    <a:noFill/>
                  </a:rPr>
                  <a:t> </a:t>
                </a:r>
              </a:p>
            </p:txBody>
          </p:sp>
        </mc:Fallback>
      </mc:AlternateContent>
      <p:sp>
        <p:nvSpPr>
          <p:cNvPr id="75" name="圆角矩形 109"/>
          <p:cNvSpPr/>
          <p:nvPr/>
        </p:nvSpPr>
        <p:spPr>
          <a:xfrm>
            <a:off x="6162524" y="2823026"/>
            <a:ext cx="678567" cy="5380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r>
              <a:rPr lang="en-US" sz="2400" i="1" dirty="0" smtClean="0">
                <a:solidFill>
                  <a:schemeClr val="dk1"/>
                </a:solidFill>
                <a:latin typeface="Cambria Math" panose="02040503050406030204" pitchFamily="18" charset="0"/>
                <a:cs typeface="Times New Roman" pitchFamily="18" charset="0"/>
              </a:rPr>
              <a:t>G1</a:t>
            </a:r>
            <a:endParaRPr lang="en-US" sz="2400" i="1" dirty="0">
              <a:solidFill>
                <a:schemeClr val="dk1"/>
              </a:solidFill>
              <a:latin typeface="Cambria Math" panose="02040503050406030204" pitchFamily="18" charset="0"/>
              <a:cs typeface="Times New Roman" pitchFamily="18" charset="0"/>
            </a:endParaRPr>
          </a:p>
        </p:txBody>
      </p:sp>
      <p:sp>
        <p:nvSpPr>
          <p:cNvPr id="76" name="圆角矩形 109"/>
          <p:cNvSpPr/>
          <p:nvPr/>
        </p:nvSpPr>
        <p:spPr>
          <a:xfrm>
            <a:off x="7148701" y="3670943"/>
            <a:ext cx="678567" cy="5380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r>
              <a:rPr lang="en-US" sz="2400" i="1" dirty="0" smtClean="0">
                <a:solidFill>
                  <a:schemeClr val="dk1"/>
                </a:solidFill>
                <a:latin typeface="Cambria Math" panose="02040503050406030204" pitchFamily="18" charset="0"/>
                <a:cs typeface="Times New Roman" pitchFamily="18" charset="0"/>
              </a:rPr>
              <a:t>G2</a:t>
            </a:r>
            <a:endParaRPr lang="en-US" sz="2400" i="1" dirty="0">
              <a:solidFill>
                <a:schemeClr val="dk1"/>
              </a:solidFill>
              <a:latin typeface="Cambria Math" panose="02040503050406030204" pitchFamily="18" charset="0"/>
              <a:cs typeface="Times New Roman" pitchFamily="18" charset="0"/>
            </a:endParaRPr>
          </a:p>
        </p:txBody>
      </p:sp>
      <p:sp>
        <p:nvSpPr>
          <p:cNvPr id="77" name="圆角矩形 109"/>
          <p:cNvSpPr/>
          <p:nvPr/>
        </p:nvSpPr>
        <p:spPr>
          <a:xfrm>
            <a:off x="8134879" y="3665394"/>
            <a:ext cx="678567" cy="5380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r>
              <a:rPr lang="en-US" sz="2400" i="1" dirty="0" smtClean="0">
                <a:solidFill>
                  <a:schemeClr val="dk1"/>
                </a:solidFill>
                <a:latin typeface="Cambria Math" panose="02040503050406030204" pitchFamily="18" charset="0"/>
                <a:cs typeface="Times New Roman" pitchFamily="18" charset="0"/>
              </a:rPr>
              <a:t>G3</a:t>
            </a:r>
            <a:endParaRPr lang="en-US" sz="2400" i="1" dirty="0">
              <a:solidFill>
                <a:schemeClr val="dk1"/>
              </a:solidFill>
              <a:latin typeface="Cambria Math" panose="02040503050406030204" pitchFamily="18" charset="0"/>
              <a:cs typeface="Times New Roman" pitchFamily="18" charset="0"/>
            </a:endParaRPr>
          </a:p>
        </p:txBody>
      </p:sp>
      <p:sp>
        <p:nvSpPr>
          <p:cNvPr id="80" name="圆角矩形 109"/>
          <p:cNvSpPr/>
          <p:nvPr/>
        </p:nvSpPr>
        <p:spPr>
          <a:xfrm>
            <a:off x="6790550" y="1761370"/>
            <a:ext cx="833665" cy="5380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r>
              <a:rPr lang="en-US" sz="2400" i="1" dirty="0" smtClean="0">
                <a:solidFill>
                  <a:schemeClr val="dk1"/>
                </a:solidFill>
                <a:latin typeface="Cambria Math" panose="02040503050406030204" pitchFamily="18" charset="0"/>
                <a:cs typeface="Times New Roman" pitchFamily="18" charset="0"/>
              </a:rPr>
              <a:t>R</a:t>
            </a:r>
            <a:endParaRPr lang="en-US" sz="2400" i="1" dirty="0">
              <a:solidFill>
                <a:schemeClr val="dk1"/>
              </a:solidFill>
              <a:latin typeface="Cambria Math" panose="02040503050406030204" pitchFamily="18" charset="0"/>
              <a:cs typeface="Times New Roman" pitchFamily="18" charset="0"/>
            </a:endParaRPr>
          </a:p>
        </p:txBody>
      </p:sp>
      <p:cxnSp>
        <p:nvCxnSpPr>
          <p:cNvPr id="81" name="Straight Arrow Connector 129"/>
          <p:cNvCxnSpPr>
            <a:stCxn id="64" idx="2"/>
            <a:endCxn id="76" idx="0"/>
          </p:cNvCxnSpPr>
          <p:nvPr/>
        </p:nvCxnSpPr>
        <p:spPr>
          <a:xfrm flipH="1">
            <a:off x="7487985" y="3361036"/>
            <a:ext cx="421302" cy="309907"/>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82" name="Straight Arrow Connector 129"/>
          <p:cNvCxnSpPr>
            <a:stCxn id="80" idx="2"/>
            <a:endCxn id="64" idx="0"/>
          </p:cNvCxnSpPr>
          <p:nvPr/>
        </p:nvCxnSpPr>
        <p:spPr>
          <a:xfrm>
            <a:off x="7207383" y="2299380"/>
            <a:ext cx="701904" cy="523646"/>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85" name="Straight Arrow Connector 129"/>
          <p:cNvCxnSpPr>
            <a:stCxn id="80" idx="2"/>
            <a:endCxn id="75" idx="0"/>
          </p:cNvCxnSpPr>
          <p:nvPr/>
        </p:nvCxnSpPr>
        <p:spPr>
          <a:xfrm flipH="1">
            <a:off x="6501808" y="2299380"/>
            <a:ext cx="705575" cy="523646"/>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312874" y="1389611"/>
                <a:ext cx="4447973" cy="830997"/>
              </a:xfrm>
              <a:prstGeom prst="rect">
                <a:avLst/>
              </a:prstGeom>
              <a:noFill/>
            </p:spPr>
            <p:txBody>
              <a:bodyPr wrap="square" rtlCol="0">
                <a:spAutoFit/>
              </a:bodyPr>
              <a:lstStyle/>
              <a:p>
                <a:r>
                  <a:rPr lang="en-US" sz="2400" b="0" dirty="0" smtClean="0"/>
                  <a:t>R</a:t>
                </a: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𝑧</m:t>
                        </m:r>
                      </m:e>
                    </m:d>
                    <m:r>
                      <a:rPr lang="en-US" sz="2400" b="0" i="1" smtClean="0">
                        <a:latin typeface="Cambria Math" panose="02040503050406030204" pitchFamily="18" charset="0"/>
                      </a:rPr>
                      <m:t>:−</m:t>
                    </m:r>
                  </m:oMath>
                </a14:m>
                <a:r>
                  <a:rPr lang="en-US" sz="2400" b="0" dirty="0" smtClean="0"/>
                  <a:t> G</a:t>
                </a:r>
                <a14:m>
                  <m:oMath xmlns:m="http://schemas.openxmlformats.org/officeDocument/2006/math">
                    <m:r>
                      <a:rPr lang="en-US" sz="2400" b="0" i="0" smtClean="0">
                        <a:latin typeface="Cambria Math" panose="02040503050406030204" pitchFamily="18" charset="0"/>
                      </a:rPr>
                      <m:t>1</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 </m:t>
                    </m:r>
                    <m:r>
                      <a:rPr lang="en-US" sz="2400" b="0" i="1" smtClean="0">
                        <a:solidFill>
                          <a:srgbClr val="FF0000"/>
                        </a:solidFill>
                        <a:latin typeface="Cambria Math" panose="02040503050406030204" pitchFamily="18" charset="0"/>
                      </a:rPr>
                      <m:t>𝑁𝑂𝑇</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 </m:t>
                        </m:r>
                        <m:r>
                          <a:rPr lang="en-US" sz="2400" b="0" i="1" smtClean="0">
                            <a:latin typeface="Cambria Math" panose="02040503050406030204" pitchFamily="18" charset="0"/>
                          </a:rPr>
                          <m:t>𝑅</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𝑧</m:t>
                    </m:r>
                    <m:r>
                      <a:rPr lang="en-US" sz="2400" b="0" i="1" smtClean="0">
                        <a:latin typeface="Cambria Math" panose="02040503050406030204" pitchFamily="18" charset="0"/>
                      </a:rPr>
                      <m:t>)</m:t>
                    </m:r>
                  </m:oMath>
                </a14:m>
                <a:endParaRPr lang="en-US" sz="2400" b="0" dirty="0" smtClean="0"/>
              </a:p>
              <a:p>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1</m:t>
                        </m:r>
                      </m:sub>
                    </m:sSub>
                    <m:d>
                      <m:dPr>
                        <m:ctrlPr>
                          <a:rPr lang="en-US" sz="2400" i="1">
                            <a:latin typeface="Cambria Math" panose="02040503050406030204" pitchFamily="18" charset="0"/>
                          </a:rPr>
                        </m:ctrlPr>
                      </m:dPr>
                      <m:e>
                        <m:r>
                          <a:rPr lang="en-US" sz="2400" i="1">
                            <a:latin typeface="Cambria Math" panose="02040503050406030204" pitchFamily="18" charset="0"/>
                          </a:rPr>
                          <m:t>𝑦</m:t>
                        </m:r>
                        <m:r>
                          <a:rPr lang="en-US" sz="2400" i="1">
                            <a:latin typeface="Cambria Math" panose="02040503050406030204" pitchFamily="18" charset="0"/>
                          </a:rPr>
                          <m:t>,</m:t>
                        </m:r>
                        <m:r>
                          <a:rPr lang="en-US" sz="2400" i="1">
                            <a:latin typeface="Cambria Math" panose="02040503050406030204" pitchFamily="18" charset="0"/>
                          </a:rPr>
                          <m:t>𝑧</m:t>
                        </m:r>
                      </m:e>
                    </m:d>
                    <m:r>
                      <a:rPr lang="en-US" sz="2400">
                        <a:latin typeface="Cambria Math" panose="02040503050406030204" pitchFamily="18" charset="0"/>
                      </a:rPr>
                      <m:t>:</m:t>
                    </m:r>
                    <m:r>
                      <a:rPr lang="en-US" sz="2400" i="1">
                        <a:latin typeface="Cambria Math" panose="02040503050406030204" pitchFamily="18" charset="0"/>
                      </a:rPr>
                      <m:t>−</m:t>
                    </m:r>
                  </m:oMath>
                </a14:m>
                <a:r>
                  <a:rPr lang="en-US" sz="2400" dirty="0"/>
                  <a:t> G</a:t>
                </a:r>
                <a14:m>
                  <m:oMath xmlns:m="http://schemas.openxmlformats.org/officeDocument/2006/math">
                    <m:r>
                      <a:rPr lang="en-US" sz="2400" dirty="0">
                        <a:latin typeface="Cambria Math" panose="02040503050406030204" pitchFamily="18" charset="0"/>
                      </a:rPr>
                      <m:t>2</m:t>
                    </m:r>
                    <m:d>
                      <m:dPr>
                        <m:ctrlPr>
                          <a:rPr lang="en-US" sz="2400" i="1">
                            <a:latin typeface="Cambria Math" panose="02040503050406030204" pitchFamily="18" charset="0"/>
                          </a:rPr>
                        </m:ctrlPr>
                      </m:dPr>
                      <m:e>
                        <m:r>
                          <a:rPr lang="en-US" sz="2400" i="1">
                            <a:latin typeface="Cambria Math" panose="02040503050406030204" pitchFamily="18" charset="0"/>
                          </a:rPr>
                          <m:t>𝑦</m:t>
                        </m:r>
                      </m:e>
                    </m:d>
                    <m:r>
                      <a:rPr lang="en-US" sz="2400" i="1">
                        <a:latin typeface="Cambria Math" panose="02040503050406030204" pitchFamily="18" charset="0"/>
                      </a:rPr>
                      <m:t>,</m:t>
                    </m:r>
                    <m:r>
                      <a:rPr lang="en-US" sz="2400" i="1">
                        <a:latin typeface="Cambria Math" panose="02040503050406030204" pitchFamily="18" charset="0"/>
                      </a:rPr>
                      <m:t>𝐺</m:t>
                    </m:r>
                    <m:r>
                      <a:rPr lang="en-US" sz="2400" i="1">
                        <a:latin typeface="Cambria Math" panose="02040503050406030204" pitchFamily="18" charset="0"/>
                      </a:rPr>
                      <m:t>3(</m:t>
                    </m:r>
                    <m:r>
                      <a:rPr lang="en-US" sz="2400" i="1">
                        <a:latin typeface="Cambria Math" panose="02040503050406030204" pitchFamily="18" charset="0"/>
                      </a:rPr>
                      <m:t>𝑧</m:t>
                    </m:r>
                    <m:r>
                      <a:rPr lang="en-US" sz="2400" i="1">
                        <a:latin typeface="Cambria Math" panose="02040503050406030204" pitchFamily="18" charset="0"/>
                      </a:rPr>
                      <m:t>)</m:t>
                    </m:r>
                  </m:oMath>
                </a14:m>
                <a:endParaRPr lang="en-US" sz="2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12874" y="1389611"/>
                <a:ext cx="4447973" cy="830997"/>
              </a:xfrm>
              <a:prstGeom prst="rect">
                <a:avLst/>
              </a:prstGeom>
              <a:blipFill rotWithShape="0">
                <a:blip r:embed="rId5"/>
                <a:stretch>
                  <a:fillRect l="-2055" t="-5882" r="-822"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圆角矩形 109"/>
              <p:cNvSpPr/>
              <p:nvPr/>
            </p:nvSpPr>
            <p:spPr>
              <a:xfrm>
                <a:off x="7492454" y="2823026"/>
                <a:ext cx="833665" cy="5380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a:solidFill>
                                <a:schemeClr val="dk1"/>
                              </a:solidFill>
                              <a:latin typeface="Cambria Math" panose="02040503050406030204" pitchFamily="18" charset="0"/>
                              <a:cs typeface="Times New Roman" pitchFamily="18" charset="0"/>
                            </a:rPr>
                          </m:ctrlPr>
                        </m:sSubPr>
                        <m:e>
                          <m:r>
                            <a:rPr lang="en-US" sz="2400" i="1" dirty="0">
                              <a:solidFill>
                                <a:schemeClr val="dk1"/>
                              </a:solidFill>
                              <a:latin typeface="Cambria Math" panose="02040503050406030204" pitchFamily="18" charset="0"/>
                              <a:cs typeface="Times New Roman" pitchFamily="18" charset="0"/>
                            </a:rPr>
                            <m:t>𝑅</m:t>
                          </m:r>
                        </m:e>
                        <m:sub>
                          <m:r>
                            <a:rPr lang="en-US" sz="2400" i="1" dirty="0">
                              <a:solidFill>
                                <a:schemeClr val="dk1"/>
                              </a:solidFill>
                              <a:latin typeface="Cambria Math" panose="02040503050406030204" pitchFamily="18" charset="0"/>
                              <a:cs typeface="Times New Roman" pitchFamily="18" charset="0"/>
                            </a:rPr>
                            <m:t>1</m:t>
                          </m:r>
                        </m:sub>
                      </m:sSub>
                    </m:oMath>
                  </m:oMathPara>
                </a14:m>
                <a:endParaRPr lang="en-US" sz="2400" i="1" dirty="0">
                  <a:solidFill>
                    <a:schemeClr val="dk1"/>
                  </a:solidFill>
                  <a:latin typeface="Cambria Math" panose="02040503050406030204" pitchFamily="18" charset="0"/>
                  <a:cs typeface="Times New Roman" pitchFamily="18" charset="0"/>
                </a:endParaRPr>
              </a:p>
            </p:txBody>
          </p:sp>
        </mc:Choice>
        <mc:Fallback xmlns="">
          <p:sp>
            <p:nvSpPr>
              <p:cNvPr id="64" name="圆角矩形 109"/>
              <p:cNvSpPr>
                <a:spLocks noRot="1" noChangeAspect="1" noMove="1" noResize="1" noEditPoints="1" noAdjustHandles="1" noChangeArrowheads="1" noChangeShapeType="1" noTextEdit="1"/>
              </p:cNvSpPr>
              <p:nvPr/>
            </p:nvSpPr>
            <p:spPr>
              <a:xfrm>
                <a:off x="7492454" y="2823026"/>
                <a:ext cx="833665" cy="538010"/>
              </a:xfrm>
              <a:prstGeom prst="roundRect">
                <a:avLst/>
              </a:prstGeom>
              <a:blipFill rotWithShape="0">
                <a:blip r:embed="rId6"/>
                <a:stretch>
                  <a:fillRect/>
                </a:stretch>
              </a:blipFill>
            </p:spPr>
            <p:txBody>
              <a:bodyPr/>
              <a:lstStyle/>
              <a:p>
                <a:r>
                  <a:rPr lang="en-US">
                    <a:noFill/>
                  </a:rPr>
                  <a:t> </a:t>
                </a:r>
              </a:p>
            </p:txBody>
          </p:sp>
        </mc:Fallback>
      </mc:AlternateContent>
      <p:cxnSp>
        <p:nvCxnSpPr>
          <p:cNvPr id="65" name="Straight Arrow Connector 129"/>
          <p:cNvCxnSpPr>
            <a:stCxn id="64" idx="2"/>
            <a:endCxn id="77" idx="0"/>
          </p:cNvCxnSpPr>
          <p:nvPr/>
        </p:nvCxnSpPr>
        <p:spPr>
          <a:xfrm>
            <a:off x="7909287" y="3361036"/>
            <a:ext cx="564876" cy="304358"/>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1" name="TextBox 70"/>
              <p:cNvSpPr txBox="1"/>
              <p:nvPr/>
            </p:nvSpPr>
            <p:spPr>
              <a:xfrm>
                <a:off x="7148701" y="4085201"/>
                <a:ext cx="66548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𝑝</m:t>
                          </m:r>
                        </m:e>
                        <m:sub>
                          <m:r>
                            <a:rPr lang="en-US" sz="2400" b="0" i="1" dirty="0" smtClean="0">
                              <a:solidFill>
                                <a:schemeClr val="dk1"/>
                              </a:solidFill>
                              <a:latin typeface="Cambria Math" panose="02040503050406030204" pitchFamily="18" charset="0"/>
                              <a:cs typeface="Times New Roman" pitchFamily="18" charset="0"/>
                            </a:rPr>
                            <m:t>2</m:t>
                          </m:r>
                        </m:sub>
                      </m:sSub>
                    </m:oMath>
                  </m:oMathPara>
                </a14:m>
                <a:endParaRPr lang="en-US" sz="2028" dirty="0"/>
              </a:p>
            </p:txBody>
          </p:sp>
        </mc:Choice>
        <mc:Fallback xmlns="">
          <p:sp>
            <p:nvSpPr>
              <p:cNvPr id="71" name="TextBox 70"/>
              <p:cNvSpPr txBox="1">
                <a:spLocks noRot="1" noChangeAspect="1" noMove="1" noResize="1" noEditPoints="1" noAdjustHandles="1" noChangeArrowheads="1" noChangeShapeType="1" noTextEdit="1"/>
              </p:cNvSpPr>
              <p:nvPr/>
            </p:nvSpPr>
            <p:spPr>
              <a:xfrm>
                <a:off x="7148701" y="4085201"/>
                <a:ext cx="665481" cy="461665"/>
              </a:xfrm>
              <a:prstGeom prst="rect">
                <a:avLst/>
              </a:prstGeom>
              <a:blipFill rotWithShape="0">
                <a:blip r:embed="rId7"/>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7174388" y="4489310"/>
                <a:ext cx="62719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𝐶</m:t>
                          </m:r>
                        </m:e>
                        <m:sub>
                          <m:r>
                            <a:rPr lang="en-US" sz="2400" b="0" i="1" dirty="0" smtClean="0">
                              <a:solidFill>
                                <a:schemeClr val="dk1"/>
                              </a:solidFill>
                              <a:latin typeface="Cambria Math" panose="02040503050406030204" pitchFamily="18" charset="0"/>
                              <a:cs typeface="Times New Roman" pitchFamily="18" charset="0"/>
                            </a:rPr>
                            <m:t>2</m:t>
                          </m:r>
                        </m:sub>
                      </m:sSub>
                    </m:oMath>
                  </m:oMathPara>
                </a14:m>
                <a:endParaRPr lang="en-US" sz="2028" dirty="0"/>
              </a:p>
            </p:txBody>
          </p:sp>
        </mc:Choice>
        <mc:Fallback xmlns="">
          <p:sp>
            <p:nvSpPr>
              <p:cNvPr id="79" name="TextBox 78"/>
              <p:cNvSpPr txBox="1">
                <a:spLocks noRot="1" noChangeAspect="1" noMove="1" noResize="1" noEditPoints="1" noAdjustHandles="1" noChangeArrowheads="1" noChangeShapeType="1" noTextEdit="1"/>
              </p:cNvSpPr>
              <p:nvPr/>
            </p:nvSpPr>
            <p:spPr>
              <a:xfrm>
                <a:off x="7174388" y="4489310"/>
                <a:ext cx="627194" cy="461665"/>
              </a:xfrm>
              <a:prstGeom prst="rect">
                <a:avLst/>
              </a:prstGeom>
              <a:blipFill rotWithShape="0">
                <a:blip r:embed="rId8"/>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6162524" y="3309430"/>
                <a:ext cx="66548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𝑝</m:t>
                          </m:r>
                        </m:e>
                        <m:sub>
                          <m:r>
                            <a:rPr lang="en-US" sz="2400" b="0" i="1" dirty="0" smtClean="0">
                              <a:solidFill>
                                <a:schemeClr val="dk1"/>
                              </a:solidFill>
                              <a:latin typeface="Cambria Math" panose="02040503050406030204" pitchFamily="18" charset="0"/>
                              <a:cs typeface="Times New Roman" pitchFamily="18" charset="0"/>
                            </a:rPr>
                            <m:t>1</m:t>
                          </m:r>
                        </m:sub>
                      </m:sSub>
                    </m:oMath>
                  </m:oMathPara>
                </a14:m>
                <a:endParaRPr lang="en-US" sz="2028" dirty="0"/>
              </a:p>
            </p:txBody>
          </p:sp>
        </mc:Choice>
        <mc:Fallback xmlns="">
          <p:sp>
            <p:nvSpPr>
              <p:cNvPr id="83" name="TextBox 82"/>
              <p:cNvSpPr txBox="1">
                <a:spLocks noRot="1" noChangeAspect="1" noMove="1" noResize="1" noEditPoints="1" noAdjustHandles="1" noChangeArrowheads="1" noChangeShapeType="1" noTextEdit="1"/>
              </p:cNvSpPr>
              <p:nvPr/>
            </p:nvSpPr>
            <p:spPr>
              <a:xfrm>
                <a:off x="6162524" y="3309430"/>
                <a:ext cx="665481" cy="461665"/>
              </a:xfrm>
              <a:prstGeom prst="rect">
                <a:avLst/>
              </a:prstGeom>
              <a:blipFill rotWithShape="0">
                <a:blip r:embed="rId9"/>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6188211" y="3713539"/>
                <a:ext cx="62719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𝐶</m:t>
                          </m:r>
                        </m:e>
                        <m:sub>
                          <m:r>
                            <a:rPr lang="en-US" sz="2400" b="0" i="1" dirty="0" smtClean="0">
                              <a:solidFill>
                                <a:schemeClr val="dk1"/>
                              </a:solidFill>
                              <a:latin typeface="Cambria Math" panose="02040503050406030204" pitchFamily="18" charset="0"/>
                              <a:cs typeface="Times New Roman" pitchFamily="18" charset="0"/>
                            </a:rPr>
                            <m:t>1</m:t>
                          </m:r>
                        </m:sub>
                      </m:sSub>
                    </m:oMath>
                  </m:oMathPara>
                </a14:m>
                <a:endParaRPr lang="en-US" sz="2028" dirty="0"/>
              </a:p>
            </p:txBody>
          </p:sp>
        </mc:Choice>
        <mc:Fallback xmlns="">
          <p:sp>
            <p:nvSpPr>
              <p:cNvPr id="84" name="TextBox 83"/>
              <p:cNvSpPr txBox="1">
                <a:spLocks noRot="1" noChangeAspect="1" noMove="1" noResize="1" noEditPoints="1" noAdjustHandles="1" noChangeArrowheads="1" noChangeShapeType="1" noTextEdit="1"/>
              </p:cNvSpPr>
              <p:nvPr/>
            </p:nvSpPr>
            <p:spPr>
              <a:xfrm>
                <a:off x="6188211" y="3713539"/>
                <a:ext cx="627194" cy="461665"/>
              </a:xfrm>
              <a:prstGeom prst="rect">
                <a:avLst/>
              </a:prstGeom>
              <a:blipFill rotWithShape="0">
                <a:blip r:embed="rId10"/>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8173719" y="4095996"/>
                <a:ext cx="66548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𝑝</m:t>
                          </m:r>
                        </m:e>
                        <m:sub>
                          <m:r>
                            <a:rPr lang="en-US" sz="2400" b="0" i="1" dirty="0" smtClean="0">
                              <a:solidFill>
                                <a:schemeClr val="dk1"/>
                              </a:solidFill>
                              <a:latin typeface="Cambria Math" panose="02040503050406030204" pitchFamily="18" charset="0"/>
                              <a:cs typeface="Times New Roman" pitchFamily="18" charset="0"/>
                            </a:rPr>
                            <m:t>3</m:t>
                          </m:r>
                        </m:sub>
                      </m:sSub>
                    </m:oMath>
                  </m:oMathPara>
                </a14:m>
                <a:endParaRPr lang="en-US" sz="2028" dirty="0"/>
              </a:p>
            </p:txBody>
          </p:sp>
        </mc:Choice>
        <mc:Fallback xmlns="">
          <p:sp>
            <p:nvSpPr>
              <p:cNvPr id="86" name="TextBox 85"/>
              <p:cNvSpPr txBox="1">
                <a:spLocks noRot="1" noChangeAspect="1" noMove="1" noResize="1" noEditPoints="1" noAdjustHandles="1" noChangeArrowheads="1" noChangeShapeType="1" noTextEdit="1"/>
              </p:cNvSpPr>
              <p:nvPr/>
            </p:nvSpPr>
            <p:spPr>
              <a:xfrm>
                <a:off x="8173719" y="4095996"/>
                <a:ext cx="665481" cy="461665"/>
              </a:xfrm>
              <a:prstGeom prst="rect">
                <a:avLst/>
              </a:prstGeom>
              <a:blipFill rotWithShape="0">
                <a:blip r:embed="rId11"/>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8199406" y="4500105"/>
                <a:ext cx="62719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solidFill>
                                <a:schemeClr val="dk1"/>
                              </a:solidFill>
                              <a:latin typeface="Cambria Math" panose="02040503050406030204" pitchFamily="18" charset="0"/>
                              <a:cs typeface="Times New Roman" pitchFamily="18" charset="0"/>
                            </a:rPr>
                          </m:ctrlPr>
                        </m:sSubPr>
                        <m:e>
                          <m:r>
                            <a:rPr lang="en-US" sz="2400" b="0" i="1" dirty="0" smtClean="0">
                              <a:solidFill>
                                <a:schemeClr val="dk1"/>
                              </a:solidFill>
                              <a:latin typeface="Cambria Math" panose="02040503050406030204" pitchFamily="18" charset="0"/>
                              <a:cs typeface="Times New Roman" pitchFamily="18" charset="0"/>
                            </a:rPr>
                            <m:t>𝐶</m:t>
                          </m:r>
                        </m:e>
                        <m:sub>
                          <m:r>
                            <a:rPr lang="en-US" sz="2400" b="0" i="1" dirty="0" smtClean="0">
                              <a:solidFill>
                                <a:schemeClr val="dk1"/>
                              </a:solidFill>
                              <a:latin typeface="Cambria Math" panose="02040503050406030204" pitchFamily="18" charset="0"/>
                              <a:cs typeface="Times New Roman" pitchFamily="18" charset="0"/>
                            </a:rPr>
                            <m:t>3</m:t>
                          </m:r>
                        </m:sub>
                      </m:sSub>
                    </m:oMath>
                  </m:oMathPara>
                </a14:m>
                <a:endParaRPr lang="en-US" sz="2028" dirty="0"/>
              </a:p>
            </p:txBody>
          </p:sp>
        </mc:Choice>
        <mc:Fallback xmlns="">
          <p:sp>
            <p:nvSpPr>
              <p:cNvPr id="87" name="TextBox 86"/>
              <p:cNvSpPr txBox="1">
                <a:spLocks noRot="1" noChangeAspect="1" noMove="1" noResize="1" noEditPoints="1" noAdjustHandles="1" noChangeArrowheads="1" noChangeShapeType="1" noTextEdit="1"/>
              </p:cNvSpPr>
              <p:nvPr/>
            </p:nvSpPr>
            <p:spPr>
              <a:xfrm>
                <a:off x="8199406" y="4500105"/>
                <a:ext cx="627194" cy="461665"/>
              </a:xfrm>
              <a:prstGeom prst="rect">
                <a:avLst/>
              </a:prstGeom>
              <a:blipFill rotWithShape="0">
                <a:blip r:embed="rId12"/>
                <a:stretch>
                  <a:fillRect b="-2632"/>
                </a:stretch>
              </a:blipFill>
            </p:spPr>
            <p:txBody>
              <a:bodyPr/>
              <a:lstStyle/>
              <a:p>
                <a:r>
                  <a:rPr lang="en-US">
                    <a:noFill/>
                  </a:rPr>
                  <a:t> </a:t>
                </a:r>
              </a:p>
            </p:txBody>
          </p:sp>
        </mc:Fallback>
      </mc:AlternateContent>
      <p:sp>
        <p:nvSpPr>
          <p:cNvPr id="88" name="TextBox 87"/>
          <p:cNvSpPr txBox="1"/>
          <p:nvPr/>
        </p:nvSpPr>
        <p:spPr>
          <a:xfrm>
            <a:off x="7573675" y="2254280"/>
            <a:ext cx="992683"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NOT</a:t>
            </a:r>
            <a:endParaRPr lang="en-US" sz="2028" b="1" dirty="0">
              <a:solidFill>
                <a:srgbClr val="FF0000"/>
              </a:solidFill>
            </a:endParaRPr>
          </a:p>
        </p:txBody>
      </p:sp>
      <p:sp>
        <p:nvSpPr>
          <p:cNvPr id="89" name="Rounded Rectangular Callout 88"/>
          <p:cNvSpPr/>
          <p:nvPr/>
        </p:nvSpPr>
        <p:spPr>
          <a:xfrm>
            <a:off x="457200" y="2291475"/>
            <a:ext cx="1577940" cy="457200"/>
          </a:xfrm>
          <a:prstGeom prst="wedgeRoundRectCallout">
            <a:avLst>
              <a:gd name="adj1" fmla="val 36552"/>
              <a:gd name="adj2" fmla="val -77539"/>
              <a:gd name="adj3" fmla="val 16667"/>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a:solidFill>
                  <a:schemeClr val="bg1"/>
                </a:solidFill>
                <a:latin typeface="Calibri"/>
                <a:ea typeface="ヒラギノ角ゴ ProN W3" pitchFamily="-65" charset="-128"/>
                <a:cs typeface="Calibri"/>
              </a:rPr>
              <a:t>NP</a:t>
            </a:r>
          </a:p>
        </p:txBody>
      </p:sp>
      <p:sp>
        <p:nvSpPr>
          <p:cNvPr id="91" name="圆角矩形 109"/>
          <p:cNvSpPr/>
          <p:nvPr/>
        </p:nvSpPr>
        <p:spPr>
          <a:xfrm>
            <a:off x="589156" y="3805190"/>
            <a:ext cx="5476158" cy="5380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r>
              <a:rPr lang="en-US" sz="2400" i="1" dirty="0" smtClean="0">
                <a:solidFill>
                  <a:schemeClr val="dk1"/>
                </a:solidFill>
                <a:latin typeface="Cambria Math" panose="02040503050406030204" pitchFamily="18" charset="0"/>
                <a:cs typeface="Times New Roman" pitchFamily="18" charset="0"/>
              </a:rPr>
              <a:t>Linear Optimal Evaluation Algorithm:</a:t>
            </a:r>
            <a:endParaRPr lang="en-US" sz="2400" i="1" dirty="0">
              <a:solidFill>
                <a:schemeClr val="dk1"/>
              </a:solidFill>
              <a:latin typeface="Cambria Math" panose="02040503050406030204" pitchFamily="18" charset="0"/>
              <a:cs typeface="Times New Roman" pitchFamily="18" charset="0"/>
            </a:endParaRPr>
          </a:p>
        </p:txBody>
      </p:sp>
      <mc:AlternateContent xmlns:mc="http://schemas.openxmlformats.org/markup-compatibility/2006" xmlns:a14="http://schemas.microsoft.com/office/drawing/2010/main">
        <mc:Choice Requires="a14">
          <p:sp>
            <p:nvSpPr>
              <p:cNvPr id="47" name="TextBox 46"/>
              <p:cNvSpPr txBox="1"/>
              <p:nvPr/>
            </p:nvSpPr>
            <p:spPr>
              <a:xfrm>
                <a:off x="389567" y="4406735"/>
                <a:ext cx="5875337" cy="1633139"/>
              </a:xfrm>
              <a:prstGeom prst="rect">
                <a:avLst/>
              </a:prstGeom>
              <a:noFill/>
            </p:spPr>
            <p:txBody>
              <a:bodyPr wrap="square" rtlCol="0">
                <a:spAutoFit/>
              </a:bodyPr>
              <a:lstStyle/>
              <a:p>
                <a:pPr marL="342900" indent="-342900">
                  <a:buAutoNum type="arabicPeriod"/>
                </a:pPr>
                <a14:m>
                  <m:oMath xmlns:m="http://schemas.openxmlformats.org/officeDocument/2006/math">
                    <m:d>
                      <m:dPr>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G</m:t>
                        </m:r>
                        <m:r>
                          <a:rPr lang="en-US" sz="2400" b="0" i="1" smtClean="0">
                            <a:latin typeface="Cambria Math" panose="02040503050406030204" pitchFamily="18" charset="0"/>
                          </a:rPr>
                          <m:t>2, </m:t>
                        </m:r>
                        <m:r>
                          <a:rPr lang="en-US" sz="2400" b="0" i="1" smtClean="0">
                            <a:latin typeface="Cambria Math" panose="02040503050406030204" pitchFamily="18" charset="0"/>
                          </a:rPr>
                          <m:t>𝐺</m:t>
                        </m:r>
                        <m:r>
                          <a:rPr lang="en-US" sz="2400" b="0" i="1" smtClean="0">
                            <a:latin typeface="Cambria Math" panose="02040503050406030204" pitchFamily="18" charset="0"/>
                          </a:rPr>
                          <m:t>3</m:t>
                        </m:r>
                      </m:e>
                    </m:d>
                    <m:r>
                      <a:rPr lang="en-US" sz="2400" b="0" i="1" smtClean="0">
                        <a:latin typeface="Cambria Math" panose="02040503050406030204" pitchFamily="18" charset="0"/>
                      </a:rPr>
                      <m:t> </m:t>
                    </m:r>
                    <m:r>
                      <a:rPr lang="en-US" sz="2400" b="0" i="1" smtClean="0">
                        <a:latin typeface="Cambria Math" panose="02040503050406030204" pitchFamily="18" charset="0"/>
                      </a:rPr>
                      <m:t>𝑓𝑜𝑟</m:t>
                    </m:r>
                    <m:r>
                      <a:rPr lang="en-US" sz="2400" b="0" i="1" smtClean="0">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1</m:t>
                            </m:r>
                          </m:sub>
                        </m:sSub>
                      </m:sub>
                    </m:sSub>
                    <m:r>
                      <a:rPr lang="en-US" sz="2400" b="0" i="1" smtClean="0">
                        <a:latin typeface="Cambria Math" panose="02040503050406030204" pitchFamily="18" charset="0"/>
                      </a:rPr>
                      <m:t>=</m:t>
                    </m:r>
                    <m:r>
                      <a:rPr lang="en-US" sz="2400" b="0" i="1" smtClean="0">
                        <a:latin typeface="Cambria Math" panose="02040503050406030204" pitchFamily="18" charset="0"/>
                      </a:rPr>
                      <m:t>𝐸</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𝐺</m:t>
                        </m:r>
                        <m:r>
                          <a:rPr lang="en-US" sz="2400" b="0" i="1" smtClean="0">
                            <a:latin typeface="Cambria Math" panose="02040503050406030204" pitchFamily="18" charset="0"/>
                          </a:rPr>
                          <m:t>2,</m:t>
                        </m:r>
                        <m:r>
                          <a:rPr lang="en-US" sz="2400" b="0" i="1" smtClean="0">
                            <a:latin typeface="Cambria Math" panose="02040503050406030204" pitchFamily="18" charset="0"/>
                          </a:rPr>
                          <m:t>𝐺</m:t>
                        </m:r>
                        <m:r>
                          <a:rPr lang="en-US" sz="2400" b="0" i="1" smtClean="0">
                            <a:latin typeface="Cambria Math" panose="02040503050406030204" pitchFamily="18" charset="0"/>
                          </a:rPr>
                          <m:t>3</m:t>
                        </m:r>
                      </m:e>
                    </m:d>
                    <m:r>
                      <a:rPr lang="en-US" sz="2400" b="0" i="1" smtClean="0">
                        <a:latin typeface="Cambria Math" panose="02040503050406030204" pitchFamily="18" charset="0"/>
                      </a:rPr>
                      <m:t>,</m:t>
                    </m:r>
                  </m:oMath>
                </a14:m>
                <a:endParaRPr lang="en-US" sz="2400" b="0" i="1" dirty="0" smtClean="0">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 </m:t>
                          </m:r>
                          <m:r>
                            <a:rPr lang="en-US" sz="2400" b="0" i="1" smtClean="0">
                              <a:latin typeface="Cambria Math" panose="02040503050406030204" pitchFamily="18" charset="0"/>
                            </a:rPr>
                            <m:t>𝑝</m:t>
                          </m:r>
                        </m:e>
                        <m:sub>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1</m:t>
                              </m:r>
                            </m:sub>
                          </m:sSub>
                        </m:sub>
                      </m:sSub>
                      <m:r>
                        <a:rPr lang="en-US" sz="2400" b="0" i="1" smtClean="0">
                          <a:latin typeface="Cambria Math" panose="02040503050406030204" pitchFamily="18" charset="0"/>
                        </a:rPr>
                        <m:t>=1 −</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2</m:t>
                              </m:r>
                            </m:sub>
                          </m:sSub>
                        </m:e>
                      </m:d>
                    </m:oMath>
                  </m:oMathPara>
                </a14:m>
                <a:endParaRPr lang="en-US" sz="2400" b="0" dirty="0" smtClean="0"/>
              </a:p>
              <a:p>
                <a:pPr marL="342900" indent="-342900">
                  <a:buAutoNum type="arabicPeriod"/>
                </a:pPr>
                <a:r>
                  <a:rPr lang="en-US" sz="2400" b="0" dirty="0" smtClean="0"/>
                  <a:t>(G1,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𝑅</m:t>
                        </m:r>
                      </m:e>
                      <m:sub>
                        <m:r>
                          <a:rPr lang="en-US" sz="2400" i="1">
                            <a:latin typeface="Cambria Math" panose="02040503050406030204" pitchFamily="18" charset="0"/>
                          </a:rPr>
                          <m:t>1</m:t>
                        </m:r>
                      </m:sub>
                    </m:sSub>
                  </m:oMath>
                </a14:m>
                <a:r>
                  <a:rPr lang="en-US" sz="2400" b="0" dirty="0" smtClean="0"/>
                  <a:t>) </a:t>
                </a:r>
                <a14:m>
                  <m:oMath xmlns:m="http://schemas.openxmlformats.org/officeDocument/2006/math">
                    <m:r>
                      <a:rPr lang="en-US" sz="2400" i="1">
                        <a:latin typeface="Cambria Math" panose="02040503050406030204" pitchFamily="18" charset="0"/>
                      </a:rPr>
                      <m:t>𝑓𝑜𝑟</m:t>
                    </m:r>
                  </m:oMath>
                </a14:m>
                <a:r>
                  <a:rPr lang="en-US" sz="2400" b="0" dirty="0" smtClean="0"/>
                  <a:t> R</a:t>
                </a:r>
              </a:p>
              <a:p>
                <a:pPr marL="342900" indent="-342900">
                  <a:buAutoNum type="arabicPeriod"/>
                </a:pPr>
                <a:endParaRPr lang="en-US" sz="2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389567" y="4406735"/>
                <a:ext cx="5875337" cy="1633139"/>
              </a:xfrm>
              <a:prstGeom prst="rect">
                <a:avLst/>
              </a:prstGeom>
              <a:blipFill rotWithShape="0">
                <a:blip r:embed="rId13"/>
                <a:stretch>
                  <a:fillRect l="-1556" t="-2985"/>
                </a:stretch>
              </a:blipFill>
            </p:spPr>
            <p:txBody>
              <a:bodyPr/>
              <a:lstStyle/>
              <a:p>
                <a:r>
                  <a:rPr lang="en-US">
                    <a:noFill/>
                  </a:rPr>
                  <a:t> </a:t>
                </a:r>
              </a:p>
            </p:txBody>
          </p:sp>
        </mc:Fallback>
      </mc:AlternateContent>
      <p:cxnSp>
        <p:nvCxnSpPr>
          <p:cNvPr id="92" name="Straight Arrow Connector 129"/>
          <p:cNvCxnSpPr>
            <a:stCxn id="108" idx="2"/>
          </p:cNvCxnSpPr>
          <p:nvPr/>
        </p:nvCxnSpPr>
        <p:spPr>
          <a:xfrm flipH="1">
            <a:off x="6493330" y="4577174"/>
            <a:ext cx="546847" cy="541526"/>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93" name="Straight Arrow Connector 129"/>
          <p:cNvCxnSpPr>
            <a:stCxn id="108" idx="2"/>
            <a:endCxn id="100" idx="0"/>
          </p:cNvCxnSpPr>
          <p:nvPr/>
        </p:nvCxnSpPr>
        <p:spPr>
          <a:xfrm>
            <a:off x="7040177" y="4577174"/>
            <a:ext cx="566267" cy="523761"/>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94" name="TextBox 93"/>
              <p:cNvSpPr txBox="1"/>
              <p:nvPr/>
            </p:nvSpPr>
            <p:spPr>
              <a:xfrm>
                <a:off x="5380216" y="5100935"/>
                <a:ext cx="22262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sz="2400" b="1" dirty="0"/>
              </a:p>
            </p:txBody>
          </p:sp>
        </mc:Choice>
        <mc:Fallback xmlns="">
          <p:sp>
            <p:nvSpPr>
              <p:cNvPr id="94" name="TextBox 93"/>
              <p:cNvSpPr txBox="1">
                <a:spLocks noRot="1" noChangeAspect="1" noMove="1" noResize="1" noEditPoints="1" noAdjustHandles="1" noChangeArrowheads="1" noChangeShapeType="1" noTextEdit="1"/>
              </p:cNvSpPr>
              <p:nvPr/>
            </p:nvSpPr>
            <p:spPr>
              <a:xfrm>
                <a:off x="5380216" y="5100935"/>
                <a:ext cx="2226227" cy="461665"/>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p:cNvSpPr txBox="1"/>
              <p:nvPr/>
            </p:nvSpPr>
            <p:spPr>
              <a:xfrm>
                <a:off x="6493330" y="5100935"/>
                <a:ext cx="22262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𝟎</m:t>
                      </m:r>
                    </m:oMath>
                  </m:oMathPara>
                </a14:m>
                <a:endParaRPr lang="en-US" sz="2400" b="1" dirty="0"/>
              </a:p>
            </p:txBody>
          </p:sp>
        </mc:Choice>
        <mc:Fallback xmlns="">
          <p:sp>
            <p:nvSpPr>
              <p:cNvPr id="100" name="TextBox 99"/>
              <p:cNvSpPr txBox="1">
                <a:spLocks noRot="1" noChangeAspect="1" noMove="1" noResize="1" noEditPoints="1" noAdjustHandles="1" noChangeArrowheads="1" noChangeShapeType="1" noTextEdit="1"/>
              </p:cNvSpPr>
              <p:nvPr/>
            </p:nvSpPr>
            <p:spPr>
              <a:xfrm>
                <a:off x="6493330" y="5100935"/>
                <a:ext cx="2226227" cy="461665"/>
              </a:xfrm>
              <a:prstGeom prst="rect">
                <a:avLst/>
              </a:prstGeom>
              <a:blipFill rotWithShape="0">
                <a:blip r:embed="rId15"/>
                <a:stretch>
                  <a:fillRect/>
                </a:stretch>
              </a:blipFill>
            </p:spPr>
            <p:txBody>
              <a:bodyPr/>
              <a:lstStyle/>
              <a:p>
                <a:r>
                  <a:rPr lang="en-US">
                    <a:noFill/>
                  </a:rPr>
                  <a:t> </a:t>
                </a:r>
              </a:p>
            </p:txBody>
          </p:sp>
        </mc:Fallback>
      </mc:AlternateContent>
      <p:cxnSp>
        <p:nvCxnSpPr>
          <p:cNvPr id="101" name="Straight Arrow Connector 129"/>
          <p:cNvCxnSpPr>
            <a:stCxn id="103" idx="2"/>
            <a:endCxn id="104" idx="0"/>
          </p:cNvCxnSpPr>
          <p:nvPr/>
        </p:nvCxnSpPr>
        <p:spPr>
          <a:xfrm flipH="1">
            <a:off x="6614165" y="2365967"/>
            <a:ext cx="853088" cy="552771"/>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02" name="TextBox 101"/>
              <p:cNvSpPr txBox="1"/>
              <p:nvPr/>
            </p:nvSpPr>
            <p:spPr>
              <a:xfrm>
                <a:off x="5438578" y="3957935"/>
                <a:ext cx="152458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𝟎</m:t>
                      </m:r>
                    </m:oMath>
                  </m:oMathPara>
                </a14:m>
                <a:endParaRPr lang="en-US" sz="2400" b="1" dirty="0"/>
              </a:p>
            </p:txBody>
          </p:sp>
        </mc:Choice>
        <mc:Fallback xmlns="">
          <p:sp>
            <p:nvSpPr>
              <p:cNvPr id="102" name="TextBox 101"/>
              <p:cNvSpPr txBox="1">
                <a:spLocks noRot="1" noChangeAspect="1" noMove="1" noResize="1" noEditPoints="1" noAdjustHandles="1" noChangeArrowheads="1" noChangeShapeType="1" noTextEdit="1"/>
              </p:cNvSpPr>
              <p:nvPr/>
            </p:nvSpPr>
            <p:spPr>
              <a:xfrm>
                <a:off x="5438578" y="3957935"/>
                <a:ext cx="1524585" cy="461665"/>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圆角矩形 109"/>
              <p:cNvSpPr/>
              <p:nvPr/>
            </p:nvSpPr>
            <p:spPr>
              <a:xfrm>
                <a:off x="7010400" y="1796852"/>
                <a:ext cx="913705" cy="5691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solidFill>
                            <a:schemeClr val="dk1"/>
                          </a:solidFill>
                          <a:latin typeface="Cambria Math" panose="02040503050406030204" pitchFamily="18" charset="0"/>
                          <a:cs typeface="Times New Roman" pitchFamily="18" charset="0"/>
                        </a:rPr>
                        <m:t>𝐺</m:t>
                      </m:r>
                      <m:r>
                        <a:rPr lang="en-US" sz="2400" b="0" i="1" dirty="0" smtClean="0">
                          <a:solidFill>
                            <a:schemeClr val="dk1"/>
                          </a:solidFill>
                          <a:latin typeface="Cambria Math" panose="02040503050406030204" pitchFamily="18" charset="0"/>
                          <a:cs typeface="Times New Roman" pitchFamily="18" charset="0"/>
                        </a:rPr>
                        <m:t>2</m:t>
                      </m:r>
                    </m:oMath>
                  </m:oMathPara>
                </a14:m>
                <a:endParaRPr lang="en-US" sz="2400" i="1" dirty="0">
                  <a:solidFill>
                    <a:schemeClr val="dk1"/>
                  </a:solidFill>
                  <a:latin typeface="Cambria Math" panose="02040503050406030204" pitchFamily="18" charset="0"/>
                  <a:cs typeface="Times New Roman" pitchFamily="18" charset="0"/>
                </a:endParaRPr>
              </a:p>
            </p:txBody>
          </p:sp>
        </mc:Choice>
        <mc:Fallback xmlns="">
          <p:sp>
            <p:nvSpPr>
              <p:cNvPr id="103" name="圆角矩形 109"/>
              <p:cNvSpPr>
                <a:spLocks noRot="1" noChangeAspect="1" noMove="1" noResize="1" noEditPoints="1" noAdjustHandles="1" noChangeArrowheads="1" noChangeShapeType="1" noTextEdit="1"/>
              </p:cNvSpPr>
              <p:nvPr/>
            </p:nvSpPr>
            <p:spPr>
              <a:xfrm>
                <a:off x="7010400" y="1796852"/>
                <a:ext cx="913705" cy="569115"/>
              </a:xfrm>
              <a:prstGeom prst="round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圆角矩形 109"/>
              <p:cNvSpPr/>
              <p:nvPr/>
            </p:nvSpPr>
            <p:spPr>
              <a:xfrm>
                <a:off x="6146079" y="2918738"/>
                <a:ext cx="936171" cy="57148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dk1"/>
                          </a:solidFill>
                          <a:latin typeface="Cambria Math" panose="02040503050406030204" pitchFamily="18" charset="0"/>
                          <a:cs typeface="Times New Roman" pitchFamily="18" charset="0"/>
                        </a:rPr>
                        <m:t>𝐺</m:t>
                      </m:r>
                      <m:r>
                        <a:rPr lang="en-US" sz="2400" b="0" i="1" dirty="0" smtClean="0">
                          <a:solidFill>
                            <a:schemeClr val="dk1"/>
                          </a:solidFill>
                          <a:latin typeface="Cambria Math" panose="02040503050406030204" pitchFamily="18" charset="0"/>
                          <a:cs typeface="Times New Roman" pitchFamily="18" charset="0"/>
                        </a:rPr>
                        <m:t>3</m:t>
                      </m:r>
                    </m:oMath>
                  </m:oMathPara>
                </a14:m>
                <a:endParaRPr lang="en-US" sz="2400" i="1" dirty="0">
                  <a:solidFill>
                    <a:schemeClr val="dk1"/>
                  </a:solidFill>
                  <a:latin typeface="Cambria Math" panose="02040503050406030204" pitchFamily="18" charset="0"/>
                  <a:cs typeface="Times New Roman" pitchFamily="18" charset="0"/>
                </a:endParaRPr>
              </a:p>
            </p:txBody>
          </p:sp>
        </mc:Choice>
        <mc:Fallback xmlns="">
          <p:sp>
            <p:nvSpPr>
              <p:cNvPr id="104" name="圆角矩形 109"/>
              <p:cNvSpPr>
                <a:spLocks noRot="1" noChangeAspect="1" noMove="1" noResize="1" noEditPoints="1" noAdjustHandles="1" noChangeArrowheads="1" noChangeShapeType="1" noTextEdit="1"/>
              </p:cNvSpPr>
              <p:nvPr/>
            </p:nvSpPr>
            <p:spPr>
              <a:xfrm>
                <a:off x="6146079" y="2918738"/>
                <a:ext cx="936171" cy="571489"/>
              </a:xfrm>
              <a:prstGeom prst="round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圆角矩形 109"/>
              <p:cNvSpPr/>
              <p:nvPr/>
            </p:nvSpPr>
            <p:spPr>
              <a:xfrm>
                <a:off x="8000243" y="2901485"/>
                <a:ext cx="913705" cy="5691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dk1"/>
                          </a:solidFill>
                          <a:latin typeface="Cambria Math" panose="02040503050406030204" pitchFamily="18" charset="0"/>
                          <a:cs typeface="Times New Roman" pitchFamily="18" charset="0"/>
                        </a:rPr>
                        <m:t>𝐺</m:t>
                      </m:r>
                      <m:r>
                        <a:rPr lang="en-US" sz="2400" b="0" i="1" dirty="0" smtClean="0">
                          <a:solidFill>
                            <a:schemeClr val="dk1"/>
                          </a:solidFill>
                          <a:latin typeface="Cambria Math" panose="02040503050406030204" pitchFamily="18" charset="0"/>
                          <a:cs typeface="Times New Roman" pitchFamily="18" charset="0"/>
                        </a:rPr>
                        <m:t>1</m:t>
                      </m:r>
                    </m:oMath>
                  </m:oMathPara>
                </a14:m>
                <a:endParaRPr lang="en-US" sz="2400" i="1" dirty="0">
                  <a:solidFill>
                    <a:schemeClr val="dk1"/>
                  </a:solidFill>
                  <a:latin typeface="Cambria Math" panose="02040503050406030204" pitchFamily="18" charset="0"/>
                  <a:cs typeface="Times New Roman" pitchFamily="18" charset="0"/>
                </a:endParaRPr>
              </a:p>
            </p:txBody>
          </p:sp>
        </mc:Choice>
        <mc:Fallback xmlns="">
          <p:sp>
            <p:nvSpPr>
              <p:cNvPr id="105" name="圆角矩形 109"/>
              <p:cNvSpPr>
                <a:spLocks noRot="1" noChangeAspect="1" noMove="1" noResize="1" noEditPoints="1" noAdjustHandles="1" noChangeArrowheads="1" noChangeShapeType="1" noTextEdit="1"/>
              </p:cNvSpPr>
              <p:nvPr/>
            </p:nvSpPr>
            <p:spPr>
              <a:xfrm>
                <a:off x="8000243" y="2901485"/>
                <a:ext cx="913705" cy="569115"/>
              </a:xfrm>
              <a:prstGeom prst="roundRect">
                <a:avLst/>
              </a:prstGeom>
              <a:blipFill rotWithShape="0">
                <a:blip r:embed="rId19"/>
                <a:stretch>
                  <a:fillRect/>
                </a:stretch>
              </a:blipFill>
            </p:spPr>
            <p:txBody>
              <a:bodyPr/>
              <a:lstStyle/>
              <a:p>
                <a:r>
                  <a:rPr lang="en-US">
                    <a:noFill/>
                  </a:rPr>
                  <a:t> </a:t>
                </a:r>
              </a:p>
            </p:txBody>
          </p:sp>
        </mc:Fallback>
      </mc:AlternateContent>
      <p:cxnSp>
        <p:nvCxnSpPr>
          <p:cNvPr id="106" name="Straight Arrow Connector 129"/>
          <p:cNvCxnSpPr>
            <a:stCxn id="103" idx="2"/>
            <a:endCxn id="105" idx="0"/>
          </p:cNvCxnSpPr>
          <p:nvPr/>
        </p:nvCxnSpPr>
        <p:spPr>
          <a:xfrm>
            <a:off x="7467253" y="2365967"/>
            <a:ext cx="989843" cy="535518"/>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107" name="Straight Arrow Connector 129"/>
          <p:cNvCxnSpPr>
            <a:stCxn id="104" idx="2"/>
            <a:endCxn id="108" idx="0"/>
          </p:cNvCxnSpPr>
          <p:nvPr/>
        </p:nvCxnSpPr>
        <p:spPr>
          <a:xfrm>
            <a:off x="6614165" y="3490227"/>
            <a:ext cx="426012" cy="517832"/>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08" name="圆角矩形 109"/>
              <p:cNvSpPr/>
              <p:nvPr/>
            </p:nvSpPr>
            <p:spPr>
              <a:xfrm>
                <a:off x="6583324" y="4008059"/>
                <a:ext cx="913705" cy="5691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a:solidFill>
                            <a:schemeClr val="dk1"/>
                          </a:solidFill>
                          <a:latin typeface="Cambria Math" panose="02040503050406030204" pitchFamily="18" charset="0"/>
                          <a:cs typeface="Times New Roman" pitchFamily="18" charset="0"/>
                        </a:rPr>
                        <m:t>𝐺</m:t>
                      </m:r>
                      <m:r>
                        <a:rPr lang="en-US" sz="2400" i="1" dirty="0">
                          <a:solidFill>
                            <a:schemeClr val="dk1"/>
                          </a:solidFill>
                          <a:latin typeface="Cambria Math" panose="02040503050406030204" pitchFamily="18" charset="0"/>
                          <a:cs typeface="Times New Roman" pitchFamily="18" charset="0"/>
                        </a:rPr>
                        <m:t>1</m:t>
                      </m:r>
                    </m:oMath>
                  </m:oMathPara>
                </a14:m>
                <a:endParaRPr lang="en-US" sz="2400" i="1" dirty="0">
                  <a:solidFill>
                    <a:schemeClr val="dk1"/>
                  </a:solidFill>
                  <a:latin typeface="Cambria Math" panose="02040503050406030204" pitchFamily="18" charset="0"/>
                  <a:cs typeface="Times New Roman" pitchFamily="18" charset="0"/>
                </a:endParaRPr>
              </a:p>
            </p:txBody>
          </p:sp>
        </mc:Choice>
        <mc:Fallback xmlns="">
          <p:sp>
            <p:nvSpPr>
              <p:cNvPr id="108" name="圆角矩形 109"/>
              <p:cNvSpPr>
                <a:spLocks noRot="1" noChangeAspect="1" noMove="1" noResize="1" noEditPoints="1" noAdjustHandles="1" noChangeArrowheads="1" noChangeShapeType="1" noTextEdit="1"/>
              </p:cNvSpPr>
              <p:nvPr/>
            </p:nvSpPr>
            <p:spPr>
              <a:xfrm>
                <a:off x="6583324" y="4008059"/>
                <a:ext cx="913705" cy="569115"/>
              </a:xfrm>
              <a:prstGeom prst="roundRect">
                <a:avLst/>
              </a:prstGeom>
              <a:blipFill rotWithShape="0">
                <a:blip r:embed="rId20"/>
                <a:stretch>
                  <a:fillRect/>
                </a:stretch>
              </a:blipFill>
            </p:spPr>
            <p:txBody>
              <a:bodyPr/>
              <a:lstStyle/>
              <a:p>
                <a:r>
                  <a:rPr lang="en-US">
                    <a:noFill/>
                  </a:rPr>
                  <a:t> </a:t>
                </a:r>
              </a:p>
            </p:txBody>
          </p:sp>
        </mc:Fallback>
      </mc:AlternateContent>
      <p:cxnSp>
        <p:nvCxnSpPr>
          <p:cNvPr id="109" name="Straight Arrow Connector 129"/>
          <p:cNvCxnSpPr>
            <a:stCxn id="104" idx="2"/>
          </p:cNvCxnSpPr>
          <p:nvPr/>
        </p:nvCxnSpPr>
        <p:spPr>
          <a:xfrm flipH="1">
            <a:off x="6200871" y="3490227"/>
            <a:ext cx="413294" cy="558640"/>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110" name="Straight Arrow Connector 129"/>
          <p:cNvCxnSpPr>
            <a:stCxn id="105" idx="2"/>
            <a:endCxn id="112" idx="0"/>
          </p:cNvCxnSpPr>
          <p:nvPr/>
        </p:nvCxnSpPr>
        <p:spPr>
          <a:xfrm flipH="1">
            <a:off x="8000243" y="3470600"/>
            <a:ext cx="456853" cy="643381"/>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111" name="Straight Arrow Connector 129"/>
          <p:cNvCxnSpPr>
            <a:stCxn id="105" idx="2"/>
            <a:endCxn id="113" idx="0"/>
          </p:cNvCxnSpPr>
          <p:nvPr/>
        </p:nvCxnSpPr>
        <p:spPr>
          <a:xfrm>
            <a:off x="8457096" y="3470600"/>
            <a:ext cx="484626" cy="649328"/>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12" name="TextBox 111"/>
              <p:cNvSpPr txBox="1"/>
              <p:nvPr/>
            </p:nvSpPr>
            <p:spPr>
              <a:xfrm>
                <a:off x="7443167" y="4113981"/>
                <a:ext cx="111415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sz="2400" b="1" dirty="0"/>
              </a:p>
            </p:txBody>
          </p:sp>
        </mc:Choice>
        <mc:Fallback xmlns="">
          <p:sp>
            <p:nvSpPr>
              <p:cNvPr id="112" name="TextBox 111"/>
              <p:cNvSpPr txBox="1">
                <a:spLocks noRot="1" noChangeAspect="1" noMove="1" noResize="1" noEditPoints="1" noAdjustHandles="1" noChangeArrowheads="1" noChangeShapeType="1" noTextEdit="1"/>
              </p:cNvSpPr>
              <p:nvPr/>
            </p:nvSpPr>
            <p:spPr>
              <a:xfrm>
                <a:off x="7443167" y="4113981"/>
                <a:ext cx="1114151" cy="461665"/>
              </a:xfrm>
              <a:prstGeom prst="rect">
                <a:avLst/>
              </a:prstGeom>
              <a:blipFill rotWithShape="0">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Box 112"/>
              <p:cNvSpPr txBox="1"/>
              <p:nvPr/>
            </p:nvSpPr>
            <p:spPr>
              <a:xfrm>
                <a:off x="8450628" y="4119928"/>
                <a:ext cx="98218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𝟎</m:t>
                      </m:r>
                    </m:oMath>
                  </m:oMathPara>
                </a14:m>
                <a:endParaRPr lang="en-US" sz="2400" b="1" dirty="0"/>
              </a:p>
            </p:txBody>
          </p:sp>
        </mc:Choice>
        <mc:Fallback xmlns="">
          <p:sp>
            <p:nvSpPr>
              <p:cNvPr id="113" name="TextBox 112"/>
              <p:cNvSpPr txBox="1">
                <a:spLocks noRot="1" noChangeAspect="1" noMove="1" noResize="1" noEditPoints="1" noAdjustHandles="1" noChangeArrowheads="1" noChangeShapeType="1" noTextEdit="1"/>
              </p:cNvSpPr>
              <p:nvPr/>
            </p:nvSpPr>
            <p:spPr>
              <a:xfrm>
                <a:off x="8450628" y="4119928"/>
                <a:ext cx="982188" cy="461665"/>
              </a:xfrm>
              <a:prstGeom prst="rect">
                <a:avLst/>
              </a:prstGeom>
              <a:blipFill rotWithShape="0">
                <a:blip r:embed="rId22"/>
                <a:stretch>
                  <a:fillRect/>
                </a:stretch>
              </a:blipFill>
            </p:spPr>
            <p:txBody>
              <a:bodyPr/>
              <a:lstStyle/>
              <a:p>
                <a:r>
                  <a:rPr lang="en-US">
                    <a:noFill/>
                  </a:rPr>
                  <a:t> </a:t>
                </a:r>
              </a:p>
            </p:txBody>
          </p:sp>
        </mc:Fallback>
      </mc:AlternateContent>
      <p:sp>
        <p:nvSpPr>
          <p:cNvPr id="114" name="TextBox 113"/>
          <p:cNvSpPr txBox="1"/>
          <p:nvPr/>
        </p:nvSpPr>
        <p:spPr>
          <a:xfrm>
            <a:off x="6835359" y="2388127"/>
            <a:ext cx="410701" cy="461665"/>
          </a:xfrm>
          <a:prstGeom prst="rect">
            <a:avLst/>
          </a:prstGeom>
          <a:noFill/>
        </p:spPr>
        <p:txBody>
          <a:bodyPr wrap="square" rtlCol="0">
            <a:spAutoFit/>
          </a:bodyPr>
          <a:lstStyle/>
          <a:p>
            <a:r>
              <a:rPr lang="en-US" sz="2400" dirty="0">
                <a:solidFill>
                  <a:srgbClr val="CC3300"/>
                </a:solidFill>
              </a:rPr>
              <a:t>Y</a:t>
            </a:r>
          </a:p>
        </p:txBody>
      </p:sp>
      <p:sp>
        <p:nvSpPr>
          <p:cNvPr id="115" name="TextBox 114"/>
          <p:cNvSpPr txBox="1"/>
          <p:nvPr/>
        </p:nvSpPr>
        <p:spPr>
          <a:xfrm>
            <a:off x="7737113" y="2358271"/>
            <a:ext cx="583227" cy="461665"/>
          </a:xfrm>
          <a:prstGeom prst="rect">
            <a:avLst/>
          </a:prstGeom>
          <a:noFill/>
        </p:spPr>
        <p:txBody>
          <a:bodyPr wrap="square" rtlCol="0">
            <a:spAutoFit/>
          </a:bodyPr>
          <a:lstStyle/>
          <a:p>
            <a:r>
              <a:rPr lang="en-US" sz="2400" dirty="0" smtClean="0">
                <a:solidFill>
                  <a:srgbClr val="CC3300"/>
                </a:solidFill>
              </a:rPr>
              <a:t>N</a:t>
            </a:r>
            <a:endParaRPr lang="en-US" sz="2400" dirty="0">
              <a:solidFill>
                <a:srgbClr val="CC3300"/>
              </a:solidFill>
            </a:endParaRPr>
          </a:p>
        </p:txBody>
      </p:sp>
      <p:sp>
        <p:nvSpPr>
          <p:cNvPr id="116" name="TextBox 115"/>
          <p:cNvSpPr txBox="1"/>
          <p:nvPr/>
        </p:nvSpPr>
        <p:spPr>
          <a:xfrm>
            <a:off x="6138423" y="3521480"/>
            <a:ext cx="410701" cy="461665"/>
          </a:xfrm>
          <a:prstGeom prst="rect">
            <a:avLst/>
          </a:prstGeom>
          <a:noFill/>
        </p:spPr>
        <p:txBody>
          <a:bodyPr wrap="square" rtlCol="0">
            <a:spAutoFit/>
          </a:bodyPr>
          <a:lstStyle/>
          <a:p>
            <a:r>
              <a:rPr lang="en-US" sz="2400" dirty="0">
                <a:solidFill>
                  <a:srgbClr val="CC3300"/>
                </a:solidFill>
              </a:rPr>
              <a:t>Y</a:t>
            </a:r>
          </a:p>
        </p:txBody>
      </p:sp>
      <p:sp>
        <p:nvSpPr>
          <p:cNvPr id="117" name="TextBox 116"/>
          <p:cNvSpPr txBox="1"/>
          <p:nvPr/>
        </p:nvSpPr>
        <p:spPr>
          <a:xfrm>
            <a:off x="6779404" y="3468139"/>
            <a:ext cx="583227" cy="461665"/>
          </a:xfrm>
          <a:prstGeom prst="rect">
            <a:avLst/>
          </a:prstGeom>
          <a:noFill/>
        </p:spPr>
        <p:txBody>
          <a:bodyPr wrap="square" rtlCol="0">
            <a:spAutoFit/>
          </a:bodyPr>
          <a:lstStyle/>
          <a:p>
            <a:r>
              <a:rPr lang="en-US" sz="2400" dirty="0" smtClean="0">
                <a:solidFill>
                  <a:srgbClr val="CC3300"/>
                </a:solidFill>
              </a:rPr>
              <a:t>N</a:t>
            </a:r>
            <a:endParaRPr lang="en-US" sz="2400" dirty="0">
              <a:solidFill>
                <a:srgbClr val="CC3300"/>
              </a:solidFill>
            </a:endParaRPr>
          </a:p>
        </p:txBody>
      </p:sp>
      <p:sp>
        <p:nvSpPr>
          <p:cNvPr id="118" name="TextBox 117"/>
          <p:cNvSpPr txBox="1"/>
          <p:nvPr/>
        </p:nvSpPr>
        <p:spPr>
          <a:xfrm>
            <a:off x="7924105" y="3550813"/>
            <a:ext cx="410701" cy="461665"/>
          </a:xfrm>
          <a:prstGeom prst="rect">
            <a:avLst/>
          </a:prstGeom>
          <a:noFill/>
        </p:spPr>
        <p:txBody>
          <a:bodyPr wrap="square" rtlCol="0">
            <a:spAutoFit/>
          </a:bodyPr>
          <a:lstStyle/>
          <a:p>
            <a:r>
              <a:rPr lang="en-US" sz="2400" dirty="0">
                <a:solidFill>
                  <a:srgbClr val="CC3300"/>
                </a:solidFill>
              </a:rPr>
              <a:t>Y</a:t>
            </a:r>
          </a:p>
        </p:txBody>
      </p:sp>
      <p:sp>
        <p:nvSpPr>
          <p:cNvPr id="119" name="TextBox 118"/>
          <p:cNvSpPr txBox="1"/>
          <p:nvPr/>
        </p:nvSpPr>
        <p:spPr>
          <a:xfrm>
            <a:off x="8610600" y="3520957"/>
            <a:ext cx="583227" cy="461665"/>
          </a:xfrm>
          <a:prstGeom prst="rect">
            <a:avLst/>
          </a:prstGeom>
          <a:noFill/>
        </p:spPr>
        <p:txBody>
          <a:bodyPr wrap="square" rtlCol="0">
            <a:spAutoFit/>
          </a:bodyPr>
          <a:lstStyle/>
          <a:p>
            <a:r>
              <a:rPr lang="en-US" sz="2400" dirty="0" smtClean="0">
                <a:solidFill>
                  <a:srgbClr val="CC3300"/>
                </a:solidFill>
              </a:rPr>
              <a:t>N</a:t>
            </a:r>
            <a:endParaRPr lang="en-US" sz="2400" dirty="0">
              <a:solidFill>
                <a:srgbClr val="CC3300"/>
              </a:solidFill>
            </a:endParaRPr>
          </a:p>
        </p:txBody>
      </p:sp>
      <p:sp>
        <p:nvSpPr>
          <p:cNvPr id="120" name="TextBox 119"/>
          <p:cNvSpPr txBox="1"/>
          <p:nvPr/>
        </p:nvSpPr>
        <p:spPr>
          <a:xfrm>
            <a:off x="6498988" y="4643735"/>
            <a:ext cx="410701" cy="461665"/>
          </a:xfrm>
          <a:prstGeom prst="rect">
            <a:avLst/>
          </a:prstGeom>
          <a:noFill/>
        </p:spPr>
        <p:txBody>
          <a:bodyPr wrap="square" rtlCol="0">
            <a:spAutoFit/>
          </a:bodyPr>
          <a:lstStyle/>
          <a:p>
            <a:r>
              <a:rPr lang="en-US" sz="2400" dirty="0">
                <a:solidFill>
                  <a:srgbClr val="CC3300"/>
                </a:solidFill>
              </a:rPr>
              <a:t>Y</a:t>
            </a:r>
          </a:p>
        </p:txBody>
      </p:sp>
      <p:sp>
        <p:nvSpPr>
          <p:cNvPr id="121" name="TextBox 120"/>
          <p:cNvSpPr txBox="1"/>
          <p:nvPr/>
        </p:nvSpPr>
        <p:spPr>
          <a:xfrm>
            <a:off x="7250143" y="4605445"/>
            <a:ext cx="583227" cy="461665"/>
          </a:xfrm>
          <a:prstGeom prst="rect">
            <a:avLst/>
          </a:prstGeom>
          <a:noFill/>
        </p:spPr>
        <p:txBody>
          <a:bodyPr wrap="square" rtlCol="0">
            <a:spAutoFit/>
          </a:bodyPr>
          <a:lstStyle/>
          <a:p>
            <a:r>
              <a:rPr lang="en-US" sz="2400" dirty="0" smtClean="0">
                <a:solidFill>
                  <a:srgbClr val="CC3300"/>
                </a:solidFill>
              </a:rPr>
              <a:t>N</a:t>
            </a:r>
            <a:endParaRPr lang="en-US" sz="2400" dirty="0">
              <a:solidFill>
                <a:srgbClr val="CC3300"/>
              </a:solidFill>
            </a:endParaRPr>
          </a:p>
        </p:txBody>
      </p:sp>
      <p:sp>
        <p:nvSpPr>
          <p:cNvPr id="53" name="圆角矩形 109"/>
          <p:cNvSpPr/>
          <p:nvPr/>
        </p:nvSpPr>
        <p:spPr>
          <a:xfrm>
            <a:off x="2888399" y="5556856"/>
            <a:ext cx="5029200" cy="5380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r>
              <a:rPr lang="en-US" sz="2400" i="1" dirty="0" smtClean="0">
                <a:solidFill>
                  <a:schemeClr val="dk1"/>
                </a:solidFill>
                <a:latin typeface="Cambria Math" panose="02040503050406030204" pitchFamily="18" charset="0"/>
                <a:cs typeface="Times New Roman" pitchFamily="18" charset="0"/>
              </a:rPr>
              <a:t>More details in the paper</a:t>
            </a:r>
            <a:endParaRPr lang="en-US" sz="2400" i="1" dirty="0">
              <a:solidFill>
                <a:schemeClr val="dk1"/>
              </a:solidFill>
              <a:latin typeface="Cambria Math" panose="02040503050406030204" pitchFamily="18" charset="0"/>
              <a:cs typeface="Times New Roman" pitchFamily="18" charset="0"/>
            </a:endParaRPr>
          </a:p>
        </p:txBody>
      </p:sp>
      <p:sp>
        <p:nvSpPr>
          <p:cNvPr id="52" name="Rounded Rectangle 51"/>
          <p:cNvSpPr/>
          <p:nvPr/>
        </p:nvSpPr>
        <p:spPr bwMode="auto">
          <a:xfrm>
            <a:off x="6096000" y="1169900"/>
            <a:ext cx="2546558" cy="506500"/>
          </a:xfrm>
          <a:prstGeom prst="roundRect">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smtClean="0">
                <a:solidFill>
                  <a:schemeClr val="bg1"/>
                </a:solidFill>
                <a:latin typeface="Calibri"/>
                <a:ea typeface="ヒラギノ角ゴ ProN W3" pitchFamily="-65" charset="-128"/>
                <a:cs typeface="Calibri"/>
                <a:sym typeface="Gill Sans" pitchFamily="-65" charset="0"/>
              </a:rPr>
              <a:t>Decision Tree</a:t>
            </a:r>
            <a:endParaRPr lang="en-US" sz="2800" dirty="0">
              <a:solidFill>
                <a:schemeClr val="bg1"/>
              </a:solidFill>
              <a:latin typeface="Calibri"/>
              <a:ea typeface="ヒラギノ角ゴ ProN W3" pitchFamily="-65" charset="-128"/>
              <a:cs typeface="Calibri"/>
              <a:sym typeface="Gill Sans" pitchFamily="-65" charset="0"/>
            </a:endParaRPr>
          </a:p>
        </p:txBody>
      </p:sp>
      <p:graphicFrame>
        <p:nvGraphicFramePr>
          <p:cNvPr id="54" name="Diagram 53"/>
          <p:cNvGraphicFramePr/>
          <p:nvPr>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cxnSp>
        <p:nvCxnSpPr>
          <p:cNvPr id="55" name="Straight Arrow Connector 129"/>
          <p:cNvCxnSpPr>
            <a:stCxn id="68" idx="2"/>
          </p:cNvCxnSpPr>
          <p:nvPr/>
        </p:nvCxnSpPr>
        <p:spPr>
          <a:xfrm flipH="1">
            <a:off x="3073379" y="4172164"/>
            <a:ext cx="546847" cy="541526"/>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56" name="Straight Arrow Connector 129"/>
          <p:cNvCxnSpPr>
            <a:stCxn id="68" idx="2"/>
            <a:endCxn id="58" idx="0"/>
          </p:cNvCxnSpPr>
          <p:nvPr/>
        </p:nvCxnSpPr>
        <p:spPr>
          <a:xfrm>
            <a:off x="3620226" y="4172164"/>
            <a:ext cx="566267" cy="523761"/>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1960265" y="4695925"/>
                <a:ext cx="22262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sz="2400" b="1" dirty="0"/>
              </a:p>
            </p:txBody>
          </p:sp>
        </mc:Choice>
        <mc:Fallback xmlns="">
          <p:sp>
            <p:nvSpPr>
              <p:cNvPr id="57" name="TextBox 56"/>
              <p:cNvSpPr txBox="1">
                <a:spLocks noRot="1" noChangeAspect="1" noMove="1" noResize="1" noEditPoints="1" noAdjustHandles="1" noChangeArrowheads="1" noChangeShapeType="1" noTextEdit="1"/>
              </p:cNvSpPr>
              <p:nvPr/>
            </p:nvSpPr>
            <p:spPr>
              <a:xfrm>
                <a:off x="1960265" y="4695925"/>
                <a:ext cx="2226227" cy="461665"/>
              </a:xfrm>
              <a:prstGeom prst="rect">
                <a:avLst/>
              </a:prstGeom>
              <a:blipFill rotWithShape="0">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3073379" y="4695925"/>
                <a:ext cx="22262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𝟎</m:t>
                      </m:r>
                    </m:oMath>
                  </m:oMathPara>
                </a14:m>
                <a:endParaRPr lang="en-US" sz="2400" b="1" dirty="0"/>
              </a:p>
            </p:txBody>
          </p:sp>
        </mc:Choice>
        <mc:Fallback xmlns="">
          <p:sp>
            <p:nvSpPr>
              <p:cNvPr id="58" name="TextBox 57"/>
              <p:cNvSpPr txBox="1">
                <a:spLocks noRot="1" noChangeAspect="1" noMove="1" noResize="1" noEditPoints="1" noAdjustHandles="1" noChangeArrowheads="1" noChangeShapeType="1" noTextEdit="1"/>
              </p:cNvSpPr>
              <p:nvPr/>
            </p:nvSpPr>
            <p:spPr>
              <a:xfrm>
                <a:off x="3073379" y="4695925"/>
                <a:ext cx="2226227" cy="461665"/>
              </a:xfrm>
              <a:prstGeom prst="rect">
                <a:avLst/>
              </a:prstGeom>
              <a:blipFill rotWithShape="0">
                <a:blip r:embed="rId29"/>
                <a:stretch>
                  <a:fillRect/>
                </a:stretch>
              </a:blipFill>
            </p:spPr>
            <p:txBody>
              <a:bodyPr/>
              <a:lstStyle/>
              <a:p>
                <a:r>
                  <a:rPr lang="en-US">
                    <a:noFill/>
                  </a:rPr>
                  <a:t> </a:t>
                </a:r>
              </a:p>
            </p:txBody>
          </p:sp>
        </mc:Fallback>
      </mc:AlternateContent>
      <p:cxnSp>
        <p:nvCxnSpPr>
          <p:cNvPr id="59" name="Straight Arrow Connector 129"/>
          <p:cNvCxnSpPr>
            <a:stCxn id="61" idx="2"/>
            <a:endCxn id="62" idx="0"/>
          </p:cNvCxnSpPr>
          <p:nvPr/>
        </p:nvCxnSpPr>
        <p:spPr>
          <a:xfrm flipH="1">
            <a:off x="3194214" y="1960957"/>
            <a:ext cx="853088" cy="552771"/>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a:off x="2018627" y="3552925"/>
                <a:ext cx="152458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𝟎</m:t>
                      </m:r>
                    </m:oMath>
                  </m:oMathPara>
                </a14:m>
                <a:endParaRPr lang="en-US" sz="2400" b="1" dirty="0"/>
              </a:p>
            </p:txBody>
          </p:sp>
        </mc:Choice>
        <mc:Fallback xmlns="">
          <p:sp>
            <p:nvSpPr>
              <p:cNvPr id="60" name="TextBox 59"/>
              <p:cNvSpPr txBox="1">
                <a:spLocks noRot="1" noChangeAspect="1" noMove="1" noResize="1" noEditPoints="1" noAdjustHandles="1" noChangeArrowheads="1" noChangeShapeType="1" noTextEdit="1"/>
              </p:cNvSpPr>
              <p:nvPr/>
            </p:nvSpPr>
            <p:spPr>
              <a:xfrm>
                <a:off x="2018627" y="3552925"/>
                <a:ext cx="1524585" cy="461665"/>
              </a:xfrm>
              <a:prstGeom prst="rect">
                <a:avLst/>
              </a:prstGeom>
              <a:blipFill rotWithShape="0">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圆角矩形 109"/>
              <p:cNvSpPr/>
              <p:nvPr/>
            </p:nvSpPr>
            <p:spPr>
              <a:xfrm>
                <a:off x="3590449" y="1391842"/>
                <a:ext cx="913705" cy="5691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smtClean="0">
                          <a:solidFill>
                            <a:schemeClr val="dk1"/>
                          </a:solidFill>
                          <a:latin typeface="Cambria Math" panose="02040503050406030204" pitchFamily="18" charset="0"/>
                          <a:cs typeface="Times New Roman" pitchFamily="18" charset="0"/>
                        </a:rPr>
                        <m:t>𝐺</m:t>
                      </m:r>
                      <m:r>
                        <a:rPr lang="en-US" sz="2400" b="0" i="1" dirty="0" smtClean="0">
                          <a:solidFill>
                            <a:schemeClr val="dk1"/>
                          </a:solidFill>
                          <a:latin typeface="Cambria Math" panose="02040503050406030204" pitchFamily="18" charset="0"/>
                          <a:cs typeface="Times New Roman" pitchFamily="18" charset="0"/>
                        </a:rPr>
                        <m:t>2</m:t>
                      </m:r>
                    </m:oMath>
                  </m:oMathPara>
                </a14:m>
                <a:endParaRPr lang="en-US" sz="2400" i="1" dirty="0">
                  <a:solidFill>
                    <a:schemeClr val="dk1"/>
                  </a:solidFill>
                  <a:latin typeface="Cambria Math" panose="02040503050406030204" pitchFamily="18" charset="0"/>
                  <a:cs typeface="Times New Roman" pitchFamily="18" charset="0"/>
                </a:endParaRPr>
              </a:p>
            </p:txBody>
          </p:sp>
        </mc:Choice>
        <mc:Fallback xmlns="">
          <p:sp>
            <p:nvSpPr>
              <p:cNvPr id="61" name="圆角矩形 109"/>
              <p:cNvSpPr>
                <a:spLocks noRot="1" noChangeAspect="1" noMove="1" noResize="1" noEditPoints="1" noAdjustHandles="1" noChangeArrowheads="1" noChangeShapeType="1" noTextEdit="1"/>
              </p:cNvSpPr>
              <p:nvPr/>
            </p:nvSpPr>
            <p:spPr>
              <a:xfrm>
                <a:off x="3590449" y="1391842"/>
                <a:ext cx="913705" cy="569115"/>
              </a:xfrm>
              <a:prstGeom prst="roundRect">
                <a:avLst/>
              </a:prstGeom>
              <a:blipFill rotWithShape="0">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圆角矩形 109"/>
              <p:cNvSpPr/>
              <p:nvPr/>
            </p:nvSpPr>
            <p:spPr>
              <a:xfrm>
                <a:off x="2726128" y="2513728"/>
                <a:ext cx="936171" cy="57148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dk1"/>
                          </a:solidFill>
                          <a:latin typeface="Cambria Math" panose="02040503050406030204" pitchFamily="18" charset="0"/>
                          <a:cs typeface="Times New Roman" pitchFamily="18" charset="0"/>
                        </a:rPr>
                        <m:t>𝐺</m:t>
                      </m:r>
                      <m:r>
                        <a:rPr lang="en-US" sz="2400" b="0" i="1" dirty="0" smtClean="0">
                          <a:solidFill>
                            <a:schemeClr val="dk1"/>
                          </a:solidFill>
                          <a:latin typeface="Cambria Math" panose="02040503050406030204" pitchFamily="18" charset="0"/>
                          <a:cs typeface="Times New Roman" pitchFamily="18" charset="0"/>
                        </a:rPr>
                        <m:t>3</m:t>
                      </m:r>
                    </m:oMath>
                  </m:oMathPara>
                </a14:m>
                <a:endParaRPr lang="en-US" sz="2400" i="1" dirty="0">
                  <a:solidFill>
                    <a:schemeClr val="dk1"/>
                  </a:solidFill>
                  <a:latin typeface="Cambria Math" panose="02040503050406030204" pitchFamily="18" charset="0"/>
                  <a:cs typeface="Times New Roman" pitchFamily="18" charset="0"/>
                </a:endParaRPr>
              </a:p>
            </p:txBody>
          </p:sp>
        </mc:Choice>
        <mc:Fallback xmlns="">
          <p:sp>
            <p:nvSpPr>
              <p:cNvPr id="62" name="圆角矩形 109"/>
              <p:cNvSpPr>
                <a:spLocks noRot="1" noChangeAspect="1" noMove="1" noResize="1" noEditPoints="1" noAdjustHandles="1" noChangeArrowheads="1" noChangeShapeType="1" noTextEdit="1"/>
              </p:cNvSpPr>
              <p:nvPr/>
            </p:nvSpPr>
            <p:spPr>
              <a:xfrm>
                <a:off x="2726128" y="2513728"/>
                <a:ext cx="936171" cy="571489"/>
              </a:xfrm>
              <a:prstGeom prst="roundRect">
                <a:avLst/>
              </a:prstGeom>
              <a:blipFill rotWithShape="0">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圆角矩形 109"/>
              <p:cNvSpPr/>
              <p:nvPr/>
            </p:nvSpPr>
            <p:spPr>
              <a:xfrm>
                <a:off x="4580292" y="2496475"/>
                <a:ext cx="913705" cy="5691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dk1"/>
                          </a:solidFill>
                          <a:latin typeface="Cambria Math" panose="02040503050406030204" pitchFamily="18" charset="0"/>
                          <a:cs typeface="Times New Roman" pitchFamily="18" charset="0"/>
                        </a:rPr>
                        <m:t>𝐺</m:t>
                      </m:r>
                      <m:r>
                        <a:rPr lang="en-US" sz="2400" b="0" i="1" dirty="0" smtClean="0">
                          <a:solidFill>
                            <a:schemeClr val="dk1"/>
                          </a:solidFill>
                          <a:latin typeface="Cambria Math" panose="02040503050406030204" pitchFamily="18" charset="0"/>
                          <a:cs typeface="Times New Roman" pitchFamily="18" charset="0"/>
                        </a:rPr>
                        <m:t>1</m:t>
                      </m:r>
                    </m:oMath>
                  </m:oMathPara>
                </a14:m>
                <a:endParaRPr lang="en-US" sz="2400" i="1" dirty="0">
                  <a:solidFill>
                    <a:schemeClr val="dk1"/>
                  </a:solidFill>
                  <a:latin typeface="Cambria Math" panose="02040503050406030204" pitchFamily="18" charset="0"/>
                  <a:cs typeface="Times New Roman" pitchFamily="18" charset="0"/>
                </a:endParaRPr>
              </a:p>
            </p:txBody>
          </p:sp>
        </mc:Choice>
        <mc:Fallback xmlns="">
          <p:sp>
            <p:nvSpPr>
              <p:cNvPr id="63" name="圆角矩形 109"/>
              <p:cNvSpPr>
                <a:spLocks noRot="1" noChangeAspect="1" noMove="1" noResize="1" noEditPoints="1" noAdjustHandles="1" noChangeArrowheads="1" noChangeShapeType="1" noTextEdit="1"/>
              </p:cNvSpPr>
              <p:nvPr/>
            </p:nvSpPr>
            <p:spPr>
              <a:xfrm>
                <a:off x="4580292" y="2496475"/>
                <a:ext cx="913705" cy="569115"/>
              </a:xfrm>
              <a:prstGeom prst="roundRect">
                <a:avLst/>
              </a:prstGeom>
              <a:blipFill rotWithShape="0">
                <a:blip r:embed="rId33"/>
                <a:stretch>
                  <a:fillRect/>
                </a:stretch>
              </a:blipFill>
            </p:spPr>
            <p:txBody>
              <a:bodyPr/>
              <a:lstStyle/>
              <a:p>
                <a:r>
                  <a:rPr lang="en-US">
                    <a:noFill/>
                  </a:rPr>
                  <a:t> </a:t>
                </a:r>
              </a:p>
            </p:txBody>
          </p:sp>
        </mc:Fallback>
      </mc:AlternateContent>
      <p:cxnSp>
        <p:nvCxnSpPr>
          <p:cNvPr id="66" name="Straight Arrow Connector 129"/>
          <p:cNvCxnSpPr>
            <a:stCxn id="61" idx="2"/>
            <a:endCxn id="63" idx="0"/>
          </p:cNvCxnSpPr>
          <p:nvPr/>
        </p:nvCxnSpPr>
        <p:spPr>
          <a:xfrm>
            <a:off x="4047302" y="1960957"/>
            <a:ext cx="989843" cy="535518"/>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67" name="Straight Arrow Connector 129"/>
          <p:cNvCxnSpPr>
            <a:stCxn id="62" idx="2"/>
            <a:endCxn id="68" idx="0"/>
          </p:cNvCxnSpPr>
          <p:nvPr/>
        </p:nvCxnSpPr>
        <p:spPr>
          <a:xfrm>
            <a:off x="3194214" y="3085217"/>
            <a:ext cx="426012" cy="517832"/>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68" name="圆角矩形 109"/>
              <p:cNvSpPr/>
              <p:nvPr/>
            </p:nvSpPr>
            <p:spPr>
              <a:xfrm>
                <a:off x="3163373" y="3603049"/>
                <a:ext cx="913705" cy="56911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dirty="0">
                          <a:solidFill>
                            <a:schemeClr val="dk1"/>
                          </a:solidFill>
                          <a:latin typeface="Cambria Math" panose="02040503050406030204" pitchFamily="18" charset="0"/>
                          <a:cs typeface="Times New Roman" pitchFamily="18" charset="0"/>
                        </a:rPr>
                        <m:t>𝐺</m:t>
                      </m:r>
                      <m:r>
                        <a:rPr lang="en-US" sz="2400" i="1" dirty="0">
                          <a:solidFill>
                            <a:schemeClr val="dk1"/>
                          </a:solidFill>
                          <a:latin typeface="Cambria Math" panose="02040503050406030204" pitchFamily="18" charset="0"/>
                          <a:cs typeface="Times New Roman" pitchFamily="18" charset="0"/>
                        </a:rPr>
                        <m:t>1</m:t>
                      </m:r>
                    </m:oMath>
                  </m:oMathPara>
                </a14:m>
                <a:endParaRPr lang="en-US" sz="2400" i="1" dirty="0">
                  <a:solidFill>
                    <a:schemeClr val="dk1"/>
                  </a:solidFill>
                  <a:latin typeface="Cambria Math" panose="02040503050406030204" pitchFamily="18" charset="0"/>
                  <a:cs typeface="Times New Roman" pitchFamily="18" charset="0"/>
                </a:endParaRPr>
              </a:p>
            </p:txBody>
          </p:sp>
        </mc:Choice>
        <mc:Fallback xmlns="">
          <p:sp>
            <p:nvSpPr>
              <p:cNvPr id="68" name="圆角矩形 109"/>
              <p:cNvSpPr>
                <a:spLocks noRot="1" noChangeAspect="1" noMove="1" noResize="1" noEditPoints="1" noAdjustHandles="1" noChangeArrowheads="1" noChangeShapeType="1" noTextEdit="1"/>
              </p:cNvSpPr>
              <p:nvPr/>
            </p:nvSpPr>
            <p:spPr>
              <a:xfrm>
                <a:off x="3163373" y="3603049"/>
                <a:ext cx="913705" cy="569115"/>
              </a:xfrm>
              <a:prstGeom prst="roundRect">
                <a:avLst/>
              </a:prstGeom>
              <a:blipFill rotWithShape="0">
                <a:blip r:embed="rId34"/>
                <a:stretch>
                  <a:fillRect/>
                </a:stretch>
              </a:blipFill>
            </p:spPr>
            <p:txBody>
              <a:bodyPr/>
              <a:lstStyle/>
              <a:p>
                <a:r>
                  <a:rPr lang="en-US">
                    <a:noFill/>
                  </a:rPr>
                  <a:t> </a:t>
                </a:r>
              </a:p>
            </p:txBody>
          </p:sp>
        </mc:Fallback>
      </mc:AlternateContent>
      <p:cxnSp>
        <p:nvCxnSpPr>
          <p:cNvPr id="69" name="Straight Arrow Connector 129"/>
          <p:cNvCxnSpPr>
            <a:stCxn id="62" idx="2"/>
          </p:cNvCxnSpPr>
          <p:nvPr/>
        </p:nvCxnSpPr>
        <p:spPr>
          <a:xfrm flipH="1">
            <a:off x="2780920" y="3085217"/>
            <a:ext cx="413294" cy="558640"/>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70" name="Straight Arrow Connector 129"/>
          <p:cNvCxnSpPr>
            <a:stCxn id="63" idx="2"/>
            <a:endCxn id="74" idx="0"/>
          </p:cNvCxnSpPr>
          <p:nvPr/>
        </p:nvCxnSpPr>
        <p:spPr>
          <a:xfrm flipH="1">
            <a:off x="4580292" y="3065590"/>
            <a:ext cx="456853" cy="643381"/>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72" name="Straight Arrow Connector 129"/>
          <p:cNvCxnSpPr>
            <a:stCxn id="63" idx="2"/>
          </p:cNvCxnSpPr>
          <p:nvPr/>
        </p:nvCxnSpPr>
        <p:spPr>
          <a:xfrm>
            <a:off x="5037145" y="3065590"/>
            <a:ext cx="484626" cy="649328"/>
          </a:xfrm>
          <a:prstGeom prst="straightConnector1">
            <a:avLst/>
          </a:prstGeom>
          <a:ln w="25400" cmpd="sng">
            <a:headEnd type="none" w="med" len="med"/>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74" name="TextBox 73"/>
              <p:cNvSpPr txBox="1"/>
              <p:nvPr/>
            </p:nvSpPr>
            <p:spPr>
              <a:xfrm>
                <a:off x="4023216" y="3708971"/>
                <a:ext cx="111415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𝟏</m:t>
                      </m:r>
                    </m:oMath>
                  </m:oMathPara>
                </a14:m>
                <a:endParaRPr lang="en-US" sz="2400" b="1" dirty="0"/>
              </a:p>
            </p:txBody>
          </p:sp>
        </mc:Choice>
        <mc:Fallback xmlns="">
          <p:sp>
            <p:nvSpPr>
              <p:cNvPr id="74" name="TextBox 73"/>
              <p:cNvSpPr txBox="1">
                <a:spLocks noRot="1" noChangeAspect="1" noMove="1" noResize="1" noEditPoints="1" noAdjustHandles="1" noChangeArrowheads="1" noChangeShapeType="1" noTextEdit="1"/>
              </p:cNvSpPr>
              <p:nvPr/>
            </p:nvSpPr>
            <p:spPr>
              <a:xfrm>
                <a:off x="4023216" y="3708971"/>
                <a:ext cx="1114151" cy="461665"/>
              </a:xfrm>
              <a:prstGeom prst="rect">
                <a:avLst/>
              </a:prstGeom>
              <a:blipFill rotWithShape="0">
                <a:blip r:embed="rId35"/>
                <a:stretch>
                  <a:fillRect/>
                </a:stretch>
              </a:blipFill>
            </p:spPr>
            <p:txBody>
              <a:bodyPr/>
              <a:lstStyle/>
              <a:p>
                <a:r>
                  <a:rPr lang="en-US">
                    <a:noFill/>
                  </a:rPr>
                  <a:t> </a:t>
                </a:r>
              </a:p>
            </p:txBody>
          </p:sp>
        </mc:Fallback>
      </mc:AlternateContent>
      <p:sp>
        <p:nvSpPr>
          <p:cNvPr id="78" name="TextBox 77"/>
          <p:cNvSpPr txBox="1"/>
          <p:nvPr/>
        </p:nvSpPr>
        <p:spPr>
          <a:xfrm>
            <a:off x="3415408" y="1983117"/>
            <a:ext cx="410701" cy="461665"/>
          </a:xfrm>
          <a:prstGeom prst="rect">
            <a:avLst/>
          </a:prstGeom>
          <a:noFill/>
        </p:spPr>
        <p:txBody>
          <a:bodyPr wrap="square" rtlCol="0">
            <a:spAutoFit/>
          </a:bodyPr>
          <a:lstStyle/>
          <a:p>
            <a:r>
              <a:rPr lang="en-US" sz="2400" dirty="0">
                <a:solidFill>
                  <a:srgbClr val="CC3300"/>
                </a:solidFill>
              </a:rPr>
              <a:t>Y</a:t>
            </a:r>
          </a:p>
        </p:txBody>
      </p:sp>
      <p:sp>
        <p:nvSpPr>
          <p:cNvPr id="90" name="TextBox 89"/>
          <p:cNvSpPr txBox="1"/>
          <p:nvPr/>
        </p:nvSpPr>
        <p:spPr>
          <a:xfrm>
            <a:off x="4382153" y="1955010"/>
            <a:ext cx="594087" cy="461665"/>
          </a:xfrm>
          <a:prstGeom prst="rect">
            <a:avLst/>
          </a:prstGeom>
          <a:noFill/>
        </p:spPr>
        <p:txBody>
          <a:bodyPr wrap="square" rtlCol="0">
            <a:spAutoFit/>
          </a:bodyPr>
          <a:lstStyle/>
          <a:p>
            <a:r>
              <a:rPr lang="en-US" sz="2400" dirty="0" smtClean="0">
                <a:solidFill>
                  <a:srgbClr val="CC3300"/>
                </a:solidFill>
              </a:rPr>
              <a:t>N</a:t>
            </a:r>
            <a:endParaRPr lang="en-US" sz="2400" dirty="0">
              <a:solidFill>
                <a:srgbClr val="CC3300"/>
              </a:solidFill>
            </a:endParaRPr>
          </a:p>
        </p:txBody>
      </p:sp>
      <p:sp>
        <p:nvSpPr>
          <p:cNvPr id="95" name="TextBox 94"/>
          <p:cNvSpPr txBox="1"/>
          <p:nvPr/>
        </p:nvSpPr>
        <p:spPr>
          <a:xfrm>
            <a:off x="2718472" y="3116470"/>
            <a:ext cx="410701" cy="461665"/>
          </a:xfrm>
          <a:prstGeom prst="rect">
            <a:avLst/>
          </a:prstGeom>
          <a:noFill/>
        </p:spPr>
        <p:txBody>
          <a:bodyPr wrap="square" rtlCol="0">
            <a:spAutoFit/>
          </a:bodyPr>
          <a:lstStyle/>
          <a:p>
            <a:r>
              <a:rPr lang="en-US" sz="2400" dirty="0">
                <a:solidFill>
                  <a:srgbClr val="CC3300"/>
                </a:solidFill>
              </a:rPr>
              <a:t>Y</a:t>
            </a:r>
          </a:p>
        </p:txBody>
      </p:sp>
      <p:sp>
        <p:nvSpPr>
          <p:cNvPr id="96" name="TextBox 95"/>
          <p:cNvSpPr txBox="1"/>
          <p:nvPr/>
        </p:nvSpPr>
        <p:spPr>
          <a:xfrm>
            <a:off x="3359453" y="3063129"/>
            <a:ext cx="583227" cy="461665"/>
          </a:xfrm>
          <a:prstGeom prst="rect">
            <a:avLst/>
          </a:prstGeom>
          <a:noFill/>
        </p:spPr>
        <p:txBody>
          <a:bodyPr wrap="square" rtlCol="0">
            <a:spAutoFit/>
          </a:bodyPr>
          <a:lstStyle/>
          <a:p>
            <a:r>
              <a:rPr lang="en-US" sz="2400" dirty="0" smtClean="0">
                <a:solidFill>
                  <a:srgbClr val="CC3300"/>
                </a:solidFill>
              </a:rPr>
              <a:t>N</a:t>
            </a:r>
            <a:endParaRPr lang="en-US" sz="2400" dirty="0">
              <a:solidFill>
                <a:srgbClr val="CC3300"/>
              </a:solidFill>
            </a:endParaRPr>
          </a:p>
        </p:txBody>
      </p:sp>
      <p:sp>
        <p:nvSpPr>
          <p:cNvPr id="97" name="TextBox 96"/>
          <p:cNvSpPr txBox="1"/>
          <p:nvPr/>
        </p:nvSpPr>
        <p:spPr>
          <a:xfrm>
            <a:off x="4504154" y="3145803"/>
            <a:ext cx="410701" cy="461665"/>
          </a:xfrm>
          <a:prstGeom prst="rect">
            <a:avLst/>
          </a:prstGeom>
          <a:noFill/>
        </p:spPr>
        <p:txBody>
          <a:bodyPr wrap="square" rtlCol="0">
            <a:spAutoFit/>
          </a:bodyPr>
          <a:lstStyle/>
          <a:p>
            <a:r>
              <a:rPr lang="en-US" sz="2400" dirty="0">
                <a:solidFill>
                  <a:srgbClr val="CC3300"/>
                </a:solidFill>
              </a:rPr>
              <a:t>Y</a:t>
            </a:r>
          </a:p>
        </p:txBody>
      </p:sp>
      <p:sp>
        <p:nvSpPr>
          <p:cNvPr id="98" name="TextBox 97"/>
          <p:cNvSpPr txBox="1"/>
          <p:nvPr/>
        </p:nvSpPr>
        <p:spPr>
          <a:xfrm>
            <a:off x="5190649" y="3115947"/>
            <a:ext cx="583227" cy="461665"/>
          </a:xfrm>
          <a:prstGeom prst="rect">
            <a:avLst/>
          </a:prstGeom>
          <a:noFill/>
        </p:spPr>
        <p:txBody>
          <a:bodyPr wrap="square" rtlCol="0">
            <a:spAutoFit/>
          </a:bodyPr>
          <a:lstStyle/>
          <a:p>
            <a:r>
              <a:rPr lang="en-US" sz="2400" dirty="0" smtClean="0">
                <a:solidFill>
                  <a:srgbClr val="CC3300"/>
                </a:solidFill>
              </a:rPr>
              <a:t>N</a:t>
            </a:r>
            <a:endParaRPr lang="en-US" sz="2400" dirty="0">
              <a:solidFill>
                <a:srgbClr val="CC3300"/>
              </a:solidFill>
            </a:endParaRPr>
          </a:p>
        </p:txBody>
      </p:sp>
      <p:sp>
        <p:nvSpPr>
          <p:cNvPr id="99" name="TextBox 98"/>
          <p:cNvSpPr txBox="1"/>
          <p:nvPr/>
        </p:nvSpPr>
        <p:spPr>
          <a:xfrm>
            <a:off x="3079037" y="4238725"/>
            <a:ext cx="410701" cy="461665"/>
          </a:xfrm>
          <a:prstGeom prst="rect">
            <a:avLst/>
          </a:prstGeom>
          <a:noFill/>
        </p:spPr>
        <p:txBody>
          <a:bodyPr wrap="square" rtlCol="0">
            <a:spAutoFit/>
          </a:bodyPr>
          <a:lstStyle/>
          <a:p>
            <a:r>
              <a:rPr lang="en-US" sz="2400" dirty="0">
                <a:solidFill>
                  <a:srgbClr val="CC3300"/>
                </a:solidFill>
              </a:rPr>
              <a:t>Y</a:t>
            </a:r>
          </a:p>
        </p:txBody>
      </p:sp>
      <p:sp>
        <p:nvSpPr>
          <p:cNvPr id="122" name="TextBox 121"/>
          <p:cNvSpPr txBox="1"/>
          <p:nvPr/>
        </p:nvSpPr>
        <p:spPr>
          <a:xfrm>
            <a:off x="3830192" y="4200435"/>
            <a:ext cx="583227" cy="461665"/>
          </a:xfrm>
          <a:prstGeom prst="rect">
            <a:avLst/>
          </a:prstGeom>
          <a:noFill/>
        </p:spPr>
        <p:txBody>
          <a:bodyPr wrap="square" rtlCol="0">
            <a:spAutoFit/>
          </a:bodyPr>
          <a:lstStyle/>
          <a:p>
            <a:r>
              <a:rPr lang="en-US" sz="2400" dirty="0" smtClean="0">
                <a:solidFill>
                  <a:srgbClr val="CC3300"/>
                </a:solidFill>
              </a:rPr>
              <a:t>N</a:t>
            </a:r>
            <a:endParaRPr lang="en-US" sz="2400" dirty="0">
              <a:solidFill>
                <a:srgbClr val="CC3300"/>
              </a:solidFill>
            </a:endParaRPr>
          </a:p>
        </p:txBody>
      </p:sp>
    </p:spTree>
    <p:custDataLst>
      <p:tags r:id="rId1"/>
    </p:custDataLst>
    <p:extLst>
      <p:ext uri="{BB962C8B-B14F-4D97-AF65-F5344CB8AC3E}">
        <p14:creationId xmlns:p14="http://schemas.microsoft.com/office/powerpoint/2010/main" val="3180035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up)">
                                      <p:cBhvr>
                                        <p:cTn id="7" dur="500"/>
                                        <p:tgtEl>
                                          <p:spTgt spid="7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wipe(up)">
                                      <p:cBhvr>
                                        <p:cTn id="10" dur="500"/>
                                        <p:tgtEl>
                                          <p:spTgt spid="8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wipe(up)">
                                      <p:cBhvr>
                                        <p:cTn id="13" dur="500"/>
                                        <p:tgtEl>
                                          <p:spTgt spid="7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wipe(up)">
                                      <p:cBhvr>
                                        <p:cTn id="16" dur="500"/>
                                        <p:tgtEl>
                                          <p:spTgt spid="77"/>
                                        </p:tgtEl>
                                      </p:cBhvr>
                                    </p:animEffect>
                                  </p:childTnLst>
                                </p:cTn>
                              </p:par>
                              <p:par>
                                <p:cTn id="17" presetID="22" presetClass="entr" presetSubtype="1" fill="hold"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up)">
                                      <p:cBhvr>
                                        <p:cTn id="19" dur="500"/>
                                        <p:tgtEl>
                                          <p:spTgt spid="81"/>
                                        </p:tgtEl>
                                      </p:cBhvr>
                                    </p:animEffect>
                                  </p:childTnLst>
                                </p:cTn>
                              </p:par>
                              <p:par>
                                <p:cTn id="20" presetID="22" presetClass="entr" presetSubtype="1" fill="hold"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wipe(up)">
                                      <p:cBhvr>
                                        <p:cTn id="22" dur="500"/>
                                        <p:tgtEl>
                                          <p:spTgt spid="82"/>
                                        </p:tgtEl>
                                      </p:cBhvr>
                                    </p:animEffect>
                                  </p:childTnLst>
                                </p:cTn>
                              </p:par>
                              <p:par>
                                <p:cTn id="23" presetID="22" presetClass="entr" presetSubtype="1" fill="hold" nodeType="with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ipe(up)">
                                      <p:cBhvr>
                                        <p:cTn id="28" dur="500"/>
                                        <p:tgtEl>
                                          <p:spTgt spid="64"/>
                                        </p:tgtEl>
                                      </p:cBhvr>
                                    </p:animEffect>
                                  </p:childTnLst>
                                </p:cTn>
                              </p:par>
                              <p:par>
                                <p:cTn id="29" presetID="22" presetClass="entr" presetSubtype="1"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up)">
                                      <p:cBhvr>
                                        <p:cTn id="31" dur="500"/>
                                        <p:tgtEl>
                                          <p:spTgt spid="65"/>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wipe(up)">
                                      <p:cBhvr>
                                        <p:cTn id="34" dur="500"/>
                                        <p:tgtEl>
                                          <p:spTgt spid="71"/>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wipe(up)">
                                      <p:cBhvr>
                                        <p:cTn id="37" dur="500"/>
                                        <p:tgtEl>
                                          <p:spTgt spid="79"/>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wipe(up)">
                                      <p:cBhvr>
                                        <p:cTn id="40" dur="500"/>
                                        <p:tgtEl>
                                          <p:spTgt spid="8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wipe(up)">
                                      <p:cBhvr>
                                        <p:cTn id="43" dur="500"/>
                                        <p:tgtEl>
                                          <p:spTgt spid="84"/>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wipe(up)">
                                      <p:cBhvr>
                                        <p:cTn id="46" dur="500"/>
                                        <p:tgtEl>
                                          <p:spTgt spid="86"/>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up)">
                                      <p:cBhvr>
                                        <p:cTn id="49" dur="500"/>
                                        <p:tgtEl>
                                          <p:spTgt spid="87"/>
                                        </p:tgtEl>
                                      </p:cBhvr>
                                    </p:animEffect>
                                  </p:childTnLst>
                                </p:cTn>
                              </p:par>
                            </p:childTnLst>
                          </p:cTn>
                        </p:par>
                      </p:childTnLst>
                    </p:cTn>
                  </p:par>
                  <p:par>
                    <p:cTn id="50" fill="hold">
                      <p:stCondLst>
                        <p:cond delay="indefinite"/>
                      </p:stCondLst>
                      <p:childTnLst>
                        <p:par>
                          <p:cTn id="51" fill="hold">
                            <p:stCondLst>
                              <p:cond delay="0"/>
                            </p:stCondLst>
                            <p:childTnLst>
                              <p:par>
                                <p:cTn id="52" presetID="7" presetClass="emph" presetSubtype="2" fill="hold" nodeType="clickEffect">
                                  <p:stCondLst>
                                    <p:cond delay="0"/>
                                  </p:stCondLst>
                                  <p:childTnLst>
                                    <p:animClr clrSpc="rgb" dir="cw">
                                      <p:cBhvr>
                                        <p:cTn id="53" dur="500" fill="hold"/>
                                        <p:tgtEl>
                                          <p:spTgt spid="82"/>
                                        </p:tgtEl>
                                        <p:attrNameLst>
                                          <p:attrName>stroke.color</p:attrName>
                                        </p:attrNameLst>
                                      </p:cBhvr>
                                      <p:to>
                                        <a:srgbClr val="FF0000"/>
                                      </p:to>
                                    </p:animClr>
                                    <p:set>
                                      <p:cBhvr>
                                        <p:cTn id="54" dur="500" fill="hold"/>
                                        <p:tgtEl>
                                          <p:spTgt spid="82"/>
                                        </p:tgtEl>
                                        <p:attrNameLst>
                                          <p:attrName>stroke.on</p:attrName>
                                        </p:attrNameLst>
                                      </p:cBhvr>
                                      <p:to>
                                        <p:strVal val="true"/>
                                      </p:to>
                                    </p:set>
                                  </p:childTnLst>
                                </p:cTn>
                              </p:par>
                              <p:par>
                                <p:cTn id="55" presetID="22" presetClass="entr" presetSubtype="4"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wipe(down)">
                                      <p:cBhvr>
                                        <p:cTn id="57" dur="500"/>
                                        <p:tgtEl>
                                          <p:spTgt spid="8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wipe(down)">
                                      <p:cBhvr>
                                        <p:cTn id="62" dur="500"/>
                                        <p:tgtEl>
                                          <p:spTgt spid="8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wipe(down)">
                                      <p:cBhvr>
                                        <p:cTn id="67" dur="500"/>
                                        <p:tgtEl>
                                          <p:spTgt spid="91"/>
                                        </p:tgtEl>
                                      </p:cBhvr>
                                    </p:animEffec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47">
                                            <p:txEl>
                                              <p:pRg st="0" end="0"/>
                                            </p:txEl>
                                          </p:spTgt>
                                        </p:tgtEl>
                                        <p:attrNameLst>
                                          <p:attrName>style.visibility</p:attrName>
                                        </p:attrNameLst>
                                      </p:cBhvr>
                                      <p:to>
                                        <p:strVal val="visible"/>
                                      </p:to>
                                    </p:set>
                                    <p:animEffect transition="in" filter="wipe(left)">
                                      <p:cBhvr>
                                        <p:cTn id="71" dur="500"/>
                                        <p:tgtEl>
                                          <p:spTgt spid="47">
                                            <p:txEl>
                                              <p:pRg st="0" end="0"/>
                                            </p:txEl>
                                          </p:spTgt>
                                        </p:tgtEl>
                                      </p:cBhvr>
                                    </p:animEffect>
                                  </p:childTnLst>
                                </p:cTn>
                              </p:par>
                            </p:childTnLst>
                          </p:cTn>
                        </p:par>
                        <p:par>
                          <p:cTn id="72" fill="hold">
                            <p:stCondLst>
                              <p:cond delay="1000"/>
                            </p:stCondLst>
                            <p:childTnLst>
                              <p:par>
                                <p:cTn id="73" presetID="22" presetClass="entr" presetSubtype="8" fill="hold" nodeType="afterEffect">
                                  <p:stCondLst>
                                    <p:cond delay="0"/>
                                  </p:stCondLst>
                                  <p:childTnLst>
                                    <p:set>
                                      <p:cBhvr>
                                        <p:cTn id="74" dur="1" fill="hold">
                                          <p:stCondLst>
                                            <p:cond delay="0"/>
                                          </p:stCondLst>
                                        </p:cTn>
                                        <p:tgtEl>
                                          <p:spTgt spid="47">
                                            <p:txEl>
                                              <p:pRg st="1" end="1"/>
                                            </p:txEl>
                                          </p:spTgt>
                                        </p:tgtEl>
                                        <p:attrNameLst>
                                          <p:attrName>style.visibility</p:attrName>
                                        </p:attrNameLst>
                                      </p:cBhvr>
                                      <p:to>
                                        <p:strVal val="visible"/>
                                      </p:to>
                                    </p:set>
                                    <p:animEffect transition="in" filter="wipe(left)">
                                      <p:cBhvr>
                                        <p:cTn id="75" dur="500"/>
                                        <p:tgtEl>
                                          <p:spTgt spid="47">
                                            <p:txEl>
                                              <p:pRg st="1" end="1"/>
                                            </p:txEl>
                                          </p:spTgt>
                                        </p:tgtEl>
                                      </p:cBhvr>
                                    </p:animEffect>
                                  </p:childTnLst>
                                </p:cTn>
                              </p:par>
                            </p:childTnLst>
                          </p:cTn>
                        </p:par>
                        <p:par>
                          <p:cTn id="76" fill="hold">
                            <p:stCondLst>
                              <p:cond delay="1500"/>
                            </p:stCondLst>
                            <p:childTnLst>
                              <p:par>
                                <p:cTn id="77" presetID="22" presetClass="entr" presetSubtype="8" fill="hold" nodeType="afterEffect">
                                  <p:stCondLst>
                                    <p:cond delay="0"/>
                                  </p:stCondLst>
                                  <p:childTnLst>
                                    <p:set>
                                      <p:cBhvr>
                                        <p:cTn id="78" dur="1" fill="hold">
                                          <p:stCondLst>
                                            <p:cond delay="0"/>
                                          </p:stCondLst>
                                        </p:cTn>
                                        <p:tgtEl>
                                          <p:spTgt spid="47">
                                            <p:txEl>
                                              <p:pRg st="2" end="2"/>
                                            </p:txEl>
                                          </p:spTgt>
                                        </p:tgtEl>
                                        <p:attrNameLst>
                                          <p:attrName>style.visibility</p:attrName>
                                        </p:attrNameLst>
                                      </p:cBhvr>
                                      <p:to>
                                        <p:strVal val="visible"/>
                                      </p:to>
                                    </p:set>
                                    <p:animEffect transition="in" filter="wipe(left)">
                                      <p:cBhvr>
                                        <p:cTn id="79" dur="500"/>
                                        <p:tgtEl>
                                          <p:spTgt spid="47">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grpId="1" nodeType="clickEffect">
                                  <p:stCondLst>
                                    <p:cond delay="0"/>
                                  </p:stCondLst>
                                  <p:childTnLst>
                                    <p:set>
                                      <p:cBhvr>
                                        <p:cTn id="83" dur="1" fill="hold">
                                          <p:stCondLst>
                                            <p:cond delay="0"/>
                                          </p:stCondLst>
                                        </p:cTn>
                                        <p:tgtEl>
                                          <p:spTgt spid="75"/>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80"/>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76"/>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77"/>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81"/>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82"/>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85"/>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64"/>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65"/>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71"/>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79"/>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83"/>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84"/>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86"/>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87"/>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88"/>
                                        </p:tgtEl>
                                        <p:attrNameLst>
                                          <p:attrName>style.visibility</p:attrName>
                                        </p:attrNameLst>
                                      </p:cBhvr>
                                      <p:to>
                                        <p:strVal val="hidden"/>
                                      </p:to>
                                    </p:set>
                                  </p:childTnLst>
                                </p:cTn>
                              </p:par>
                              <p:par>
                                <p:cTn id="114" presetID="53" presetClass="entr" presetSubtype="0" fill="hold" grpId="0" nodeType="with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42" presetClass="entr" presetSubtype="0" fill="hold" grpId="0" nodeType="withEffect">
                                  <p:stCondLst>
                                    <p:cond delay="0"/>
                                  </p:stCondLst>
                                  <p:childTnLst>
                                    <p:set>
                                      <p:cBhvr>
                                        <p:cTn id="120" dur="1" fill="hold">
                                          <p:stCondLst>
                                            <p:cond delay="0"/>
                                          </p:stCondLst>
                                        </p:cTn>
                                        <p:tgtEl>
                                          <p:spTgt spid="103"/>
                                        </p:tgtEl>
                                        <p:attrNameLst>
                                          <p:attrName>style.visibility</p:attrName>
                                        </p:attrNameLst>
                                      </p:cBhvr>
                                      <p:to>
                                        <p:strVal val="visible"/>
                                      </p:to>
                                    </p:set>
                                    <p:animEffect transition="in" filter="fade">
                                      <p:cBhvr>
                                        <p:cTn id="121" dur="500"/>
                                        <p:tgtEl>
                                          <p:spTgt spid="103"/>
                                        </p:tgtEl>
                                      </p:cBhvr>
                                    </p:animEffect>
                                    <p:anim calcmode="lin" valueType="num">
                                      <p:cBhvr>
                                        <p:cTn id="122" dur="500" fill="hold"/>
                                        <p:tgtEl>
                                          <p:spTgt spid="103"/>
                                        </p:tgtEl>
                                        <p:attrNameLst>
                                          <p:attrName>ppt_x</p:attrName>
                                        </p:attrNameLst>
                                      </p:cBhvr>
                                      <p:tavLst>
                                        <p:tav tm="0">
                                          <p:val>
                                            <p:strVal val="#ppt_x"/>
                                          </p:val>
                                        </p:tav>
                                        <p:tav tm="100000">
                                          <p:val>
                                            <p:strVal val="#ppt_x"/>
                                          </p:val>
                                        </p:tav>
                                      </p:tavLst>
                                    </p:anim>
                                    <p:anim calcmode="lin" valueType="num">
                                      <p:cBhvr>
                                        <p:cTn id="123" dur="500" fill="hold"/>
                                        <p:tgtEl>
                                          <p:spTgt spid="103"/>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114"/>
                                        </p:tgtEl>
                                        <p:attrNameLst>
                                          <p:attrName>style.visibility</p:attrName>
                                        </p:attrNameLst>
                                      </p:cBhvr>
                                      <p:to>
                                        <p:strVal val="visible"/>
                                      </p:to>
                                    </p:set>
                                    <p:animEffect transition="in" filter="fade">
                                      <p:cBhvr>
                                        <p:cTn id="126" dur="500"/>
                                        <p:tgtEl>
                                          <p:spTgt spid="114"/>
                                        </p:tgtEl>
                                      </p:cBhvr>
                                    </p:animEffect>
                                    <p:anim calcmode="lin" valueType="num">
                                      <p:cBhvr>
                                        <p:cTn id="127" dur="500" fill="hold"/>
                                        <p:tgtEl>
                                          <p:spTgt spid="114"/>
                                        </p:tgtEl>
                                        <p:attrNameLst>
                                          <p:attrName>ppt_x</p:attrName>
                                        </p:attrNameLst>
                                      </p:cBhvr>
                                      <p:tavLst>
                                        <p:tav tm="0">
                                          <p:val>
                                            <p:strVal val="#ppt_x"/>
                                          </p:val>
                                        </p:tav>
                                        <p:tav tm="100000">
                                          <p:val>
                                            <p:strVal val="#ppt_x"/>
                                          </p:val>
                                        </p:tav>
                                      </p:tavLst>
                                    </p:anim>
                                    <p:anim calcmode="lin" valueType="num">
                                      <p:cBhvr>
                                        <p:cTn id="128" dur="500" fill="hold"/>
                                        <p:tgtEl>
                                          <p:spTgt spid="114"/>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101"/>
                                        </p:tgtEl>
                                        <p:attrNameLst>
                                          <p:attrName>style.visibility</p:attrName>
                                        </p:attrNameLst>
                                      </p:cBhvr>
                                      <p:to>
                                        <p:strVal val="visible"/>
                                      </p:to>
                                    </p:set>
                                    <p:animEffect transition="in" filter="fade">
                                      <p:cBhvr>
                                        <p:cTn id="131" dur="500"/>
                                        <p:tgtEl>
                                          <p:spTgt spid="101"/>
                                        </p:tgtEl>
                                      </p:cBhvr>
                                    </p:animEffect>
                                    <p:anim calcmode="lin" valueType="num">
                                      <p:cBhvr>
                                        <p:cTn id="132" dur="500" fill="hold"/>
                                        <p:tgtEl>
                                          <p:spTgt spid="101"/>
                                        </p:tgtEl>
                                        <p:attrNameLst>
                                          <p:attrName>ppt_x</p:attrName>
                                        </p:attrNameLst>
                                      </p:cBhvr>
                                      <p:tavLst>
                                        <p:tav tm="0">
                                          <p:val>
                                            <p:strVal val="#ppt_x"/>
                                          </p:val>
                                        </p:tav>
                                        <p:tav tm="100000">
                                          <p:val>
                                            <p:strVal val="#ppt_x"/>
                                          </p:val>
                                        </p:tav>
                                      </p:tavLst>
                                    </p:anim>
                                    <p:anim calcmode="lin" valueType="num">
                                      <p:cBhvr>
                                        <p:cTn id="133" dur="500" fill="hold"/>
                                        <p:tgtEl>
                                          <p:spTgt spid="101"/>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104"/>
                                        </p:tgtEl>
                                        <p:attrNameLst>
                                          <p:attrName>style.visibility</p:attrName>
                                        </p:attrNameLst>
                                      </p:cBhvr>
                                      <p:to>
                                        <p:strVal val="visible"/>
                                      </p:to>
                                    </p:set>
                                    <p:animEffect transition="in" filter="fade">
                                      <p:cBhvr>
                                        <p:cTn id="136" dur="500"/>
                                        <p:tgtEl>
                                          <p:spTgt spid="104"/>
                                        </p:tgtEl>
                                      </p:cBhvr>
                                    </p:animEffect>
                                    <p:anim calcmode="lin" valueType="num">
                                      <p:cBhvr>
                                        <p:cTn id="137" dur="500" fill="hold"/>
                                        <p:tgtEl>
                                          <p:spTgt spid="104"/>
                                        </p:tgtEl>
                                        <p:attrNameLst>
                                          <p:attrName>ppt_x</p:attrName>
                                        </p:attrNameLst>
                                      </p:cBhvr>
                                      <p:tavLst>
                                        <p:tav tm="0">
                                          <p:val>
                                            <p:strVal val="#ppt_x"/>
                                          </p:val>
                                        </p:tav>
                                        <p:tav tm="100000">
                                          <p:val>
                                            <p:strVal val="#ppt_x"/>
                                          </p:val>
                                        </p:tav>
                                      </p:tavLst>
                                    </p:anim>
                                    <p:anim calcmode="lin" valueType="num">
                                      <p:cBhvr>
                                        <p:cTn id="138" dur="500" fill="hold"/>
                                        <p:tgtEl>
                                          <p:spTgt spid="104"/>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0"/>
                                  </p:stCondLst>
                                  <p:childTnLst>
                                    <p:set>
                                      <p:cBhvr>
                                        <p:cTn id="140" dur="1" fill="hold">
                                          <p:stCondLst>
                                            <p:cond delay="0"/>
                                          </p:stCondLst>
                                        </p:cTn>
                                        <p:tgtEl>
                                          <p:spTgt spid="109"/>
                                        </p:tgtEl>
                                        <p:attrNameLst>
                                          <p:attrName>style.visibility</p:attrName>
                                        </p:attrNameLst>
                                      </p:cBhvr>
                                      <p:to>
                                        <p:strVal val="visible"/>
                                      </p:to>
                                    </p:set>
                                    <p:animEffect transition="in" filter="fade">
                                      <p:cBhvr>
                                        <p:cTn id="141" dur="500"/>
                                        <p:tgtEl>
                                          <p:spTgt spid="109"/>
                                        </p:tgtEl>
                                      </p:cBhvr>
                                    </p:animEffect>
                                    <p:anim calcmode="lin" valueType="num">
                                      <p:cBhvr>
                                        <p:cTn id="142" dur="500" fill="hold"/>
                                        <p:tgtEl>
                                          <p:spTgt spid="109"/>
                                        </p:tgtEl>
                                        <p:attrNameLst>
                                          <p:attrName>ppt_x</p:attrName>
                                        </p:attrNameLst>
                                      </p:cBhvr>
                                      <p:tavLst>
                                        <p:tav tm="0">
                                          <p:val>
                                            <p:strVal val="#ppt_x"/>
                                          </p:val>
                                        </p:tav>
                                        <p:tav tm="100000">
                                          <p:val>
                                            <p:strVal val="#ppt_x"/>
                                          </p:val>
                                        </p:tav>
                                      </p:tavLst>
                                    </p:anim>
                                    <p:anim calcmode="lin" valueType="num">
                                      <p:cBhvr>
                                        <p:cTn id="143" dur="500" fill="hold"/>
                                        <p:tgtEl>
                                          <p:spTgt spid="109"/>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116"/>
                                        </p:tgtEl>
                                        <p:attrNameLst>
                                          <p:attrName>style.visibility</p:attrName>
                                        </p:attrNameLst>
                                      </p:cBhvr>
                                      <p:to>
                                        <p:strVal val="visible"/>
                                      </p:to>
                                    </p:set>
                                    <p:animEffect transition="in" filter="fade">
                                      <p:cBhvr>
                                        <p:cTn id="146" dur="500"/>
                                        <p:tgtEl>
                                          <p:spTgt spid="116"/>
                                        </p:tgtEl>
                                      </p:cBhvr>
                                    </p:animEffect>
                                    <p:anim calcmode="lin" valueType="num">
                                      <p:cBhvr>
                                        <p:cTn id="147" dur="500" fill="hold"/>
                                        <p:tgtEl>
                                          <p:spTgt spid="116"/>
                                        </p:tgtEl>
                                        <p:attrNameLst>
                                          <p:attrName>ppt_x</p:attrName>
                                        </p:attrNameLst>
                                      </p:cBhvr>
                                      <p:tavLst>
                                        <p:tav tm="0">
                                          <p:val>
                                            <p:strVal val="#ppt_x"/>
                                          </p:val>
                                        </p:tav>
                                        <p:tav tm="100000">
                                          <p:val>
                                            <p:strVal val="#ppt_x"/>
                                          </p:val>
                                        </p:tav>
                                      </p:tavLst>
                                    </p:anim>
                                    <p:anim calcmode="lin" valueType="num">
                                      <p:cBhvr>
                                        <p:cTn id="148" dur="500" fill="hold"/>
                                        <p:tgtEl>
                                          <p:spTgt spid="116"/>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102"/>
                                        </p:tgtEl>
                                        <p:attrNameLst>
                                          <p:attrName>style.visibility</p:attrName>
                                        </p:attrNameLst>
                                      </p:cBhvr>
                                      <p:to>
                                        <p:strVal val="visible"/>
                                      </p:to>
                                    </p:set>
                                    <p:animEffect transition="in" filter="fade">
                                      <p:cBhvr>
                                        <p:cTn id="151" dur="500"/>
                                        <p:tgtEl>
                                          <p:spTgt spid="102"/>
                                        </p:tgtEl>
                                      </p:cBhvr>
                                    </p:animEffect>
                                    <p:anim calcmode="lin" valueType="num">
                                      <p:cBhvr>
                                        <p:cTn id="152" dur="500" fill="hold"/>
                                        <p:tgtEl>
                                          <p:spTgt spid="102"/>
                                        </p:tgtEl>
                                        <p:attrNameLst>
                                          <p:attrName>ppt_x</p:attrName>
                                        </p:attrNameLst>
                                      </p:cBhvr>
                                      <p:tavLst>
                                        <p:tav tm="0">
                                          <p:val>
                                            <p:strVal val="#ppt_x"/>
                                          </p:val>
                                        </p:tav>
                                        <p:tav tm="100000">
                                          <p:val>
                                            <p:strVal val="#ppt_x"/>
                                          </p:val>
                                        </p:tav>
                                      </p:tavLst>
                                    </p:anim>
                                    <p:anim calcmode="lin" valueType="num">
                                      <p:cBhvr>
                                        <p:cTn id="153" dur="500" fill="hold"/>
                                        <p:tgtEl>
                                          <p:spTgt spid="102"/>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117"/>
                                        </p:tgtEl>
                                        <p:attrNameLst>
                                          <p:attrName>style.visibility</p:attrName>
                                        </p:attrNameLst>
                                      </p:cBhvr>
                                      <p:to>
                                        <p:strVal val="visible"/>
                                      </p:to>
                                    </p:set>
                                    <p:animEffect transition="in" filter="fade">
                                      <p:cBhvr>
                                        <p:cTn id="156" dur="500"/>
                                        <p:tgtEl>
                                          <p:spTgt spid="117"/>
                                        </p:tgtEl>
                                      </p:cBhvr>
                                    </p:animEffect>
                                    <p:anim calcmode="lin" valueType="num">
                                      <p:cBhvr>
                                        <p:cTn id="157" dur="500" fill="hold"/>
                                        <p:tgtEl>
                                          <p:spTgt spid="117"/>
                                        </p:tgtEl>
                                        <p:attrNameLst>
                                          <p:attrName>ppt_x</p:attrName>
                                        </p:attrNameLst>
                                      </p:cBhvr>
                                      <p:tavLst>
                                        <p:tav tm="0">
                                          <p:val>
                                            <p:strVal val="#ppt_x"/>
                                          </p:val>
                                        </p:tav>
                                        <p:tav tm="100000">
                                          <p:val>
                                            <p:strVal val="#ppt_x"/>
                                          </p:val>
                                        </p:tav>
                                      </p:tavLst>
                                    </p:anim>
                                    <p:anim calcmode="lin" valueType="num">
                                      <p:cBhvr>
                                        <p:cTn id="158" dur="500" fill="hold"/>
                                        <p:tgtEl>
                                          <p:spTgt spid="117"/>
                                        </p:tgtEl>
                                        <p:attrNameLst>
                                          <p:attrName>ppt_y</p:attrName>
                                        </p:attrNameLst>
                                      </p:cBhvr>
                                      <p:tavLst>
                                        <p:tav tm="0">
                                          <p:val>
                                            <p:strVal val="#ppt_y+.1"/>
                                          </p:val>
                                        </p:tav>
                                        <p:tav tm="100000">
                                          <p:val>
                                            <p:strVal val="#ppt_y"/>
                                          </p:val>
                                        </p:tav>
                                      </p:tavLst>
                                    </p:anim>
                                  </p:childTnLst>
                                </p:cTn>
                              </p:par>
                              <p:par>
                                <p:cTn id="159" presetID="42" presetClass="entr" presetSubtype="0" fill="hold" nodeType="withEffect">
                                  <p:stCondLst>
                                    <p:cond delay="0"/>
                                  </p:stCondLst>
                                  <p:childTnLst>
                                    <p:set>
                                      <p:cBhvr>
                                        <p:cTn id="160" dur="1" fill="hold">
                                          <p:stCondLst>
                                            <p:cond delay="0"/>
                                          </p:stCondLst>
                                        </p:cTn>
                                        <p:tgtEl>
                                          <p:spTgt spid="107"/>
                                        </p:tgtEl>
                                        <p:attrNameLst>
                                          <p:attrName>style.visibility</p:attrName>
                                        </p:attrNameLst>
                                      </p:cBhvr>
                                      <p:to>
                                        <p:strVal val="visible"/>
                                      </p:to>
                                    </p:set>
                                    <p:animEffect transition="in" filter="fade">
                                      <p:cBhvr>
                                        <p:cTn id="161" dur="500"/>
                                        <p:tgtEl>
                                          <p:spTgt spid="107"/>
                                        </p:tgtEl>
                                      </p:cBhvr>
                                    </p:animEffect>
                                    <p:anim calcmode="lin" valueType="num">
                                      <p:cBhvr>
                                        <p:cTn id="162" dur="500" fill="hold"/>
                                        <p:tgtEl>
                                          <p:spTgt spid="107"/>
                                        </p:tgtEl>
                                        <p:attrNameLst>
                                          <p:attrName>ppt_x</p:attrName>
                                        </p:attrNameLst>
                                      </p:cBhvr>
                                      <p:tavLst>
                                        <p:tav tm="0">
                                          <p:val>
                                            <p:strVal val="#ppt_x"/>
                                          </p:val>
                                        </p:tav>
                                        <p:tav tm="100000">
                                          <p:val>
                                            <p:strVal val="#ppt_x"/>
                                          </p:val>
                                        </p:tav>
                                      </p:tavLst>
                                    </p:anim>
                                    <p:anim calcmode="lin" valueType="num">
                                      <p:cBhvr>
                                        <p:cTn id="163" dur="500" fill="hold"/>
                                        <p:tgtEl>
                                          <p:spTgt spid="107"/>
                                        </p:tgtEl>
                                        <p:attrNameLst>
                                          <p:attrName>ppt_y</p:attrName>
                                        </p:attrNameLst>
                                      </p:cBhvr>
                                      <p:tavLst>
                                        <p:tav tm="0">
                                          <p:val>
                                            <p:strVal val="#ppt_y+.1"/>
                                          </p:val>
                                        </p:tav>
                                        <p:tav tm="100000">
                                          <p:val>
                                            <p:strVal val="#ppt_y"/>
                                          </p:val>
                                        </p:tav>
                                      </p:tavLst>
                                    </p:anim>
                                  </p:childTnLst>
                                </p:cTn>
                              </p:par>
                              <p:par>
                                <p:cTn id="164" presetID="42" presetClass="entr" presetSubtype="0" fill="hold" grpId="0" nodeType="withEffect">
                                  <p:stCondLst>
                                    <p:cond delay="0"/>
                                  </p:stCondLst>
                                  <p:childTnLst>
                                    <p:set>
                                      <p:cBhvr>
                                        <p:cTn id="165" dur="1" fill="hold">
                                          <p:stCondLst>
                                            <p:cond delay="0"/>
                                          </p:stCondLst>
                                        </p:cTn>
                                        <p:tgtEl>
                                          <p:spTgt spid="108"/>
                                        </p:tgtEl>
                                        <p:attrNameLst>
                                          <p:attrName>style.visibility</p:attrName>
                                        </p:attrNameLst>
                                      </p:cBhvr>
                                      <p:to>
                                        <p:strVal val="visible"/>
                                      </p:to>
                                    </p:set>
                                    <p:animEffect transition="in" filter="fade">
                                      <p:cBhvr>
                                        <p:cTn id="166" dur="500"/>
                                        <p:tgtEl>
                                          <p:spTgt spid="108"/>
                                        </p:tgtEl>
                                      </p:cBhvr>
                                    </p:animEffect>
                                    <p:anim calcmode="lin" valueType="num">
                                      <p:cBhvr>
                                        <p:cTn id="167" dur="500" fill="hold"/>
                                        <p:tgtEl>
                                          <p:spTgt spid="108"/>
                                        </p:tgtEl>
                                        <p:attrNameLst>
                                          <p:attrName>ppt_x</p:attrName>
                                        </p:attrNameLst>
                                      </p:cBhvr>
                                      <p:tavLst>
                                        <p:tav tm="0">
                                          <p:val>
                                            <p:strVal val="#ppt_x"/>
                                          </p:val>
                                        </p:tav>
                                        <p:tav tm="100000">
                                          <p:val>
                                            <p:strVal val="#ppt_x"/>
                                          </p:val>
                                        </p:tav>
                                      </p:tavLst>
                                    </p:anim>
                                    <p:anim calcmode="lin" valueType="num">
                                      <p:cBhvr>
                                        <p:cTn id="168" dur="500" fill="hold"/>
                                        <p:tgtEl>
                                          <p:spTgt spid="108"/>
                                        </p:tgtEl>
                                        <p:attrNameLst>
                                          <p:attrName>ppt_y</p:attrName>
                                        </p:attrNameLst>
                                      </p:cBhvr>
                                      <p:tavLst>
                                        <p:tav tm="0">
                                          <p:val>
                                            <p:strVal val="#ppt_y+.1"/>
                                          </p:val>
                                        </p:tav>
                                        <p:tav tm="100000">
                                          <p:val>
                                            <p:strVal val="#ppt_y"/>
                                          </p:val>
                                        </p:tav>
                                      </p:tavLst>
                                    </p:anim>
                                  </p:childTnLst>
                                </p:cTn>
                              </p:par>
                              <p:par>
                                <p:cTn id="169" presetID="42" presetClass="entr" presetSubtype="0" fill="hold" nodeType="withEffect">
                                  <p:stCondLst>
                                    <p:cond delay="0"/>
                                  </p:stCondLst>
                                  <p:childTnLst>
                                    <p:set>
                                      <p:cBhvr>
                                        <p:cTn id="170" dur="1" fill="hold">
                                          <p:stCondLst>
                                            <p:cond delay="0"/>
                                          </p:stCondLst>
                                        </p:cTn>
                                        <p:tgtEl>
                                          <p:spTgt spid="92"/>
                                        </p:tgtEl>
                                        <p:attrNameLst>
                                          <p:attrName>style.visibility</p:attrName>
                                        </p:attrNameLst>
                                      </p:cBhvr>
                                      <p:to>
                                        <p:strVal val="visible"/>
                                      </p:to>
                                    </p:set>
                                    <p:animEffect transition="in" filter="fade">
                                      <p:cBhvr>
                                        <p:cTn id="171" dur="500"/>
                                        <p:tgtEl>
                                          <p:spTgt spid="92"/>
                                        </p:tgtEl>
                                      </p:cBhvr>
                                    </p:animEffect>
                                    <p:anim calcmode="lin" valueType="num">
                                      <p:cBhvr>
                                        <p:cTn id="172" dur="500" fill="hold"/>
                                        <p:tgtEl>
                                          <p:spTgt spid="92"/>
                                        </p:tgtEl>
                                        <p:attrNameLst>
                                          <p:attrName>ppt_x</p:attrName>
                                        </p:attrNameLst>
                                      </p:cBhvr>
                                      <p:tavLst>
                                        <p:tav tm="0">
                                          <p:val>
                                            <p:strVal val="#ppt_x"/>
                                          </p:val>
                                        </p:tav>
                                        <p:tav tm="100000">
                                          <p:val>
                                            <p:strVal val="#ppt_x"/>
                                          </p:val>
                                        </p:tav>
                                      </p:tavLst>
                                    </p:anim>
                                    <p:anim calcmode="lin" valueType="num">
                                      <p:cBhvr>
                                        <p:cTn id="173" dur="500" fill="hold"/>
                                        <p:tgtEl>
                                          <p:spTgt spid="92"/>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120"/>
                                        </p:tgtEl>
                                        <p:attrNameLst>
                                          <p:attrName>style.visibility</p:attrName>
                                        </p:attrNameLst>
                                      </p:cBhvr>
                                      <p:to>
                                        <p:strVal val="visible"/>
                                      </p:to>
                                    </p:set>
                                    <p:animEffect transition="in" filter="fade">
                                      <p:cBhvr>
                                        <p:cTn id="176" dur="500"/>
                                        <p:tgtEl>
                                          <p:spTgt spid="120"/>
                                        </p:tgtEl>
                                      </p:cBhvr>
                                    </p:animEffect>
                                    <p:anim calcmode="lin" valueType="num">
                                      <p:cBhvr>
                                        <p:cTn id="177" dur="500" fill="hold"/>
                                        <p:tgtEl>
                                          <p:spTgt spid="120"/>
                                        </p:tgtEl>
                                        <p:attrNameLst>
                                          <p:attrName>ppt_x</p:attrName>
                                        </p:attrNameLst>
                                      </p:cBhvr>
                                      <p:tavLst>
                                        <p:tav tm="0">
                                          <p:val>
                                            <p:strVal val="#ppt_x"/>
                                          </p:val>
                                        </p:tav>
                                        <p:tav tm="100000">
                                          <p:val>
                                            <p:strVal val="#ppt_x"/>
                                          </p:val>
                                        </p:tav>
                                      </p:tavLst>
                                    </p:anim>
                                    <p:anim calcmode="lin" valueType="num">
                                      <p:cBhvr>
                                        <p:cTn id="178" dur="500" fill="hold"/>
                                        <p:tgtEl>
                                          <p:spTgt spid="120"/>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94"/>
                                        </p:tgtEl>
                                        <p:attrNameLst>
                                          <p:attrName>style.visibility</p:attrName>
                                        </p:attrNameLst>
                                      </p:cBhvr>
                                      <p:to>
                                        <p:strVal val="visible"/>
                                      </p:to>
                                    </p:set>
                                    <p:animEffect transition="in" filter="fade">
                                      <p:cBhvr>
                                        <p:cTn id="181" dur="500"/>
                                        <p:tgtEl>
                                          <p:spTgt spid="94"/>
                                        </p:tgtEl>
                                      </p:cBhvr>
                                    </p:animEffect>
                                    <p:anim calcmode="lin" valueType="num">
                                      <p:cBhvr>
                                        <p:cTn id="182" dur="500" fill="hold"/>
                                        <p:tgtEl>
                                          <p:spTgt spid="94"/>
                                        </p:tgtEl>
                                        <p:attrNameLst>
                                          <p:attrName>ppt_x</p:attrName>
                                        </p:attrNameLst>
                                      </p:cBhvr>
                                      <p:tavLst>
                                        <p:tav tm="0">
                                          <p:val>
                                            <p:strVal val="#ppt_x"/>
                                          </p:val>
                                        </p:tav>
                                        <p:tav tm="100000">
                                          <p:val>
                                            <p:strVal val="#ppt_x"/>
                                          </p:val>
                                        </p:tav>
                                      </p:tavLst>
                                    </p:anim>
                                    <p:anim calcmode="lin" valueType="num">
                                      <p:cBhvr>
                                        <p:cTn id="183" dur="500" fill="hold"/>
                                        <p:tgtEl>
                                          <p:spTgt spid="94"/>
                                        </p:tgtEl>
                                        <p:attrNameLst>
                                          <p:attrName>ppt_y</p:attrName>
                                        </p:attrNameLst>
                                      </p:cBhvr>
                                      <p:tavLst>
                                        <p:tav tm="0">
                                          <p:val>
                                            <p:strVal val="#ppt_y+.1"/>
                                          </p:val>
                                        </p:tav>
                                        <p:tav tm="100000">
                                          <p:val>
                                            <p:strVal val="#ppt_y"/>
                                          </p:val>
                                        </p:tav>
                                      </p:tavLst>
                                    </p:anim>
                                  </p:childTnLst>
                                </p:cTn>
                              </p:par>
                              <p:par>
                                <p:cTn id="184" presetID="42" presetClass="entr" presetSubtype="0" fill="hold" grpId="0" nodeType="withEffect">
                                  <p:stCondLst>
                                    <p:cond delay="0"/>
                                  </p:stCondLst>
                                  <p:childTnLst>
                                    <p:set>
                                      <p:cBhvr>
                                        <p:cTn id="185" dur="1" fill="hold">
                                          <p:stCondLst>
                                            <p:cond delay="0"/>
                                          </p:stCondLst>
                                        </p:cTn>
                                        <p:tgtEl>
                                          <p:spTgt spid="121"/>
                                        </p:tgtEl>
                                        <p:attrNameLst>
                                          <p:attrName>style.visibility</p:attrName>
                                        </p:attrNameLst>
                                      </p:cBhvr>
                                      <p:to>
                                        <p:strVal val="visible"/>
                                      </p:to>
                                    </p:set>
                                    <p:animEffect transition="in" filter="fade">
                                      <p:cBhvr>
                                        <p:cTn id="186" dur="500"/>
                                        <p:tgtEl>
                                          <p:spTgt spid="121"/>
                                        </p:tgtEl>
                                      </p:cBhvr>
                                    </p:animEffect>
                                    <p:anim calcmode="lin" valueType="num">
                                      <p:cBhvr>
                                        <p:cTn id="187" dur="500" fill="hold"/>
                                        <p:tgtEl>
                                          <p:spTgt spid="121"/>
                                        </p:tgtEl>
                                        <p:attrNameLst>
                                          <p:attrName>ppt_x</p:attrName>
                                        </p:attrNameLst>
                                      </p:cBhvr>
                                      <p:tavLst>
                                        <p:tav tm="0">
                                          <p:val>
                                            <p:strVal val="#ppt_x"/>
                                          </p:val>
                                        </p:tav>
                                        <p:tav tm="100000">
                                          <p:val>
                                            <p:strVal val="#ppt_x"/>
                                          </p:val>
                                        </p:tav>
                                      </p:tavLst>
                                    </p:anim>
                                    <p:anim calcmode="lin" valueType="num">
                                      <p:cBhvr>
                                        <p:cTn id="188" dur="500" fill="hold"/>
                                        <p:tgtEl>
                                          <p:spTgt spid="121"/>
                                        </p:tgtEl>
                                        <p:attrNameLst>
                                          <p:attrName>ppt_y</p:attrName>
                                        </p:attrNameLst>
                                      </p:cBhvr>
                                      <p:tavLst>
                                        <p:tav tm="0">
                                          <p:val>
                                            <p:strVal val="#ppt_y+.1"/>
                                          </p:val>
                                        </p:tav>
                                        <p:tav tm="100000">
                                          <p:val>
                                            <p:strVal val="#ppt_y"/>
                                          </p:val>
                                        </p:tav>
                                      </p:tavLst>
                                    </p:anim>
                                  </p:childTnLst>
                                </p:cTn>
                              </p:par>
                              <p:par>
                                <p:cTn id="189" presetID="42" presetClass="entr" presetSubtype="0" fill="hold" nodeType="withEffect">
                                  <p:stCondLst>
                                    <p:cond delay="0"/>
                                  </p:stCondLst>
                                  <p:childTnLst>
                                    <p:set>
                                      <p:cBhvr>
                                        <p:cTn id="190" dur="1" fill="hold">
                                          <p:stCondLst>
                                            <p:cond delay="0"/>
                                          </p:stCondLst>
                                        </p:cTn>
                                        <p:tgtEl>
                                          <p:spTgt spid="93"/>
                                        </p:tgtEl>
                                        <p:attrNameLst>
                                          <p:attrName>style.visibility</p:attrName>
                                        </p:attrNameLst>
                                      </p:cBhvr>
                                      <p:to>
                                        <p:strVal val="visible"/>
                                      </p:to>
                                    </p:set>
                                    <p:animEffect transition="in" filter="fade">
                                      <p:cBhvr>
                                        <p:cTn id="191" dur="500"/>
                                        <p:tgtEl>
                                          <p:spTgt spid="93"/>
                                        </p:tgtEl>
                                      </p:cBhvr>
                                    </p:animEffect>
                                    <p:anim calcmode="lin" valueType="num">
                                      <p:cBhvr>
                                        <p:cTn id="192" dur="500" fill="hold"/>
                                        <p:tgtEl>
                                          <p:spTgt spid="93"/>
                                        </p:tgtEl>
                                        <p:attrNameLst>
                                          <p:attrName>ppt_x</p:attrName>
                                        </p:attrNameLst>
                                      </p:cBhvr>
                                      <p:tavLst>
                                        <p:tav tm="0">
                                          <p:val>
                                            <p:strVal val="#ppt_x"/>
                                          </p:val>
                                        </p:tav>
                                        <p:tav tm="100000">
                                          <p:val>
                                            <p:strVal val="#ppt_x"/>
                                          </p:val>
                                        </p:tav>
                                      </p:tavLst>
                                    </p:anim>
                                    <p:anim calcmode="lin" valueType="num">
                                      <p:cBhvr>
                                        <p:cTn id="193" dur="500" fill="hold"/>
                                        <p:tgtEl>
                                          <p:spTgt spid="93"/>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100"/>
                                        </p:tgtEl>
                                        <p:attrNameLst>
                                          <p:attrName>style.visibility</p:attrName>
                                        </p:attrNameLst>
                                      </p:cBhvr>
                                      <p:to>
                                        <p:strVal val="visible"/>
                                      </p:to>
                                    </p:set>
                                    <p:animEffect transition="in" filter="fade">
                                      <p:cBhvr>
                                        <p:cTn id="196" dur="500"/>
                                        <p:tgtEl>
                                          <p:spTgt spid="100"/>
                                        </p:tgtEl>
                                      </p:cBhvr>
                                    </p:animEffect>
                                    <p:anim calcmode="lin" valueType="num">
                                      <p:cBhvr>
                                        <p:cTn id="197" dur="500" fill="hold"/>
                                        <p:tgtEl>
                                          <p:spTgt spid="100"/>
                                        </p:tgtEl>
                                        <p:attrNameLst>
                                          <p:attrName>ppt_x</p:attrName>
                                        </p:attrNameLst>
                                      </p:cBhvr>
                                      <p:tavLst>
                                        <p:tav tm="0">
                                          <p:val>
                                            <p:strVal val="#ppt_x"/>
                                          </p:val>
                                        </p:tav>
                                        <p:tav tm="100000">
                                          <p:val>
                                            <p:strVal val="#ppt_x"/>
                                          </p:val>
                                        </p:tav>
                                      </p:tavLst>
                                    </p:anim>
                                    <p:anim calcmode="lin" valueType="num">
                                      <p:cBhvr>
                                        <p:cTn id="198" dur="500" fill="hold"/>
                                        <p:tgtEl>
                                          <p:spTgt spid="100"/>
                                        </p:tgtEl>
                                        <p:attrNameLst>
                                          <p:attrName>ppt_y</p:attrName>
                                        </p:attrNameLst>
                                      </p:cBhvr>
                                      <p:tavLst>
                                        <p:tav tm="0">
                                          <p:val>
                                            <p:strVal val="#ppt_y+.1"/>
                                          </p:val>
                                        </p:tav>
                                        <p:tav tm="100000">
                                          <p:val>
                                            <p:strVal val="#ppt_y"/>
                                          </p:val>
                                        </p:tav>
                                      </p:tavLst>
                                    </p:anim>
                                  </p:childTnLst>
                                </p:cTn>
                              </p:par>
                              <p:par>
                                <p:cTn id="199" presetID="42" presetClass="entr" presetSubtype="0" fill="hold" grpId="0" nodeType="withEffect">
                                  <p:stCondLst>
                                    <p:cond delay="0"/>
                                  </p:stCondLst>
                                  <p:childTnLst>
                                    <p:set>
                                      <p:cBhvr>
                                        <p:cTn id="200" dur="1" fill="hold">
                                          <p:stCondLst>
                                            <p:cond delay="0"/>
                                          </p:stCondLst>
                                        </p:cTn>
                                        <p:tgtEl>
                                          <p:spTgt spid="115"/>
                                        </p:tgtEl>
                                        <p:attrNameLst>
                                          <p:attrName>style.visibility</p:attrName>
                                        </p:attrNameLst>
                                      </p:cBhvr>
                                      <p:to>
                                        <p:strVal val="visible"/>
                                      </p:to>
                                    </p:set>
                                    <p:animEffect transition="in" filter="fade">
                                      <p:cBhvr>
                                        <p:cTn id="201" dur="500"/>
                                        <p:tgtEl>
                                          <p:spTgt spid="115"/>
                                        </p:tgtEl>
                                      </p:cBhvr>
                                    </p:animEffect>
                                    <p:anim calcmode="lin" valueType="num">
                                      <p:cBhvr>
                                        <p:cTn id="202" dur="500" fill="hold"/>
                                        <p:tgtEl>
                                          <p:spTgt spid="115"/>
                                        </p:tgtEl>
                                        <p:attrNameLst>
                                          <p:attrName>ppt_x</p:attrName>
                                        </p:attrNameLst>
                                      </p:cBhvr>
                                      <p:tavLst>
                                        <p:tav tm="0">
                                          <p:val>
                                            <p:strVal val="#ppt_x"/>
                                          </p:val>
                                        </p:tav>
                                        <p:tav tm="100000">
                                          <p:val>
                                            <p:strVal val="#ppt_x"/>
                                          </p:val>
                                        </p:tav>
                                      </p:tavLst>
                                    </p:anim>
                                    <p:anim calcmode="lin" valueType="num">
                                      <p:cBhvr>
                                        <p:cTn id="203" dur="500" fill="hold"/>
                                        <p:tgtEl>
                                          <p:spTgt spid="115"/>
                                        </p:tgtEl>
                                        <p:attrNameLst>
                                          <p:attrName>ppt_y</p:attrName>
                                        </p:attrNameLst>
                                      </p:cBhvr>
                                      <p:tavLst>
                                        <p:tav tm="0">
                                          <p:val>
                                            <p:strVal val="#ppt_y+.1"/>
                                          </p:val>
                                        </p:tav>
                                        <p:tav tm="100000">
                                          <p:val>
                                            <p:strVal val="#ppt_y"/>
                                          </p:val>
                                        </p:tav>
                                      </p:tavLst>
                                    </p:anim>
                                  </p:childTnLst>
                                </p:cTn>
                              </p:par>
                              <p:par>
                                <p:cTn id="204" presetID="42" presetClass="entr" presetSubtype="0" fill="hold" nodeType="withEffect">
                                  <p:stCondLst>
                                    <p:cond delay="0"/>
                                  </p:stCondLst>
                                  <p:childTnLst>
                                    <p:set>
                                      <p:cBhvr>
                                        <p:cTn id="205" dur="1" fill="hold">
                                          <p:stCondLst>
                                            <p:cond delay="0"/>
                                          </p:stCondLst>
                                        </p:cTn>
                                        <p:tgtEl>
                                          <p:spTgt spid="106"/>
                                        </p:tgtEl>
                                        <p:attrNameLst>
                                          <p:attrName>style.visibility</p:attrName>
                                        </p:attrNameLst>
                                      </p:cBhvr>
                                      <p:to>
                                        <p:strVal val="visible"/>
                                      </p:to>
                                    </p:set>
                                    <p:animEffect transition="in" filter="fade">
                                      <p:cBhvr>
                                        <p:cTn id="206" dur="500"/>
                                        <p:tgtEl>
                                          <p:spTgt spid="106"/>
                                        </p:tgtEl>
                                      </p:cBhvr>
                                    </p:animEffect>
                                    <p:anim calcmode="lin" valueType="num">
                                      <p:cBhvr>
                                        <p:cTn id="207" dur="500" fill="hold"/>
                                        <p:tgtEl>
                                          <p:spTgt spid="106"/>
                                        </p:tgtEl>
                                        <p:attrNameLst>
                                          <p:attrName>ppt_x</p:attrName>
                                        </p:attrNameLst>
                                      </p:cBhvr>
                                      <p:tavLst>
                                        <p:tav tm="0">
                                          <p:val>
                                            <p:strVal val="#ppt_x"/>
                                          </p:val>
                                        </p:tav>
                                        <p:tav tm="100000">
                                          <p:val>
                                            <p:strVal val="#ppt_x"/>
                                          </p:val>
                                        </p:tav>
                                      </p:tavLst>
                                    </p:anim>
                                    <p:anim calcmode="lin" valueType="num">
                                      <p:cBhvr>
                                        <p:cTn id="208" dur="500" fill="hold"/>
                                        <p:tgtEl>
                                          <p:spTgt spid="106"/>
                                        </p:tgtEl>
                                        <p:attrNameLst>
                                          <p:attrName>ppt_y</p:attrName>
                                        </p:attrNameLst>
                                      </p:cBhvr>
                                      <p:tavLst>
                                        <p:tav tm="0">
                                          <p:val>
                                            <p:strVal val="#ppt_y+.1"/>
                                          </p:val>
                                        </p:tav>
                                        <p:tav tm="100000">
                                          <p:val>
                                            <p:strVal val="#ppt_y"/>
                                          </p:val>
                                        </p:tav>
                                      </p:tavLst>
                                    </p:anim>
                                  </p:childTnLst>
                                </p:cTn>
                              </p:par>
                              <p:par>
                                <p:cTn id="209" presetID="42" presetClass="entr" presetSubtype="0" fill="hold" grpId="0" nodeType="withEffect">
                                  <p:stCondLst>
                                    <p:cond delay="0"/>
                                  </p:stCondLst>
                                  <p:childTnLst>
                                    <p:set>
                                      <p:cBhvr>
                                        <p:cTn id="210" dur="1" fill="hold">
                                          <p:stCondLst>
                                            <p:cond delay="0"/>
                                          </p:stCondLst>
                                        </p:cTn>
                                        <p:tgtEl>
                                          <p:spTgt spid="105"/>
                                        </p:tgtEl>
                                        <p:attrNameLst>
                                          <p:attrName>style.visibility</p:attrName>
                                        </p:attrNameLst>
                                      </p:cBhvr>
                                      <p:to>
                                        <p:strVal val="visible"/>
                                      </p:to>
                                    </p:set>
                                    <p:animEffect transition="in" filter="fade">
                                      <p:cBhvr>
                                        <p:cTn id="211" dur="500"/>
                                        <p:tgtEl>
                                          <p:spTgt spid="105"/>
                                        </p:tgtEl>
                                      </p:cBhvr>
                                    </p:animEffect>
                                    <p:anim calcmode="lin" valueType="num">
                                      <p:cBhvr>
                                        <p:cTn id="212" dur="500" fill="hold"/>
                                        <p:tgtEl>
                                          <p:spTgt spid="105"/>
                                        </p:tgtEl>
                                        <p:attrNameLst>
                                          <p:attrName>ppt_x</p:attrName>
                                        </p:attrNameLst>
                                      </p:cBhvr>
                                      <p:tavLst>
                                        <p:tav tm="0">
                                          <p:val>
                                            <p:strVal val="#ppt_x"/>
                                          </p:val>
                                        </p:tav>
                                        <p:tav tm="100000">
                                          <p:val>
                                            <p:strVal val="#ppt_x"/>
                                          </p:val>
                                        </p:tav>
                                      </p:tavLst>
                                    </p:anim>
                                    <p:anim calcmode="lin" valueType="num">
                                      <p:cBhvr>
                                        <p:cTn id="213" dur="500" fill="hold"/>
                                        <p:tgtEl>
                                          <p:spTgt spid="105"/>
                                        </p:tgtEl>
                                        <p:attrNameLst>
                                          <p:attrName>ppt_y</p:attrName>
                                        </p:attrNameLst>
                                      </p:cBhvr>
                                      <p:tavLst>
                                        <p:tav tm="0">
                                          <p:val>
                                            <p:strVal val="#ppt_y+.1"/>
                                          </p:val>
                                        </p:tav>
                                        <p:tav tm="100000">
                                          <p:val>
                                            <p:strVal val="#ppt_y"/>
                                          </p:val>
                                        </p:tav>
                                      </p:tavLst>
                                    </p:anim>
                                  </p:childTnLst>
                                </p:cTn>
                              </p:par>
                              <p:par>
                                <p:cTn id="214" presetID="42" presetClass="entr" presetSubtype="0" fill="hold" nodeType="withEffect">
                                  <p:stCondLst>
                                    <p:cond delay="0"/>
                                  </p:stCondLst>
                                  <p:childTnLst>
                                    <p:set>
                                      <p:cBhvr>
                                        <p:cTn id="215" dur="1" fill="hold">
                                          <p:stCondLst>
                                            <p:cond delay="0"/>
                                          </p:stCondLst>
                                        </p:cTn>
                                        <p:tgtEl>
                                          <p:spTgt spid="110"/>
                                        </p:tgtEl>
                                        <p:attrNameLst>
                                          <p:attrName>style.visibility</p:attrName>
                                        </p:attrNameLst>
                                      </p:cBhvr>
                                      <p:to>
                                        <p:strVal val="visible"/>
                                      </p:to>
                                    </p:set>
                                    <p:animEffect transition="in" filter="fade">
                                      <p:cBhvr>
                                        <p:cTn id="216" dur="500"/>
                                        <p:tgtEl>
                                          <p:spTgt spid="110"/>
                                        </p:tgtEl>
                                      </p:cBhvr>
                                    </p:animEffect>
                                    <p:anim calcmode="lin" valueType="num">
                                      <p:cBhvr>
                                        <p:cTn id="217" dur="500" fill="hold"/>
                                        <p:tgtEl>
                                          <p:spTgt spid="110"/>
                                        </p:tgtEl>
                                        <p:attrNameLst>
                                          <p:attrName>ppt_x</p:attrName>
                                        </p:attrNameLst>
                                      </p:cBhvr>
                                      <p:tavLst>
                                        <p:tav tm="0">
                                          <p:val>
                                            <p:strVal val="#ppt_x"/>
                                          </p:val>
                                        </p:tav>
                                        <p:tav tm="100000">
                                          <p:val>
                                            <p:strVal val="#ppt_x"/>
                                          </p:val>
                                        </p:tav>
                                      </p:tavLst>
                                    </p:anim>
                                    <p:anim calcmode="lin" valueType="num">
                                      <p:cBhvr>
                                        <p:cTn id="218" dur="500" fill="hold"/>
                                        <p:tgtEl>
                                          <p:spTgt spid="110"/>
                                        </p:tgtEl>
                                        <p:attrNameLst>
                                          <p:attrName>ppt_y</p:attrName>
                                        </p:attrNameLst>
                                      </p:cBhvr>
                                      <p:tavLst>
                                        <p:tav tm="0">
                                          <p:val>
                                            <p:strVal val="#ppt_y+.1"/>
                                          </p:val>
                                        </p:tav>
                                        <p:tav tm="100000">
                                          <p:val>
                                            <p:strVal val="#ppt_y"/>
                                          </p:val>
                                        </p:tav>
                                      </p:tavLst>
                                    </p:anim>
                                  </p:childTnLst>
                                </p:cTn>
                              </p:par>
                              <p:par>
                                <p:cTn id="219" presetID="42" presetClass="entr" presetSubtype="0" fill="hold" grpId="0" nodeType="withEffect">
                                  <p:stCondLst>
                                    <p:cond delay="0"/>
                                  </p:stCondLst>
                                  <p:childTnLst>
                                    <p:set>
                                      <p:cBhvr>
                                        <p:cTn id="220" dur="1" fill="hold">
                                          <p:stCondLst>
                                            <p:cond delay="0"/>
                                          </p:stCondLst>
                                        </p:cTn>
                                        <p:tgtEl>
                                          <p:spTgt spid="118"/>
                                        </p:tgtEl>
                                        <p:attrNameLst>
                                          <p:attrName>style.visibility</p:attrName>
                                        </p:attrNameLst>
                                      </p:cBhvr>
                                      <p:to>
                                        <p:strVal val="visible"/>
                                      </p:to>
                                    </p:set>
                                    <p:animEffect transition="in" filter="fade">
                                      <p:cBhvr>
                                        <p:cTn id="221" dur="500"/>
                                        <p:tgtEl>
                                          <p:spTgt spid="118"/>
                                        </p:tgtEl>
                                      </p:cBhvr>
                                    </p:animEffect>
                                    <p:anim calcmode="lin" valueType="num">
                                      <p:cBhvr>
                                        <p:cTn id="222" dur="500" fill="hold"/>
                                        <p:tgtEl>
                                          <p:spTgt spid="118"/>
                                        </p:tgtEl>
                                        <p:attrNameLst>
                                          <p:attrName>ppt_x</p:attrName>
                                        </p:attrNameLst>
                                      </p:cBhvr>
                                      <p:tavLst>
                                        <p:tav tm="0">
                                          <p:val>
                                            <p:strVal val="#ppt_x"/>
                                          </p:val>
                                        </p:tav>
                                        <p:tav tm="100000">
                                          <p:val>
                                            <p:strVal val="#ppt_x"/>
                                          </p:val>
                                        </p:tav>
                                      </p:tavLst>
                                    </p:anim>
                                    <p:anim calcmode="lin" valueType="num">
                                      <p:cBhvr>
                                        <p:cTn id="223" dur="500" fill="hold"/>
                                        <p:tgtEl>
                                          <p:spTgt spid="118"/>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112"/>
                                        </p:tgtEl>
                                        <p:attrNameLst>
                                          <p:attrName>style.visibility</p:attrName>
                                        </p:attrNameLst>
                                      </p:cBhvr>
                                      <p:to>
                                        <p:strVal val="visible"/>
                                      </p:to>
                                    </p:set>
                                    <p:animEffect transition="in" filter="fade">
                                      <p:cBhvr>
                                        <p:cTn id="226" dur="500"/>
                                        <p:tgtEl>
                                          <p:spTgt spid="112"/>
                                        </p:tgtEl>
                                      </p:cBhvr>
                                    </p:animEffect>
                                    <p:anim calcmode="lin" valueType="num">
                                      <p:cBhvr>
                                        <p:cTn id="227" dur="500" fill="hold"/>
                                        <p:tgtEl>
                                          <p:spTgt spid="112"/>
                                        </p:tgtEl>
                                        <p:attrNameLst>
                                          <p:attrName>ppt_x</p:attrName>
                                        </p:attrNameLst>
                                      </p:cBhvr>
                                      <p:tavLst>
                                        <p:tav tm="0">
                                          <p:val>
                                            <p:strVal val="#ppt_x"/>
                                          </p:val>
                                        </p:tav>
                                        <p:tav tm="100000">
                                          <p:val>
                                            <p:strVal val="#ppt_x"/>
                                          </p:val>
                                        </p:tav>
                                      </p:tavLst>
                                    </p:anim>
                                    <p:anim calcmode="lin" valueType="num">
                                      <p:cBhvr>
                                        <p:cTn id="228" dur="500" fill="hold"/>
                                        <p:tgtEl>
                                          <p:spTgt spid="11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119"/>
                                        </p:tgtEl>
                                        <p:attrNameLst>
                                          <p:attrName>style.visibility</p:attrName>
                                        </p:attrNameLst>
                                      </p:cBhvr>
                                      <p:to>
                                        <p:strVal val="visible"/>
                                      </p:to>
                                    </p:set>
                                    <p:animEffect transition="in" filter="fade">
                                      <p:cBhvr>
                                        <p:cTn id="231" dur="500"/>
                                        <p:tgtEl>
                                          <p:spTgt spid="119"/>
                                        </p:tgtEl>
                                      </p:cBhvr>
                                    </p:animEffect>
                                    <p:anim calcmode="lin" valueType="num">
                                      <p:cBhvr>
                                        <p:cTn id="232" dur="500" fill="hold"/>
                                        <p:tgtEl>
                                          <p:spTgt spid="119"/>
                                        </p:tgtEl>
                                        <p:attrNameLst>
                                          <p:attrName>ppt_x</p:attrName>
                                        </p:attrNameLst>
                                      </p:cBhvr>
                                      <p:tavLst>
                                        <p:tav tm="0">
                                          <p:val>
                                            <p:strVal val="#ppt_x"/>
                                          </p:val>
                                        </p:tav>
                                        <p:tav tm="100000">
                                          <p:val>
                                            <p:strVal val="#ppt_x"/>
                                          </p:val>
                                        </p:tav>
                                      </p:tavLst>
                                    </p:anim>
                                    <p:anim calcmode="lin" valueType="num">
                                      <p:cBhvr>
                                        <p:cTn id="233" dur="500" fill="hold"/>
                                        <p:tgtEl>
                                          <p:spTgt spid="119"/>
                                        </p:tgtEl>
                                        <p:attrNameLst>
                                          <p:attrName>ppt_y</p:attrName>
                                        </p:attrNameLst>
                                      </p:cBhvr>
                                      <p:tavLst>
                                        <p:tav tm="0">
                                          <p:val>
                                            <p:strVal val="#ppt_y+.1"/>
                                          </p:val>
                                        </p:tav>
                                        <p:tav tm="100000">
                                          <p:val>
                                            <p:strVal val="#ppt_y"/>
                                          </p:val>
                                        </p:tav>
                                      </p:tavLst>
                                    </p:anim>
                                  </p:childTnLst>
                                </p:cTn>
                              </p:par>
                              <p:par>
                                <p:cTn id="234" presetID="42" presetClass="entr" presetSubtype="0" fill="hold" nodeType="withEffect">
                                  <p:stCondLst>
                                    <p:cond delay="0"/>
                                  </p:stCondLst>
                                  <p:childTnLst>
                                    <p:set>
                                      <p:cBhvr>
                                        <p:cTn id="235" dur="1" fill="hold">
                                          <p:stCondLst>
                                            <p:cond delay="0"/>
                                          </p:stCondLst>
                                        </p:cTn>
                                        <p:tgtEl>
                                          <p:spTgt spid="111"/>
                                        </p:tgtEl>
                                        <p:attrNameLst>
                                          <p:attrName>style.visibility</p:attrName>
                                        </p:attrNameLst>
                                      </p:cBhvr>
                                      <p:to>
                                        <p:strVal val="visible"/>
                                      </p:to>
                                    </p:set>
                                    <p:animEffect transition="in" filter="fade">
                                      <p:cBhvr>
                                        <p:cTn id="236" dur="500"/>
                                        <p:tgtEl>
                                          <p:spTgt spid="111"/>
                                        </p:tgtEl>
                                      </p:cBhvr>
                                    </p:animEffect>
                                    <p:anim calcmode="lin" valueType="num">
                                      <p:cBhvr>
                                        <p:cTn id="237" dur="500" fill="hold"/>
                                        <p:tgtEl>
                                          <p:spTgt spid="111"/>
                                        </p:tgtEl>
                                        <p:attrNameLst>
                                          <p:attrName>ppt_x</p:attrName>
                                        </p:attrNameLst>
                                      </p:cBhvr>
                                      <p:tavLst>
                                        <p:tav tm="0">
                                          <p:val>
                                            <p:strVal val="#ppt_x"/>
                                          </p:val>
                                        </p:tav>
                                        <p:tav tm="100000">
                                          <p:val>
                                            <p:strVal val="#ppt_x"/>
                                          </p:val>
                                        </p:tav>
                                      </p:tavLst>
                                    </p:anim>
                                    <p:anim calcmode="lin" valueType="num">
                                      <p:cBhvr>
                                        <p:cTn id="238" dur="500" fill="hold"/>
                                        <p:tgtEl>
                                          <p:spTgt spid="111"/>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113"/>
                                        </p:tgtEl>
                                        <p:attrNameLst>
                                          <p:attrName>style.visibility</p:attrName>
                                        </p:attrNameLst>
                                      </p:cBhvr>
                                      <p:to>
                                        <p:strVal val="visible"/>
                                      </p:to>
                                    </p:set>
                                    <p:animEffect transition="in" filter="fade">
                                      <p:cBhvr>
                                        <p:cTn id="241" dur="500"/>
                                        <p:tgtEl>
                                          <p:spTgt spid="113"/>
                                        </p:tgtEl>
                                      </p:cBhvr>
                                    </p:animEffect>
                                    <p:anim calcmode="lin" valueType="num">
                                      <p:cBhvr>
                                        <p:cTn id="242" dur="500" fill="hold"/>
                                        <p:tgtEl>
                                          <p:spTgt spid="113"/>
                                        </p:tgtEl>
                                        <p:attrNameLst>
                                          <p:attrName>ppt_x</p:attrName>
                                        </p:attrNameLst>
                                      </p:cBhvr>
                                      <p:tavLst>
                                        <p:tav tm="0">
                                          <p:val>
                                            <p:strVal val="#ppt_x"/>
                                          </p:val>
                                        </p:tav>
                                        <p:tav tm="100000">
                                          <p:val>
                                            <p:strVal val="#ppt_x"/>
                                          </p:val>
                                        </p:tav>
                                      </p:tavLst>
                                    </p:anim>
                                    <p:anim calcmode="lin" valueType="num">
                                      <p:cBhvr>
                                        <p:cTn id="243" dur="5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244" fill="hold">
                      <p:stCondLst>
                        <p:cond delay="indefinite"/>
                      </p:stCondLst>
                      <p:childTnLst>
                        <p:par>
                          <p:cTn id="245" fill="hold">
                            <p:stCondLst>
                              <p:cond delay="0"/>
                            </p:stCondLst>
                            <p:childTnLst>
                              <p:par>
                                <p:cTn id="246" presetID="22" presetClass="entr" presetSubtype="4" fill="hold" grpId="0" nodeType="clickEffect">
                                  <p:stCondLst>
                                    <p:cond delay="0"/>
                                  </p:stCondLst>
                                  <p:childTnLst>
                                    <p:set>
                                      <p:cBhvr>
                                        <p:cTn id="247" dur="1" fill="hold">
                                          <p:stCondLst>
                                            <p:cond delay="0"/>
                                          </p:stCondLst>
                                        </p:cTn>
                                        <p:tgtEl>
                                          <p:spTgt spid="53"/>
                                        </p:tgtEl>
                                        <p:attrNameLst>
                                          <p:attrName>style.visibility</p:attrName>
                                        </p:attrNameLst>
                                      </p:cBhvr>
                                      <p:to>
                                        <p:strVal val="visible"/>
                                      </p:to>
                                    </p:set>
                                    <p:animEffect transition="in" filter="wipe(down)">
                                      <p:cBhvr>
                                        <p:cTn id="248" dur="500"/>
                                        <p:tgtEl>
                                          <p:spTgt spid="53"/>
                                        </p:tgtEl>
                                      </p:cBhvr>
                                    </p:animEffect>
                                  </p:childTnLst>
                                </p:cTn>
                              </p:par>
                              <p:par>
                                <p:cTn id="249" presetID="42" presetClass="entr" presetSubtype="0" fill="hold" grpId="0" nodeType="withEffect">
                                  <p:stCondLst>
                                    <p:cond delay="0"/>
                                  </p:stCondLst>
                                  <p:childTnLst>
                                    <p:set>
                                      <p:cBhvr>
                                        <p:cTn id="250" dur="1" fill="hold">
                                          <p:stCondLst>
                                            <p:cond delay="0"/>
                                          </p:stCondLst>
                                        </p:cTn>
                                        <p:tgtEl>
                                          <p:spTgt spid="61"/>
                                        </p:tgtEl>
                                        <p:attrNameLst>
                                          <p:attrName>style.visibility</p:attrName>
                                        </p:attrNameLst>
                                      </p:cBhvr>
                                      <p:to>
                                        <p:strVal val="visible"/>
                                      </p:to>
                                    </p:set>
                                    <p:animEffect transition="in" filter="fade">
                                      <p:cBhvr>
                                        <p:cTn id="251" dur="500"/>
                                        <p:tgtEl>
                                          <p:spTgt spid="61"/>
                                        </p:tgtEl>
                                      </p:cBhvr>
                                    </p:animEffect>
                                    <p:anim calcmode="lin" valueType="num">
                                      <p:cBhvr>
                                        <p:cTn id="252" dur="500" fill="hold"/>
                                        <p:tgtEl>
                                          <p:spTgt spid="61"/>
                                        </p:tgtEl>
                                        <p:attrNameLst>
                                          <p:attrName>ppt_x</p:attrName>
                                        </p:attrNameLst>
                                      </p:cBhvr>
                                      <p:tavLst>
                                        <p:tav tm="0">
                                          <p:val>
                                            <p:strVal val="#ppt_x"/>
                                          </p:val>
                                        </p:tav>
                                        <p:tav tm="100000">
                                          <p:val>
                                            <p:strVal val="#ppt_x"/>
                                          </p:val>
                                        </p:tav>
                                      </p:tavLst>
                                    </p:anim>
                                    <p:anim calcmode="lin" valueType="num">
                                      <p:cBhvr>
                                        <p:cTn id="253" dur="500" fill="hold"/>
                                        <p:tgtEl>
                                          <p:spTgt spid="61"/>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78"/>
                                        </p:tgtEl>
                                        <p:attrNameLst>
                                          <p:attrName>style.visibility</p:attrName>
                                        </p:attrNameLst>
                                      </p:cBhvr>
                                      <p:to>
                                        <p:strVal val="visible"/>
                                      </p:to>
                                    </p:set>
                                    <p:animEffect transition="in" filter="fade">
                                      <p:cBhvr>
                                        <p:cTn id="256" dur="500"/>
                                        <p:tgtEl>
                                          <p:spTgt spid="78"/>
                                        </p:tgtEl>
                                      </p:cBhvr>
                                    </p:animEffect>
                                    <p:anim calcmode="lin" valueType="num">
                                      <p:cBhvr>
                                        <p:cTn id="257" dur="500" fill="hold"/>
                                        <p:tgtEl>
                                          <p:spTgt spid="78"/>
                                        </p:tgtEl>
                                        <p:attrNameLst>
                                          <p:attrName>ppt_x</p:attrName>
                                        </p:attrNameLst>
                                      </p:cBhvr>
                                      <p:tavLst>
                                        <p:tav tm="0">
                                          <p:val>
                                            <p:strVal val="#ppt_x"/>
                                          </p:val>
                                        </p:tav>
                                        <p:tav tm="100000">
                                          <p:val>
                                            <p:strVal val="#ppt_x"/>
                                          </p:val>
                                        </p:tav>
                                      </p:tavLst>
                                    </p:anim>
                                    <p:anim calcmode="lin" valueType="num">
                                      <p:cBhvr>
                                        <p:cTn id="258" dur="500" fill="hold"/>
                                        <p:tgtEl>
                                          <p:spTgt spid="78"/>
                                        </p:tgtEl>
                                        <p:attrNameLst>
                                          <p:attrName>ppt_y</p:attrName>
                                        </p:attrNameLst>
                                      </p:cBhvr>
                                      <p:tavLst>
                                        <p:tav tm="0">
                                          <p:val>
                                            <p:strVal val="#ppt_y+.1"/>
                                          </p:val>
                                        </p:tav>
                                        <p:tav tm="100000">
                                          <p:val>
                                            <p:strVal val="#ppt_y"/>
                                          </p:val>
                                        </p:tav>
                                      </p:tavLst>
                                    </p:anim>
                                  </p:childTnLst>
                                </p:cTn>
                              </p:par>
                              <p:par>
                                <p:cTn id="259" presetID="42" presetClass="entr" presetSubtype="0" fill="hold" nodeType="withEffect">
                                  <p:stCondLst>
                                    <p:cond delay="0"/>
                                  </p:stCondLst>
                                  <p:childTnLst>
                                    <p:set>
                                      <p:cBhvr>
                                        <p:cTn id="260" dur="1" fill="hold">
                                          <p:stCondLst>
                                            <p:cond delay="0"/>
                                          </p:stCondLst>
                                        </p:cTn>
                                        <p:tgtEl>
                                          <p:spTgt spid="59"/>
                                        </p:tgtEl>
                                        <p:attrNameLst>
                                          <p:attrName>style.visibility</p:attrName>
                                        </p:attrNameLst>
                                      </p:cBhvr>
                                      <p:to>
                                        <p:strVal val="visible"/>
                                      </p:to>
                                    </p:set>
                                    <p:animEffect transition="in" filter="fade">
                                      <p:cBhvr>
                                        <p:cTn id="261" dur="500"/>
                                        <p:tgtEl>
                                          <p:spTgt spid="59"/>
                                        </p:tgtEl>
                                      </p:cBhvr>
                                    </p:animEffect>
                                    <p:anim calcmode="lin" valueType="num">
                                      <p:cBhvr>
                                        <p:cTn id="262" dur="500" fill="hold"/>
                                        <p:tgtEl>
                                          <p:spTgt spid="59"/>
                                        </p:tgtEl>
                                        <p:attrNameLst>
                                          <p:attrName>ppt_x</p:attrName>
                                        </p:attrNameLst>
                                      </p:cBhvr>
                                      <p:tavLst>
                                        <p:tav tm="0">
                                          <p:val>
                                            <p:strVal val="#ppt_x"/>
                                          </p:val>
                                        </p:tav>
                                        <p:tav tm="100000">
                                          <p:val>
                                            <p:strVal val="#ppt_x"/>
                                          </p:val>
                                        </p:tav>
                                      </p:tavLst>
                                    </p:anim>
                                    <p:anim calcmode="lin" valueType="num">
                                      <p:cBhvr>
                                        <p:cTn id="263" dur="500" fill="hold"/>
                                        <p:tgtEl>
                                          <p:spTgt spid="59"/>
                                        </p:tgtEl>
                                        <p:attrNameLst>
                                          <p:attrName>ppt_y</p:attrName>
                                        </p:attrNameLst>
                                      </p:cBhvr>
                                      <p:tavLst>
                                        <p:tav tm="0">
                                          <p:val>
                                            <p:strVal val="#ppt_y+.1"/>
                                          </p:val>
                                        </p:tav>
                                        <p:tav tm="100000">
                                          <p:val>
                                            <p:strVal val="#ppt_y"/>
                                          </p:val>
                                        </p:tav>
                                      </p:tavLst>
                                    </p:anim>
                                  </p:childTnLst>
                                </p:cTn>
                              </p:par>
                              <p:par>
                                <p:cTn id="264" presetID="42" presetClass="entr" presetSubtype="0" fill="hold" grpId="0" nodeType="withEffect">
                                  <p:stCondLst>
                                    <p:cond delay="0"/>
                                  </p:stCondLst>
                                  <p:childTnLst>
                                    <p:set>
                                      <p:cBhvr>
                                        <p:cTn id="265" dur="1" fill="hold">
                                          <p:stCondLst>
                                            <p:cond delay="0"/>
                                          </p:stCondLst>
                                        </p:cTn>
                                        <p:tgtEl>
                                          <p:spTgt spid="62"/>
                                        </p:tgtEl>
                                        <p:attrNameLst>
                                          <p:attrName>style.visibility</p:attrName>
                                        </p:attrNameLst>
                                      </p:cBhvr>
                                      <p:to>
                                        <p:strVal val="visible"/>
                                      </p:to>
                                    </p:set>
                                    <p:animEffect transition="in" filter="fade">
                                      <p:cBhvr>
                                        <p:cTn id="266" dur="500"/>
                                        <p:tgtEl>
                                          <p:spTgt spid="62"/>
                                        </p:tgtEl>
                                      </p:cBhvr>
                                    </p:animEffect>
                                    <p:anim calcmode="lin" valueType="num">
                                      <p:cBhvr>
                                        <p:cTn id="267" dur="500" fill="hold"/>
                                        <p:tgtEl>
                                          <p:spTgt spid="62"/>
                                        </p:tgtEl>
                                        <p:attrNameLst>
                                          <p:attrName>ppt_x</p:attrName>
                                        </p:attrNameLst>
                                      </p:cBhvr>
                                      <p:tavLst>
                                        <p:tav tm="0">
                                          <p:val>
                                            <p:strVal val="#ppt_x"/>
                                          </p:val>
                                        </p:tav>
                                        <p:tav tm="100000">
                                          <p:val>
                                            <p:strVal val="#ppt_x"/>
                                          </p:val>
                                        </p:tav>
                                      </p:tavLst>
                                    </p:anim>
                                    <p:anim calcmode="lin" valueType="num">
                                      <p:cBhvr>
                                        <p:cTn id="268" dur="500" fill="hold"/>
                                        <p:tgtEl>
                                          <p:spTgt spid="62"/>
                                        </p:tgtEl>
                                        <p:attrNameLst>
                                          <p:attrName>ppt_y</p:attrName>
                                        </p:attrNameLst>
                                      </p:cBhvr>
                                      <p:tavLst>
                                        <p:tav tm="0">
                                          <p:val>
                                            <p:strVal val="#ppt_y+.1"/>
                                          </p:val>
                                        </p:tav>
                                        <p:tav tm="100000">
                                          <p:val>
                                            <p:strVal val="#ppt_y"/>
                                          </p:val>
                                        </p:tav>
                                      </p:tavLst>
                                    </p:anim>
                                  </p:childTnLst>
                                </p:cTn>
                              </p:par>
                              <p:par>
                                <p:cTn id="269" presetID="42" presetClass="entr" presetSubtype="0" fill="hold" nodeType="withEffect">
                                  <p:stCondLst>
                                    <p:cond delay="0"/>
                                  </p:stCondLst>
                                  <p:childTnLst>
                                    <p:set>
                                      <p:cBhvr>
                                        <p:cTn id="270" dur="1" fill="hold">
                                          <p:stCondLst>
                                            <p:cond delay="0"/>
                                          </p:stCondLst>
                                        </p:cTn>
                                        <p:tgtEl>
                                          <p:spTgt spid="69"/>
                                        </p:tgtEl>
                                        <p:attrNameLst>
                                          <p:attrName>style.visibility</p:attrName>
                                        </p:attrNameLst>
                                      </p:cBhvr>
                                      <p:to>
                                        <p:strVal val="visible"/>
                                      </p:to>
                                    </p:set>
                                    <p:animEffect transition="in" filter="fade">
                                      <p:cBhvr>
                                        <p:cTn id="271" dur="500"/>
                                        <p:tgtEl>
                                          <p:spTgt spid="69"/>
                                        </p:tgtEl>
                                      </p:cBhvr>
                                    </p:animEffect>
                                    <p:anim calcmode="lin" valueType="num">
                                      <p:cBhvr>
                                        <p:cTn id="272" dur="500" fill="hold"/>
                                        <p:tgtEl>
                                          <p:spTgt spid="69"/>
                                        </p:tgtEl>
                                        <p:attrNameLst>
                                          <p:attrName>ppt_x</p:attrName>
                                        </p:attrNameLst>
                                      </p:cBhvr>
                                      <p:tavLst>
                                        <p:tav tm="0">
                                          <p:val>
                                            <p:strVal val="#ppt_x"/>
                                          </p:val>
                                        </p:tav>
                                        <p:tav tm="100000">
                                          <p:val>
                                            <p:strVal val="#ppt_x"/>
                                          </p:val>
                                        </p:tav>
                                      </p:tavLst>
                                    </p:anim>
                                    <p:anim calcmode="lin" valueType="num">
                                      <p:cBhvr>
                                        <p:cTn id="273" dur="500" fill="hold"/>
                                        <p:tgtEl>
                                          <p:spTgt spid="69"/>
                                        </p:tgtEl>
                                        <p:attrNameLst>
                                          <p:attrName>ppt_y</p:attrName>
                                        </p:attrNameLst>
                                      </p:cBhvr>
                                      <p:tavLst>
                                        <p:tav tm="0">
                                          <p:val>
                                            <p:strVal val="#ppt_y+.1"/>
                                          </p:val>
                                        </p:tav>
                                        <p:tav tm="100000">
                                          <p:val>
                                            <p:strVal val="#ppt_y"/>
                                          </p:val>
                                        </p:tav>
                                      </p:tavLst>
                                    </p:anim>
                                  </p:childTnLst>
                                </p:cTn>
                              </p:par>
                              <p:par>
                                <p:cTn id="274" presetID="42" presetClass="entr" presetSubtype="0" fill="hold" grpId="0" nodeType="withEffect">
                                  <p:stCondLst>
                                    <p:cond delay="0"/>
                                  </p:stCondLst>
                                  <p:childTnLst>
                                    <p:set>
                                      <p:cBhvr>
                                        <p:cTn id="275" dur="1" fill="hold">
                                          <p:stCondLst>
                                            <p:cond delay="0"/>
                                          </p:stCondLst>
                                        </p:cTn>
                                        <p:tgtEl>
                                          <p:spTgt spid="95"/>
                                        </p:tgtEl>
                                        <p:attrNameLst>
                                          <p:attrName>style.visibility</p:attrName>
                                        </p:attrNameLst>
                                      </p:cBhvr>
                                      <p:to>
                                        <p:strVal val="visible"/>
                                      </p:to>
                                    </p:set>
                                    <p:animEffect transition="in" filter="fade">
                                      <p:cBhvr>
                                        <p:cTn id="276" dur="500"/>
                                        <p:tgtEl>
                                          <p:spTgt spid="95"/>
                                        </p:tgtEl>
                                      </p:cBhvr>
                                    </p:animEffect>
                                    <p:anim calcmode="lin" valueType="num">
                                      <p:cBhvr>
                                        <p:cTn id="277" dur="500" fill="hold"/>
                                        <p:tgtEl>
                                          <p:spTgt spid="95"/>
                                        </p:tgtEl>
                                        <p:attrNameLst>
                                          <p:attrName>ppt_x</p:attrName>
                                        </p:attrNameLst>
                                      </p:cBhvr>
                                      <p:tavLst>
                                        <p:tav tm="0">
                                          <p:val>
                                            <p:strVal val="#ppt_x"/>
                                          </p:val>
                                        </p:tav>
                                        <p:tav tm="100000">
                                          <p:val>
                                            <p:strVal val="#ppt_x"/>
                                          </p:val>
                                        </p:tav>
                                      </p:tavLst>
                                    </p:anim>
                                    <p:anim calcmode="lin" valueType="num">
                                      <p:cBhvr>
                                        <p:cTn id="278" dur="500" fill="hold"/>
                                        <p:tgtEl>
                                          <p:spTgt spid="95"/>
                                        </p:tgtEl>
                                        <p:attrNameLst>
                                          <p:attrName>ppt_y</p:attrName>
                                        </p:attrNameLst>
                                      </p:cBhvr>
                                      <p:tavLst>
                                        <p:tav tm="0">
                                          <p:val>
                                            <p:strVal val="#ppt_y+.1"/>
                                          </p:val>
                                        </p:tav>
                                        <p:tav tm="100000">
                                          <p:val>
                                            <p:strVal val="#ppt_y"/>
                                          </p:val>
                                        </p:tav>
                                      </p:tavLst>
                                    </p:anim>
                                  </p:childTnLst>
                                </p:cTn>
                              </p:par>
                              <p:par>
                                <p:cTn id="279" presetID="42" presetClass="entr" presetSubtype="0" fill="hold" grpId="0" nodeType="withEffect">
                                  <p:stCondLst>
                                    <p:cond delay="0"/>
                                  </p:stCondLst>
                                  <p:childTnLst>
                                    <p:set>
                                      <p:cBhvr>
                                        <p:cTn id="280" dur="1" fill="hold">
                                          <p:stCondLst>
                                            <p:cond delay="0"/>
                                          </p:stCondLst>
                                        </p:cTn>
                                        <p:tgtEl>
                                          <p:spTgt spid="60"/>
                                        </p:tgtEl>
                                        <p:attrNameLst>
                                          <p:attrName>style.visibility</p:attrName>
                                        </p:attrNameLst>
                                      </p:cBhvr>
                                      <p:to>
                                        <p:strVal val="visible"/>
                                      </p:to>
                                    </p:set>
                                    <p:animEffect transition="in" filter="fade">
                                      <p:cBhvr>
                                        <p:cTn id="281" dur="500"/>
                                        <p:tgtEl>
                                          <p:spTgt spid="60"/>
                                        </p:tgtEl>
                                      </p:cBhvr>
                                    </p:animEffect>
                                    <p:anim calcmode="lin" valueType="num">
                                      <p:cBhvr>
                                        <p:cTn id="282" dur="500" fill="hold"/>
                                        <p:tgtEl>
                                          <p:spTgt spid="60"/>
                                        </p:tgtEl>
                                        <p:attrNameLst>
                                          <p:attrName>ppt_x</p:attrName>
                                        </p:attrNameLst>
                                      </p:cBhvr>
                                      <p:tavLst>
                                        <p:tav tm="0">
                                          <p:val>
                                            <p:strVal val="#ppt_x"/>
                                          </p:val>
                                        </p:tav>
                                        <p:tav tm="100000">
                                          <p:val>
                                            <p:strVal val="#ppt_x"/>
                                          </p:val>
                                        </p:tav>
                                      </p:tavLst>
                                    </p:anim>
                                    <p:anim calcmode="lin" valueType="num">
                                      <p:cBhvr>
                                        <p:cTn id="283" dur="500" fill="hold"/>
                                        <p:tgtEl>
                                          <p:spTgt spid="60"/>
                                        </p:tgtEl>
                                        <p:attrNameLst>
                                          <p:attrName>ppt_y</p:attrName>
                                        </p:attrNameLst>
                                      </p:cBhvr>
                                      <p:tavLst>
                                        <p:tav tm="0">
                                          <p:val>
                                            <p:strVal val="#ppt_y+.1"/>
                                          </p:val>
                                        </p:tav>
                                        <p:tav tm="100000">
                                          <p:val>
                                            <p:strVal val="#ppt_y"/>
                                          </p:val>
                                        </p:tav>
                                      </p:tavLst>
                                    </p:anim>
                                  </p:childTnLst>
                                </p:cTn>
                              </p:par>
                              <p:par>
                                <p:cTn id="284" presetID="42" presetClass="entr" presetSubtype="0" fill="hold" grpId="0" nodeType="withEffect">
                                  <p:stCondLst>
                                    <p:cond delay="0"/>
                                  </p:stCondLst>
                                  <p:childTnLst>
                                    <p:set>
                                      <p:cBhvr>
                                        <p:cTn id="285" dur="1" fill="hold">
                                          <p:stCondLst>
                                            <p:cond delay="0"/>
                                          </p:stCondLst>
                                        </p:cTn>
                                        <p:tgtEl>
                                          <p:spTgt spid="96"/>
                                        </p:tgtEl>
                                        <p:attrNameLst>
                                          <p:attrName>style.visibility</p:attrName>
                                        </p:attrNameLst>
                                      </p:cBhvr>
                                      <p:to>
                                        <p:strVal val="visible"/>
                                      </p:to>
                                    </p:set>
                                    <p:animEffect transition="in" filter="fade">
                                      <p:cBhvr>
                                        <p:cTn id="286" dur="500"/>
                                        <p:tgtEl>
                                          <p:spTgt spid="96"/>
                                        </p:tgtEl>
                                      </p:cBhvr>
                                    </p:animEffect>
                                    <p:anim calcmode="lin" valueType="num">
                                      <p:cBhvr>
                                        <p:cTn id="287" dur="500" fill="hold"/>
                                        <p:tgtEl>
                                          <p:spTgt spid="96"/>
                                        </p:tgtEl>
                                        <p:attrNameLst>
                                          <p:attrName>ppt_x</p:attrName>
                                        </p:attrNameLst>
                                      </p:cBhvr>
                                      <p:tavLst>
                                        <p:tav tm="0">
                                          <p:val>
                                            <p:strVal val="#ppt_x"/>
                                          </p:val>
                                        </p:tav>
                                        <p:tav tm="100000">
                                          <p:val>
                                            <p:strVal val="#ppt_x"/>
                                          </p:val>
                                        </p:tav>
                                      </p:tavLst>
                                    </p:anim>
                                    <p:anim calcmode="lin" valueType="num">
                                      <p:cBhvr>
                                        <p:cTn id="288" dur="500" fill="hold"/>
                                        <p:tgtEl>
                                          <p:spTgt spid="96"/>
                                        </p:tgtEl>
                                        <p:attrNameLst>
                                          <p:attrName>ppt_y</p:attrName>
                                        </p:attrNameLst>
                                      </p:cBhvr>
                                      <p:tavLst>
                                        <p:tav tm="0">
                                          <p:val>
                                            <p:strVal val="#ppt_y+.1"/>
                                          </p:val>
                                        </p:tav>
                                        <p:tav tm="100000">
                                          <p:val>
                                            <p:strVal val="#ppt_y"/>
                                          </p:val>
                                        </p:tav>
                                      </p:tavLst>
                                    </p:anim>
                                  </p:childTnLst>
                                </p:cTn>
                              </p:par>
                              <p:par>
                                <p:cTn id="289" presetID="42" presetClass="entr" presetSubtype="0" fill="hold" nodeType="withEffect">
                                  <p:stCondLst>
                                    <p:cond delay="0"/>
                                  </p:stCondLst>
                                  <p:childTnLst>
                                    <p:set>
                                      <p:cBhvr>
                                        <p:cTn id="290" dur="1" fill="hold">
                                          <p:stCondLst>
                                            <p:cond delay="0"/>
                                          </p:stCondLst>
                                        </p:cTn>
                                        <p:tgtEl>
                                          <p:spTgt spid="67"/>
                                        </p:tgtEl>
                                        <p:attrNameLst>
                                          <p:attrName>style.visibility</p:attrName>
                                        </p:attrNameLst>
                                      </p:cBhvr>
                                      <p:to>
                                        <p:strVal val="visible"/>
                                      </p:to>
                                    </p:set>
                                    <p:animEffect transition="in" filter="fade">
                                      <p:cBhvr>
                                        <p:cTn id="291" dur="500"/>
                                        <p:tgtEl>
                                          <p:spTgt spid="67"/>
                                        </p:tgtEl>
                                      </p:cBhvr>
                                    </p:animEffect>
                                    <p:anim calcmode="lin" valueType="num">
                                      <p:cBhvr>
                                        <p:cTn id="292" dur="500" fill="hold"/>
                                        <p:tgtEl>
                                          <p:spTgt spid="67"/>
                                        </p:tgtEl>
                                        <p:attrNameLst>
                                          <p:attrName>ppt_x</p:attrName>
                                        </p:attrNameLst>
                                      </p:cBhvr>
                                      <p:tavLst>
                                        <p:tav tm="0">
                                          <p:val>
                                            <p:strVal val="#ppt_x"/>
                                          </p:val>
                                        </p:tav>
                                        <p:tav tm="100000">
                                          <p:val>
                                            <p:strVal val="#ppt_x"/>
                                          </p:val>
                                        </p:tav>
                                      </p:tavLst>
                                    </p:anim>
                                    <p:anim calcmode="lin" valueType="num">
                                      <p:cBhvr>
                                        <p:cTn id="293" dur="500" fill="hold"/>
                                        <p:tgtEl>
                                          <p:spTgt spid="67"/>
                                        </p:tgtEl>
                                        <p:attrNameLst>
                                          <p:attrName>ppt_y</p:attrName>
                                        </p:attrNameLst>
                                      </p:cBhvr>
                                      <p:tavLst>
                                        <p:tav tm="0">
                                          <p:val>
                                            <p:strVal val="#ppt_y+.1"/>
                                          </p:val>
                                        </p:tav>
                                        <p:tav tm="100000">
                                          <p:val>
                                            <p:strVal val="#ppt_y"/>
                                          </p:val>
                                        </p:tav>
                                      </p:tavLst>
                                    </p:anim>
                                  </p:childTnLst>
                                </p:cTn>
                              </p:par>
                              <p:par>
                                <p:cTn id="294" presetID="42" presetClass="entr" presetSubtype="0" fill="hold" grpId="0" nodeType="withEffect">
                                  <p:stCondLst>
                                    <p:cond delay="0"/>
                                  </p:stCondLst>
                                  <p:childTnLst>
                                    <p:set>
                                      <p:cBhvr>
                                        <p:cTn id="295" dur="1" fill="hold">
                                          <p:stCondLst>
                                            <p:cond delay="0"/>
                                          </p:stCondLst>
                                        </p:cTn>
                                        <p:tgtEl>
                                          <p:spTgt spid="68"/>
                                        </p:tgtEl>
                                        <p:attrNameLst>
                                          <p:attrName>style.visibility</p:attrName>
                                        </p:attrNameLst>
                                      </p:cBhvr>
                                      <p:to>
                                        <p:strVal val="visible"/>
                                      </p:to>
                                    </p:set>
                                    <p:animEffect transition="in" filter="fade">
                                      <p:cBhvr>
                                        <p:cTn id="296" dur="500"/>
                                        <p:tgtEl>
                                          <p:spTgt spid="68"/>
                                        </p:tgtEl>
                                      </p:cBhvr>
                                    </p:animEffect>
                                    <p:anim calcmode="lin" valueType="num">
                                      <p:cBhvr>
                                        <p:cTn id="297" dur="500" fill="hold"/>
                                        <p:tgtEl>
                                          <p:spTgt spid="68"/>
                                        </p:tgtEl>
                                        <p:attrNameLst>
                                          <p:attrName>ppt_x</p:attrName>
                                        </p:attrNameLst>
                                      </p:cBhvr>
                                      <p:tavLst>
                                        <p:tav tm="0">
                                          <p:val>
                                            <p:strVal val="#ppt_x"/>
                                          </p:val>
                                        </p:tav>
                                        <p:tav tm="100000">
                                          <p:val>
                                            <p:strVal val="#ppt_x"/>
                                          </p:val>
                                        </p:tav>
                                      </p:tavLst>
                                    </p:anim>
                                    <p:anim calcmode="lin" valueType="num">
                                      <p:cBhvr>
                                        <p:cTn id="298" dur="500" fill="hold"/>
                                        <p:tgtEl>
                                          <p:spTgt spid="68"/>
                                        </p:tgtEl>
                                        <p:attrNameLst>
                                          <p:attrName>ppt_y</p:attrName>
                                        </p:attrNameLst>
                                      </p:cBhvr>
                                      <p:tavLst>
                                        <p:tav tm="0">
                                          <p:val>
                                            <p:strVal val="#ppt_y+.1"/>
                                          </p:val>
                                        </p:tav>
                                        <p:tav tm="100000">
                                          <p:val>
                                            <p:strVal val="#ppt_y"/>
                                          </p:val>
                                        </p:tav>
                                      </p:tavLst>
                                    </p:anim>
                                  </p:childTnLst>
                                </p:cTn>
                              </p:par>
                              <p:par>
                                <p:cTn id="299" presetID="42" presetClass="entr" presetSubtype="0" fill="hold" nodeType="withEffect">
                                  <p:stCondLst>
                                    <p:cond delay="0"/>
                                  </p:stCondLst>
                                  <p:childTnLst>
                                    <p:set>
                                      <p:cBhvr>
                                        <p:cTn id="300" dur="1" fill="hold">
                                          <p:stCondLst>
                                            <p:cond delay="0"/>
                                          </p:stCondLst>
                                        </p:cTn>
                                        <p:tgtEl>
                                          <p:spTgt spid="55"/>
                                        </p:tgtEl>
                                        <p:attrNameLst>
                                          <p:attrName>style.visibility</p:attrName>
                                        </p:attrNameLst>
                                      </p:cBhvr>
                                      <p:to>
                                        <p:strVal val="visible"/>
                                      </p:to>
                                    </p:set>
                                    <p:animEffect transition="in" filter="fade">
                                      <p:cBhvr>
                                        <p:cTn id="301" dur="500"/>
                                        <p:tgtEl>
                                          <p:spTgt spid="55"/>
                                        </p:tgtEl>
                                      </p:cBhvr>
                                    </p:animEffect>
                                    <p:anim calcmode="lin" valueType="num">
                                      <p:cBhvr>
                                        <p:cTn id="302" dur="500" fill="hold"/>
                                        <p:tgtEl>
                                          <p:spTgt spid="55"/>
                                        </p:tgtEl>
                                        <p:attrNameLst>
                                          <p:attrName>ppt_x</p:attrName>
                                        </p:attrNameLst>
                                      </p:cBhvr>
                                      <p:tavLst>
                                        <p:tav tm="0">
                                          <p:val>
                                            <p:strVal val="#ppt_x"/>
                                          </p:val>
                                        </p:tav>
                                        <p:tav tm="100000">
                                          <p:val>
                                            <p:strVal val="#ppt_x"/>
                                          </p:val>
                                        </p:tav>
                                      </p:tavLst>
                                    </p:anim>
                                    <p:anim calcmode="lin" valueType="num">
                                      <p:cBhvr>
                                        <p:cTn id="303" dur="500" fill="hold"/>
                                        <p:tgtEl>
                                          <p:spTgt spid="55"/>
                                        </p:tgtEl>
                                        <p:attrNameLst>
                                          <p:attrName>ppt_y</p:attrName>
                                        </p:attrNameLst>
                                      </p:cBhvr>
                                      <p:tavLst>
                                        <p:tav tm="0">
                                          <p:val>
                                            <p:strVal val="#ppt_y+.1"/>
                                          </p:val>
                                        </p:tav>
                                        <p:tav tm="100000">
                                          <p:val>
                                            <p:strVal val="#ppt_y"/>
                                          </p:val>
                                        </p:tav>
                                      </p:tavLst>
                                    </p:anim>
                                  </p:childTnLst>
                                </p:cTn>
                              </p:par>
                              <p:par>
                                <p:cTn id="304" presetID="42" presetClass="entr" presetSubtype="0" fill="hold" grpId="0" nodeType="withEffect">
                                  <p:stCondLst>
                                    <p:cond delay="0"/>
                                  </p:stCondLst>
                                  <p:childTnLst>
                                    <p:set>
                                      <p:cBhvr>
                                        <p:cTn id="305" dur="1" fill="hold">
                                          <p:stCondLst>
                                            <p:cond delay="0"/>
                                          </p:stCondLst>
                                        </p:cTn>
                                        <p:tgtEl>
                                          <p:spTgt spid="99"/>
                                        </p:tgtEl>
                                        <p:attrNameLst>
                                          <p:attrName>style.visibility</p:attrName>
                                        </p:attrNameLst>
                                      </p:cBhvr>
                                      <p:to>
                                        <p:strVal val="visible"/>
                                      </p:to>
                                    </p:set>
                                    <p:animEffect transition="in" filter="fade">
                                      <p:cBhvr>
                                        <p:cTn id="306" dur="500"/>
                                        <p:tgtEl>
                                          <p:spTgt spid="99"/>
                                        </p:tgtEl>
                                      </p:cBhvr>
                                    </p:animEffect>
                                    <p:anim calcmode="lin" valueType="num">
                                      <p:cBhvr>
                                        <p:cTn id="307" dur="500" fill="hold"/>
                                        <p:tgtEl>
                                          <p:spTgt spid="99"/>
                                        </p:tgtEl>
                                        <p:attrNameLst>
                                          <p:attrName>ppt_x</p:attrName>
                                        </p:attrNameLst>
                                      </p:cBhvr>
                                      <p:tavLst>
                                        <p:tav tm="0">
                                          <p:val>
                                            <p:strVal val="#ppt_x"/>
                                          </p:val>
                                        </p:tav>
                                        <p:tav tm="100000">
                                          <p:val>
                                            <p:strVal val="#ppt_x"/>
                                          </p:val>
                                        </p:tav>
                                      </p:tavLst>
                                    </p:anim>
                                    <p:anim calcmode="lin" valueType="num">
                                      <p:cBhvr>
                                        <p:cTn id="308" dur="500" fill="hold"/>
                                        <p:tgtEl>
                                          <p:spTgt spid="99"/>
                                        </p:tgtEl>
                                        <p:attrNameLst>
                                          <p:attrName>ppt_y</p:attrName>
                                        </p:attrNameLst>
                                      </p:cBhvr>
                                      <p:tavLst>
                                        <p:tav tm="0">
                                          <p:val>
                                            <p:strVal val="#ppt_y+.1"/>
                                          </p:val>
                                        </p:tav>
                                        <p:tav tm="100000">
                                          <p:val>
                                            <p:strVal val="#ppt_y"/>
                                          </p:val>
                                        </p:tav>
                                      </p:tavLst>
                                    </p:anim>
                                  </p:childTnLst>
                                </p:cTn>
                              </p:par>
                              <p:par>
                                <p:cTn id="309" presetID="42" presetClass="entr" presetSubtype="0" fill="hold" grpId="0" nodeType="withEffect">
                                  <p:stCondLst>
                                    <p:cond delay="0"/>
                                  </p:stCondLst>
                                  <p:childTnLst>
                                    <p:set>
                                      <p:cBhvr>
                                        <p:cTn id="310" dur="1" fill="hold">
                                          <p:stCondLst>
                                            <p:cond delay="0"/>
                                          </p:stCondLst>
                                        </p:cTn>
                                        <p:tgtEl>
                                          <p:spTgt spid="57"/>
                                        </p:tgtEl>
                                        <p:attrNameLst>
                                          <p:attrName>style.visibility</p:attrName>
                                        </p:attrNameLst>
                                      </p:cBhvr>
                                      <p:to>
                                        <p:strVal val="visible"/>
                                      </p:to>
                                    </p:set>
                                    <p:animEffect transition="in" filter="fade">
                                      <p:cBhvr>
                                        <p:cTn id="311" dur="500"/>
                                        <p:tgtEl>
                                          <p:spTgt spid="57"/>
                                        </p:tgtEl>
                                      </p:cBhvr>
                                    </p:animEffect>
                                    <p:anim calcmode="lin" valueType="num">
                                      <p:cBhvr>
                                        <p:cTn id="312" dur="500" fill="hold"/>
                                        <p:tgtEl>
                                          <p:spTgt spid="57"/>
                                        </p:tgtEl>
                                        <p:attrNameLst>
                                          <p:attrName>ppt_x</p:attrName>
                                        </p:attrNameLst>
                                      </p:cBhvr>
                                      <p:tavLst>
                                        <p:tav tm="0">
                                          <p:val>
                                            <p:strVal val="#ppt_x"/>
                                          </p:val>
                                        </p:tav>
                                        <p:tav tm="100000">
                                          <p:val>
                                            <p:strVal val="#ppt_x"/>
                                          </p:val>
                                        </p:tav>
                                      </p:tavLst>
                                    </p:anim>
                                    <p:anim calcmode="lin" valueType="num">
                                      <p:cBhvr>
                                        <p:cTn id="313" dur="500" fill="hold"/>
                                        <p:tgtEl>
                                          <p:spTgt spid="57"/>
                                        </p:tgtEl>
                                        <p:attrNameLst>
                                          <p:attrName>ppt_y</p:attrName>
                                        </p:attrNameLst>
                                      </p:cBhvr>
                                      <p:tavLst>
                                        <p:tav tm="0">
                                          <p:val>
                                            <p:strVal val="#ppt_y+.1"/>
                                          </p:val>
                                        </p:tav>
                                        <p:tav tm="100000">
                                          <p:val>
                                            <p:strVal val="#ppt_y"/>
                                          </p:val>
                                        </p:tav>
                                      </p:tavLst>
                                    </p:anim>
                                  </p:childTnLst>
                                </p:cTn>
                              </p:par>
                              <p:par>
                                <p:cTn id="314" presetID="42" presetClass="entr" presetSubtype="0" fill="hold" grpId="0" nodeType="withEffect">
                                  <p:stCondLst>
                                    <p:cond delay="0"/>
                                  </p:stCondLst>
                                  <p:childTnLst>
                                    <p:set>
                                      <p:cBhvr>
                                        <p:cTn id="315" dur="1" fill="hold">
                                          <p:stCondLst>
                                            <p:cond delay="0"/>
                                          </p:stCondLst>
                                        </p:cTn>
                                        <p:tgtEl>
                                          <p:spTgt spid="122"/>
                                        </p:tgtEl>
                                        <p:attrNameLst>
                                          <p:attrName>style.visibility</p:attrName>
                                        </p:attrNameLst>
                                      </p:cBhvr>
                                      <p:to>
                                        <p:strVal val="visible"/>
                                      </p:to>
                                    </p:set>
                                    <p:animEffect transition="in" filter="fade">
                                      <p:cBhvr>
                                        <p:cTn id="316" dur="500"/>
                                        <p:tgtEl>
                                          <p:spTgt spid="122"/>
                                        </p:tgtEl>
                                      </p:cBhvr>
                                    </p:animEffect>
                                    <p:anim calcmode="lin" valueType="num">
                                      <p:cBhvr>
                                        <p:cTn id="317" dur="500" fill="hold"/>
                                        <p:tgtEl>
                                          <p:spTgt spid="122"/>
                                        </p:tgtEl>
                                        <p:attrNameLst>
                                          <p:attrName>ppt_x</p:attrName>
                                        </p:attrNameLst>
                                      </p:cBhvr>
                                      <p:tavLst>
                                        <p:tav tm="0">
                                          <p:val>
                                            <p:strVal val="#ppt_x"/>
                                          </p:val>
                                        </p:tav>
                                        <p:tav tm="100000">
                                          <p:val>
                                            <p:strVal val="#ppt_x"/>
                                          </p:val>
                                        </p:tav>
                                      </p:tavLst>
                                    </p:anim>
                                    <p:anim calcmode="lin" valueType="num">
                                      <p:cBhvr>
                                        <p:cTn id="318" dur="500" fill="hold"/>
                                        <p:tgtEl>
                                          <p:spTgt spid="122"/>
                                        </p:tgtEl>
                                        <p:attrNameLst>
                                          <p:attrName>ppt_y</p:attrName>
                                        </p:attrNameLst>
                                      </p:cBhvr>
                                      <p:tavLst>
                                        <p:tav tm="0">
                                          <p:val>
                                            <p:strVal val="#ppt_y+.1"/>
                                          </p:val>
                                        </p:tav>
                                        <p:tav tm="100000">
                                          <p:val>
                                            <p:strVal val="#ppt_y"/>
                                          </p:val>
                                        </p:tav>
                                      </p:tavLst>
                                    </p:anim>
                                  </p:childTnLst>
                                </p:cTn>
                              </p:par>
                              <p:par>
                                <p:cTn id="319" presetID="42" presetClass="entr" presetSubtype="0" fill="hold" nodeType="withEffect">
                                  <p:stCondLst>
                                    <p:cond delay="0"/>
                                  </p:stCondLst>
                                  <p:childTnLst>
                                    <p:set>
                                      <p:cBhvr>
                                        <p:cTn id="320" dur="1" fill="hold">
                                          <p:stCondLst>
                                            <p:cond delay="0"/>
                                          </p:stCondLst>
                                        </p:cTn>
                                        <p:tgtEl>
                                          <p:spTgt spid="56"/>
                                        </p:tgtEl>
                                        <p:attrNameLst>
                                          <p:attrName>style.visibility</p:attrName>
                                        </p:attrNameLst>
                                      </p:cBhvr>
                                      <p:to>
                                        <p:strVal val="visible"/>
                                      </p:to>
                                    </p:set>
                                    <p:animEffect transition="in" filter="fade">
                                      <p:cBhvr>
                                        <p:cTn id="321" dur="500"/>
                                        <p:tgtEl>
                                          <p:spTgt spid="56"/>
                                        </p:tgtEl>
                                      </p:cBhvr>
                                    </p:animEffect>
                                    <p:anim calcmode="lin" valueType="num">
                                      <p:cBhvr>
                                        <p:cTn id="322" dur="500" fill="hold"/>
                                        <p:tgtEl>
                                          <p:spTgt spid="56"/>
                                        </p:tgtEl>
                                        <p:attrNameLst>
                                          <p:attrName>ppt_x</p:attrName>
                                        </p:attrNameLst>
                                      </p:cBhvr>
                                      <p:tavLst>
                                        <p:tav tm="0">
                                          <p:val>
                                            <p:strVal val="#ppt_x"/>
                                          </p:val>
                                        </p:tav>
                                        <p:tav tm="100000">
                                          <p:val>
                                            <p:strVal val="#ppt_x"/>
                                          </p:val>
                                        </p:tav>
                                      </p:tavLst>
                                    </p:anim>
                                    <p:anim calcmode="lin" valueType="num">
                                      <p:cBhvr>
                                        <p:cTn id="323" dur="500" fill="hold"/>
                                        <p:tgtEl>
                                          <p:spTgt spid="56"/>
                                        </p:tgtEl>
                                        <p:attrNameLst>
                                          <p:attrName>ppt_y</p:attrName>
                                        </p:attrNameLst>
                                      </p:cBhvr>
                                      <p:tavLst>
                                        <p:tav tm="0">
                                          <p:val>
                                            <p:strVal val="#ppt_y+.1"/>
                                          </p:val>
                                        </p:tav>
                                        <p:tav tm="100000">
                                          <p:val>
                                            <p:strVal val="#ppt_y"/>
                                          </p:val>
                                        </p:tav>
                                      </p:tavLst>
                                    </p:anim>
                                  </p:childTnLst>
                                </p:cTn>
                              </p:par>
                              <p:par>
                                <p:cTn id="324" presetID="42" presetClass="entr" presetSubtype="0" fill="hold" grpId="0" nodeType="withEffect">
                                  <p:stCondLst>
                                    <p:cond delay="0"/>
                                  </p:stCondLst>
                                  <p:childTnLst>
                                    <p:set>
                                      <p:cBhvr>
                                        <p:cTn id="325" dur="1" fill="hold">
                                          <p:stCondLst>
                                            <p:cond delay="0"/>
                                          </p:stCondLst>
                                        </p:cTn>
                                        <p:tgtEl>
                                          <p:spTgt spid="58"/>
                                        </p:tgtEl>
                                        <p:attrNameLst>
                                          <p:attrName>style.visibility</p:attrName>
                                        </p:attrNameLst>
                                      </p:cBhvr>
                                      <p:to>
                                        <p:strVal val="visible"/>
                                      </p:to>
                                    </p:set>
                                    <p:animEffect transition="in" filter="fade">
                                      <p:cBhvr>
                                        <p:cTn id="326" dur="500"/>
                                        <p:tgtEl>
                                          <p:spTgt spid="58"/>
                                        </p:tgtEl>
                                      </p:cBhvr>
                                    </p:animEffect>
                                    <p:anim calcmode="lin" valueType="num">
                                      <p:cBhvr>
                                        <p:cTn id="327" dur="500" fill="hold"/>
                                        <p:tgtEl>
                                          <p:spTgt spid="58"/>
                                        </p:tgtEl>
                                        <p:attrNameLst>
                                          <p:attrName>ppt_x</p:attrName>
                                        </p:attrNameLst>
                                      </p:cBhvr>
                                      <p:tavLst>
                                        <p:tav tm="0">
                                          <p:val>
                                            <p:strVal val="#ppt_x"/>
                                          </p:val>
                                        </p:tav>
                                        <p:tav tm="100000">
                                          <p:val>
                                            <p:strVal val="#ppt_x"/>
                                          </p:val>
                                        </p:tav>
                                      </p:tavLst>
                                    </p:anim>
                                    <p:anim calcmode="lin" valueType="num">
                                      <p:cBhvr>
                                        <p:cTn id="328" dur="500" fill="hold"/>
                                        <p:tgtEl>
                                          <p:spTgt spid="58"/>
                                        </p:tgtEl>
                                        <p:attrNameLst>
                                          <p:attrName>ppt_y</p:attrName>
                                        </p:attrNameLst>
                                      </p:cBhvr>
                                      <p:tavLst>
                                        <p:tav tm="0">
                                          <p:val>
                                            <p:strVal val="#ppt_y+.1"/>
                                          </p:val>
                                        </p:tav>
                                        <p:tav tm="100000">
                                          <p:val>
                                            <p:strVal val="#ppt_y"/>
                                          </p:val>
                                        </p:tav>
                                      </p:tavLst>
                                    </p:anim>
                                  </p:childTnLst>
                                </p:cTn>
                              </p:par>
                              <p:par>
                                <p:cTn id="329" presetID="42" presetClass="entr" presetSubtype="0" fill="hold" grpId="0" nodeType="withEffect">
                                  <p:stCondLst>
                                    <p:cond delay="0"/>
                                  </p:stCondLst>
                                  <p:childTnLst>
                                    <p:set>
                                      <p:cBhvr>
                                        <p:cTn id="330" dur="1" fill="hold">
                                          <p:stCondLst>
                                            <p:cond delay="0"/>
                                          </p:stCondLst>
                                        </p:cTn>
                                        <p:tgtEl>
                                          <p:spTgt spid="90"/>
                                        </p:tgtEl>
                                        <p:attrNameLst>
                                          <p:attrName>style.visibility</p:attrName>
                                        </p:attrNameLst>
                                      </p:cBhvr>
                                      <p:to>
                                        <p:strVal val="visible"/>
                                      </p:to>
                                    </p:set>
                                    <p:animEffect transition="in" filter="fade">
                                      <p:cBhvr>
                                        <p:cTn id="331" dur="500"/>
                                        <p:tgtEl>
                                          <p:spTgt spid="90"/>
                                        </p:tgtEl>
                                      </p:cBhvr>
                                    </p:animEffect>
                                    <p:anim calcmode="lin" valueType="num">
                                      <p:cBhvr>
                                        <p:cTn id="332" dur="500" fill="hold"/>
                                        <p:tgtEl>
                                          <p:spTgt spid="90"/>
                                        </p:tgtEl>
                                        <p:attrNameLst>
                                          <p:attrName>ppt_x</p:attrName>
                                        </p:attrNameLst>
                                      </p:cBhvr>
                                      <p:tavLst>
                                        <p:tav tm="0">
                                          <p:val>
                                            <p:strVal val="#ppt_x"/>
                                          </p:val>
                                        </p:tav>
                                        <p:tav tm="100000">
                                          <p:val>
                                            <p:strVal val="#ppt_x"/>
                                          </p:val>
                                        </p:tav>
                                      </p:tavLst>
                                    </p:anim>
                                    <p:anim calcmode="lin" valueType="num">
                                      <p:cBhvr>
                                        <p:cTn id="333" dur="500" fill="hold"/>
                                        <p:tgtEl>
                                          <p:spTgt spid="90"/>
                                        </p:tgtEl>
                                        <p:attrNameLst>
                                          <p:attrName>ppt_y</p:attrName>
                                        </p:attrNameLst>
                                      </p:cBhvr>
                                      <p:tavLst>
                                        <p:tav tm="0">
                                          <p:val>
                                            <p:strVal val="#ppt_y+.1"/>
                                          </p:val>
                                        </p:tav>
                                        <p:tav tm="100000">
                                          <p:val>
                                            <p:strVal val="#ppt_y"/>
                                          </p:val>
                                        </p:tav>
                                      </p:tavLst>
                                    </p:anim>
                                  </p:childTnLst>
                                </p:cTn>
                              </p:par>
                              <p:par>
                                <p:cTn id="334" presetID="42" presetClass="entr" presetSubtype="0" fill="hold" nodeType="withEffect">
                                  <p:stCondLst>
                                    <p:cond delay="0"/>
                                  </p:stCondLst>
                                  <p:childTnLst>
                                    <p:set>
                                      <p:cBhvr>
                                        <p:cTn id="335" dur="1" fill="hold">
                                          <p:stCondLst>
                                            <p:cond delay="0"/>
                                          </p:stCondLst>
                                        </p:cTn>
                                        <p:tgtEl>
                                          <p:spTgt spid="66"/>
                                        </p:tgtEl>
                                        <p:attrNameLst>
                                          <p:attrName>style.visibility</p:attrName>
                                        </p:attrNameLst>
                                      </p:cBhvr>
                                      <p:to>
                                        <p:strVal val="visible"/>
                                      </p:to>
                                    </p:set>
                                    <p:animEffect transition="in" filter="fade">
                                      <p:cBhvr>
                                        <p:cTn id="336" dur="500"/>
                                        <p:tgtEl>
                                          <p:spTgt spid="66"/>
                                        </p:tgtEl>
                                      </p:cBhvr>
                                    </p:animEffect>
                                    <p:anim calcmode="lin" valueType="num">
                                      <p:cBhvr>
                                        <p:cTn id="337" dur="500" fill="hold"/>
                                        <p:tgtEl>
                                          <p:spTgt spid="66"/>
                                        </p:tgtEl>
                                        <p:attrNameLst>
                                          <p:attrName>ppt_x</p:attrName>
                                        </p:attrNameLst>
                                      </p:cBhvr>
                                      <p:tavLst>
                                        <p:tav tm="0">
                                          <p:val>
                                            <p:strVal val="#ppt_x"/>
                                          </p:val>
                                        </p:tav>
                                        <p:tav tm="100000">
                                          <p:val>
                                            <p:strVal val="#ppt_x"/>
                                          </p:val>
                                        </p:tav>
                                      </p:tavLst>
                                    </p:anim>
                                    <p:anim calcmode="lin" valueType="num">
                                      <p:cBhvr>
                                        <p:cTn id="338" dur="500" fill="hold"/>
                                        <p:tgtEl>
                                          <p:spTgt spid="66"/>
                                        </p:tgtEl>
                                        <p:attrNameLst>
                                          <p:attrName>ppt_y</p:attrName>
                                        </p:attrNameLst>
                                      </p:cBhvr>
                                      <p:tavLst>
                                        <p:tav tm="0">
                                          <p:val>
                                            <p:strVal val="#ppt_y+.1"/>
                                          </p:val>
                                        </p:tav>
                                        <p:tav tm="100000">
                                          <p:val>
                                            <p:strVal val="#ppt_y"/>
                                          </p:val>
                                        </p:tav>
                                      </p:tavLst>
                                    </p:anim>
                                  </p:childTnLst>
                                </p:cTn>
                              </p:par>
                              <p:par>
                                <p:cTn id="339" presetID="42" presetClass="entr" presetSubtype="0" fill="hold" grpId="0" nodeType="withEffect">
                                  <p:stCondLst>
                                    <p:cond delay="0"/>
                                  </p:stCondLst>
                                  <p:childTnLst>
                                    <p:set>
                                      <p:cBhvr>
                                        <p:cTn id="340" dur="1" fill="hold">
                                          <p:stCondLst>
                                            <p:cond delay="0"/>
                                          </p:stCondLst>
                                        </p:cTn>
                                        <p:tgtEl>
                                          <p:spTgt spid="63"/>
                                        </p:tgtEl>
                                        <p:attrNameLst>
                                          <p:attrName>style.visibility</p:attrName>
                                        </p:attrNameLst>
                                      </p:cBhvr>
                                      <p:to>
                                        <p:strVal val="visible"/>
                                      </p:to>
                                    </p:set>
                                    <p:animEffect transition="in" filter="fade">
                                      <p:cBhvr>
                                        <p:cTn id="341" dur="500"/>
                                        <p:tgtEl>
                                          <p:spTgt spid="63"/>
                                        </p:tgtEl>
                                      </p:cBhvr>
                                    </p:animEffect>
                                    <p:anim calcmode="lin" valueType="num">
                                      <p:cBhvr>
                                        <p:cTn id="342" dur="500" fill="hold"/>
                                        <p:tgtEl>
                                          <p:spTgt spid="63"/>
                                        </p:tgtEl>
                                        <p:attrNameLst>
                                          <p:attrName>ppt_x</p:attrName>
                                        </p:attrNameLst>
                                      </p:cBhvr>
                                      <p:tavLst>
                                        <p:tav tm="0">
                                          <p:val>
                                            <p:strVal val="#ppt_x"/>
                                          </p:val>
                                        </p:tav>
                                        <p:tav tm="100000">
                                          <p:val>
                                            <p:strVal val="#ppt_x"/>
                                          </p:val>
                                        </p:tav>
                                      </p:tavLst>
                                    </p:anim>
                                    <p:anim calcmode="lin" valueType="num">
                                      <p:cBhvr>
                                        <p:cTn id="343" dur="500" fill="hold"/>
                                        <p:tgtEl>
                                          <p:spTgt spid="63"/>
                                        </p:tgtEl>
                                        <p:attrNameLst>
                                          <p:attrName>ppt_y</p:attrName>
                                        </p:attrNameLst>
                                      </p:cBhvr>
                                      <p:tavLst>
                                        <p:tav tm="0">
                                          <p:val>
                                            <p:strVal val="#ppt_y+.1"/>
                                          </p:val>
                                        </p:tav>
                                        <p:tav tm="100000">
                                          <p:val>
                                            <p:strVal val="#ppt_y"/>
                                          </p:val>
                                        </p:tav>
                                      </p:tavLst>
                                    </p:anim>
                                  </p:childTnLst>
                                </p:cTn>
                              </p:par>
                              <p:par>
                                <p:cTn id="344" presetID="42" presetClass="entr" presetSubtype="0" fill="hold" nodeType="withEffect">
                                  <p:stCondLst>
                                    <p:cond delay="0"/>
                                  </p:stCondLst>
                                  <p:childTnLst>
                                    <p:set>
                                      <p:cBhvr>
                                        <p:cTn id="345" dur="1" fill="hold">
                                          <p:stCondLst>
                                            <p:cond delay="0"/>
                                          </p:stCondLst>
                                        </p:cTn>
                                        <p:tgtEl>
                                          <p:spTgt spid="70"/>
                                        </p:tgtEl>
                                        <p:attrNameLst>
                                          <p:attrName>style.visibility</p:attrName>
                                        </p:attrNameLst>
                                      </p:cBhvr>
                                      <p:to>
                                        <p:strVal val="visible"/>
                                      </p:to>
                                    </p:set>
                                    <p:animEffect transition="in" filter="fade">
                                      <p:cBhvr>
                                        <p:cTn id="346" dur="500"/>
                                        <p:tgtEl>
                                          <p:spTgt spid="70"/>
                                        </p:tgtEl>
                                      </p:cBhvr>
                                    </p:animEffect>
                                    <p:anim calcmode="lin" valueType="num">
                                      <p:cBhvr>
                                        <p:cTn id="347" dur="500" fill="hold"/>
                                        <p:tgtEl>
                                          <p:spTgt spid="70"/>
                                        </p:tgtEl>
                                        <p:attrNameLst>
                                          <p:attrName>ppt_x</p:attrName>
                                        </p:attrNameLst>
                                      </p:cBhvr>
                                      <p:tavLst>
                                        <p:tav tm="0">
                                          <p:val>
                                            <p:strVal val="#ppt_x"/>
                                          </p:val>
                                        </p:tav>
                                        <p:tav tm="100000">
                                          <p:val>
                                            <p:strVal val="#ppt_x"/>
                                          </p:val>
                                        </p:tav>
                                      </p:tavLst>
                                    </p:anim>
                                    <p:anim calcmode="lin" valueType="num">
                                      <p:cBhvr>
                                        <p:cTn id="348" dur="500" fill="hold"/>
                                        <p:tgtEl>
                                          <p:spTgt spid="70"/>
                                        </p:tgtEl>
                                        <p:attrNameLst>
                                          <p:attrName>ppt_y</p:attrName>
                                        </p:attrNameLst>
                                      </p:cBhvr>
                                      <p:tavLst>
                                        <p:tav tm="0">
                                          <p:val>
                                            <p:strVal val="#ppt_y+.1"/>
                                          </p:val>
                                        </p:tav>
                                        <p:tav tm="100000">
                                          <p:val>
                                            <p:strVal val="#ppt_y"/>
                                          </p:val>
                                        </p:tav>
                                      </p:tavLst>
                                    </p:anim>
                                  </p:childTnLst>
                                </p:cTn>
                              </p:par>
                              <p:par>
                                <p:cTn id="349" presetID="42" presetClass="entr" presetSubtype="0" fill="hold" grpId="0" nodeType="withEffect">
                                  <p:stCondLst>
                                    <p:cond delay="0"/>
                                  </p:stCondLst>
                                  <p:childTnLst>
                                    <p:set>
                                      <p:cBhvr>
                                        <p:cTn id="350" dur="1" fill="hold">
                                          <p:stCondLst>
                                            <p:cond delay="0"/>
                                          </p:stCondLst>
                                        </p:cTn>
                                        <p:tgtEl>
                                          <p:spTgt spid="97"/>
                                        </p:tgtEl>
                                        <p:attrNameLst>
                                          <p:attrName>style.visibility</p:attrName>
                                        </p:attrNameLst>
                                      </p:cBhvr>
                                      <p:to>
                                        <p:strVal val="visible"/>
                                      </p:to>
                                    </p:set>
                                    <p:animEffect transition="in" filter="fade">
                                      <p:cBhvr>
                                        <p:cTn id="351" dur="500"/>
                                        <p:tgtEl>
                                          <p:spTgt spid="97"/>
                                        </p:tgtEl>
                                      </p:cBhvr>
                                    </p:animEffect>
                                    <p:anim calcmode="lin" valueType="num">
                                      <p:cBhvr>
                                        <p:cTn id="352" dur="500" fill="hold"/>
                                        <p:tgtEl>
                                          <p:spTgt spid="97"/>
                                        </p:tgtEl>
                                        <p:attrNameLst>
                                          <p:attrName>ppt_x</p:attrName>
                                        </p:attrNameLst>
                                      </p:cBhvr>
                                      <p:tavLst>
                                        <p:tav tm="0">
                                          <p:val>
                                            <p:strVal val="#ppt_x"/>
                                          </p:val>
                                        </p:tav>
                                        <p:tav tm="100000">
                                          <p:val>
                                            <p:strVal val="#ppt_x"/>
                                          </p:val>
                                        </p:tav>
                                      </p:tavLst>
                                    </p:anim>
                                    <p:anim calcmode="lin" valueType="num">
                                      <p:cBhvr>
                                        <p:cTn id="353" dur="500" fill="hold"/>
                                        <p:tgtEl>
                                          <p:spTgt spid="97"/>
                                        </p:tgtEl>
                                        <p:attrNameLst>
                                          <p:attrName>ppt_y</p:attrName>
                                        </p:attrNameLst>
                                      </p:cBhvr>
                                      <p:tavLst>
                                        <p:tav tm="0">
                                          <p:val>
                                            <p:strVal val="#ppt_y+.1"/>
                                          </p:val>
                                        </p:tav>
                                        <p:tav tm="100000">
                                          <p:val>
                                            <p:strVal val="#ppt_y"/>
                                          </p:val>
                                        </p:tav>
                                      </p:tavLst>
                                    </p:anim>
                                  </p:childTnLst>
                                </p:cTn>
                              </p:par>
                              <p:par>
                                <p:cTn id="354" presetID="42" presetClass="entr" presetSubtype="0" fill="hold" grpId="0" nodeType="withEffect">
                                  <p:stCondLst>
                                    <p:cond delay="0"/>
                                  </p:stCondLst>
                                  <p:childTnLst>
                                    <p:set>
                                      <p:cBhvr>
                                        <p:cTn id="355" dur="1" fill="hold">
                                          <p:stCondLst>
                                            <p:cond delay="0"/>
                                          </p:stCondLst>
                                        </p:cTn>
                                        <p:tgtEl>
                                          <p:spTgt spid="74"/>
                                        </p:tgtEl>
                                        <p:attrNameLst>
                                          <p:attrName>style.visibility</p:attrName>
                                        </p:attrNameLst>
                                      </p:cBhvr>
                                      <p:to>
                                        <p:strVal val="visible"/>
                                      </p:to>
                                    </p:set>
                                    <p:animEffect transition="in" filter="fade">
                                      <p:cBhvr>
                                        <p:cTn id="356" dur="500"/>
                                        <p:tgtEl>
                                          <p:spTgt spid="74"/>
                                        </p:tgtEl>
                                      </p:cBhvr>
                                    </p:animEffect>
                                    <p:anim calcmode="lin" valueType="num">
                                      <p:cBhvr>
                                        <p:cTn id="357" dur="500" fill="hold"/>
                                        <p:tgtEl>
                                          <p:spTgt spid="74"/>
                                        </p:tgtEl>
                                        <p:attrNameLst>
                                          <p:attrName>ppt_x</p:attrName>
                                        </p:attrNameLst>
                                      </p:cBhvr>
                                      <p:tavLst>
                                        <p:tav tm="0">
                                          <p:val>
                                            <p:strVal val="#ppt_x"/>
                                          </p:val>
                                        </p:tav>
                                        <p:tav tm="100000">
                                          <p:val>
                                            <p:strVal val="#ppt_x"/>
                                          </p:val>
                                        </p:tav>
                                      </p:tavLst>
                                    </p:anim>
                                    <p:anim calcmode="lin" valueType="num">
                                      <p:cBhvr>
                                        <p:cTn id="358" dur="500" fill="hold"/>
                                        <p:tgtEl>
                                          <p:spTgt spid="74"/>
                                        </p:tgtEl>
                                        <p:attrNameLst>
                                          <p:attrName>ppt_y</p:attrName>
                                        </p:attrNameLst>
                                      </p:cBhvr>
                                      <p:tavLst>
                                        <p:tav tm="0">
                                          <p:val>
                                            <p:strVal val="#ppt_y+.1"/>
                                          </p:val>
                                        </p:tav>
                                        <p:tav tm="100000">
                                          <p:val>
                                            <p:strVal val="#ppt_y"/>
                                          </p:val>
                                        </p:tav>
                                      </p:tavLst>
                                    </p:anim>
                                  </p:childTnLst>
                                </p:cTn>
                              </p:par>
                              <p:par>
                                <p:cTn id="359" presetID="42" presetClass="entr" presetSubtype="0" fill="hold" grpId="0" nodeType="withEffect">
                                  <p:stCondLst>
                                    <p:cond delay="0"/>
                                  </p:stCondLst>
                                  <p:childTnLst>
                                    <p:set>
                                      <p:cBhvr>
                                        <p:cTn id="360" dur="1" fill="hold">
                                          <p:stCondLst>
                                            <p:cond delay="0"/>
                                          </p:stCondLst>
                                        </p:cTn>
                                        <p:tgtEl>
                                          <p:spTgt spid="98"/>
                                        </p:tgtEl>
                                        <p:attrNameLst>
                                          <p:attrName>style.visibility</p:attrName>
                                        </p:attrNameLst>
                                      </p:cBhvr>
                                      <p:to>
                                        <p:strVal val="visible"/>
                                      </p:to>
                                    </p:set>
                                    <p:animEffect transition="in" filter="fade">
                                      <p:cBhvr>
                                        <p:cTn id="361" dur="500"/>
                                        <p:tgtEl>
                                          <p:spTgt spid="98"/>
                                        </p:tgtEl>
                                      </p:cBhvr>
                                    </p:animEffect>
                                    <p:anim calcmode="lin" valueType="num">
                                      <p:cBhvr>
                                        <p:cTn id="362" dur="500" fill="hold"/>
                                        <p:tgtEl>
                                          <p:spTgt spid="98"/>
                                        </p:tgtEl>
                                        <p:attrNameLst>
                                          <p:attrName>ppt_x</p:attrName>
                                        </p:attrNameLst>
                                      </p:cBhvr>
                                      <p:tavLst>
                                        <p:tav tm="0">
                                          <p:val>
                                            <p:strVal val="#ppt_x"/>
                                          </p:val>
                                        </p:tav>
                                        <p:tav tm="100000">
                                          <p:val>
                                            <p:strVal val="#ppt_x"/>
                                          </p:val>
                                        </p:tav>
                                      </p:tavLst>
                                    </p:anim>
                                    <p:anim calcmode="lin" valueType="num">
                                      <p:cBhvr>
                                        <p:cTn id="363" dur="500" fill="hold"/>
                                        <p:tgtEl>
                                          <p:spTgt spid="98"/>
                                        </p:tgtEl>
                                        <p:attrNameLst>
                                          <p:attrName>ppt_y</p:attrName>
                                        </p:attrNameLst>
                                      </p:cBhvr>
                                      <p:tavLst>
                                        <p:tav tm="0">
                                          <p:val>
                                            <p:strVal val="#ppt_y+.1"/>
                                          </p:val>
                                        </p:tav>
                                        <p:tav tm="100000">
                                          <p:val>
                                            <p:strVal val="#ppt_y"/>
                                          </p:val>
                                        </p:tav>
                                      </p:tavLst>
                                    </p:anim>
                                  </p:childTnLst>
                                </p:cTn>
                              </p:par>
                              <p:par>
                                <p:cTn id="364" presetID="42" presetClass="entr" presetSubtype="0" fill="hold" nodeType="withEffect">
                                  <p:stCondLst>
                                    <p:cond delay="0"/>
                                  </p:stCondLst>
                                  <p:childTnLst>
                                    <p:set>
                                      <p:cBhvr>
                                        <p:cTn id="365" dur="1" fill="hold">
                                          <p:stCondLst>
                                            <p:cond delay="0"/>
                                          </p:stCondLst>
                                        </p:cTn>
                                        <p:tgtEl>
                                          <p:spTgt spid="72"/>
                                        </p:tgtEl>
                                        <p:attrNameLst>
                                          <p:attrName>style.visibility</p:attrName>
                                        </p:attrNameLst>
                                      </p:cBhvr>
                                      <p:to>
                                        <p:strVal val="visible"/>
                                      </p:to>
                                    </p:set>
                                    <p:animEffect transition="in" filter="fade">
                                      <p:cBhvr>
                                        <p:cTn id="366" dur="500"/>
                                        <p:tgtEl>
                                          <p:spTgt spid="72"/>
                                        </p:tgtEl>
                                      </p:cBhvr>
                                    </p:animEffect>
                                    <p:anim calcmode="lin" valueType="num">
                                      <p:cBhvr>
                                        <p:cTn id="367" dur="500" fill="hold"/>
                                        <p:tgtEl>
                                          <p:spTgt spid="72"/>
                                        </p:tgtEl>
                                        <p:attrNameLst>
                                          <p:attrName>ppt_x</p:attrName>
                                        </p:attrNameLst>
                                      </p:cBhvr>
                                      <p:tavLst>
                                        <p:tav tm="0">
                                          <p:val>
                                            <p:strVal val="#ppt_x"/>
                                          </p:val>
                                        </p:tav>
                                        <p:tav tm="100000">
                                          <p:val>
                                            <p:strVal val="#ppt_x"/>
                                          </p:val>
                                        </p:tav>
                                      </p:tavLst>
                                    </p:anim>
                                    <p:anim calcmode="lin" valueType="num">
                                      <p:cBhvr>
                                        <p:cTn id="368" dur="5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5" grpId="1" animBg="1"/>
      <p:bldP spid="76" grpId="0" animBg="1"/>
      <p:bldP spid="76" grpId="1" animBg="1"/>
      <p:bldP spid="77" grpId="0" animBg="1"/>
      <p:bldP spid="77" grpId="1" animBg="1"/>
      <p:bldP spid="80" grpId="0" animBg="1"/>
      <p:bldP spid="80" grpId="1" animBg="1"/>
      <p:bldP spid="64" grpId="0" animBg="1"/>
      <p:bldP spid="64" grpId="1" animBg="1"/>
      <p:bldP spid="71" grpId="0"/>
      <p:bldP spid="71" grpId="1"/>
      <p:bldP spid="79" grpId="0"/>
      <p:bldP spid="79" grpId="1"/>
      <p:bldP spid="83" grpId="0"/>
      <p:bldP spid="83" grpId="1"/>
      <p:bldP spid="84" grpId="0"/>
      <p:bldP spid="84" grpId="1"/>
      <p:bldP spid="86" grpId="0"/>
      <p:bldP spid="86" grpId="1"/>
      <p:bldP spid="87" grpId="0"/>
      <p:bldP spid="87" grpId="1"/>
      <p:bldP spid="88" grpId="0"/>
      <p:bldP spid="88" grpId="1"/>
      <p:bldP spid="89" grpId="0" animBg="1"/>
      <p:bldP spid="91" grpId="0" animBg="1"/>
      <p:bldP spid="94" grpId="0"/>
      <p:bldP spid="100" grpId="0"/>
      <p:bldP spid="102" grpId="0"/>
      <p:bldP spid="103" grpId="0" animBg="1"/>
      <p:bldP spid="104" grpId="0" animBg="1"/>
      <p:bldP spid="105" grpId="0" animBg="1"/>
      <p:bldP spid="108" grpId="0" animBg="1"/>
      <p:bldP spid="112" grpId="0"/>
      <p:bldP spid="113" grpId="0"/>
      <p:bldP spid="114" grpId="0"/>
      <p:bldP spid="115" grpId="0"/>
      <p:bldP spid="116" grpId="0"/>
      <p:bldP spid="117" grpId="0"/>
      <p:bldP spid="118" grpId="0"/>
      <p:bldP spid="119" grpId="0"/>
      <p:bldP spid="120" grpId="0"/>
      <p:bldP spid="121" grpId="0"/>
      <p:bldP spid="53" grpId="0" animBg="1"/>
      <p:bldP spid="52" grpId="0" animBg="1"/>
      <p:bldP spid="57" grpId="0"/>
      <p:bldP spid="58" grpId="0"/>
      <p:bldP spid="60" grpId="0"/>
      <p:bldP spid="61" grpId="0" animBg="1"/>
      <p:bldP spid="62" grpId="0" animBg="1"/>
      <p:bldP spid="63" grpId="0" animBg="1"/>
      <p:bldP spid="68" grpId="0" animBg="1"/>
      <p:bldP spid="74" grpId="0"/>
      <p:bldP spid="78" grpId="0"/>
      <p:bldP spid="90" grpId="0"/>
      <p:bldP spid="95" grpId="0"/>
      <p:bldP spid="96" grpId="0"/>
      <p:bldP spid="97" grpId="0"/>
      <p:bldP spid="98" grpId="0"/>
      <p:bldP spid="99" grpId="0"/>
      <p:bldP spid="1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http://forums.esri.com/CityEngine/forum-64607.htm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3995976" y="4693998"/>
            <a:ext cx="1968805" cy="108237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Cloud Sensing</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pic>
        <p:nvPicPr>
          <p:cNvPr id="6146" name="Picture 2" descr="http://jeffreyhill.typepad.com/.a/6a00d8341d417153ef010535f4935d970b-p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1" y="2990422"/>
            <a:ext cx="3124200" cy="187166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6154" name="Picture 10" descr="http://www.brisbane.qld.gov.au/sites/default/files/06994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00294" y="3455670"/>
            <a:ext cx="1789507" cy="95199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9" name="Rounded Rectangle 28"/>
          <p:cNvSpPr/>
          <p:nvPr/>
        </p:nvSpPr>
        <p:spPr bwMode="auto">
          <a:xfrm>
            <a:off x="440929" y="2394023"/>
            <a:ext cx="2980254" cy="649813"/>
          </a:xfrm>
          <a:prstGeom prst="roundRect">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bg1"/>
                </a:solidFill>
                <a:effectLst/>
                <a:latin typeface="Calibri"/>
                <a:ea typeface="ヒラギノ角ゴ ProN W3" pitchFamily="-65" charset="-128"/>
                <a:cs typeface="Calibri"/>
                <a:sym typeface="Gill Sans" pitchFamily="-65" charset="0"/>
              </a:rPr>
              <a:t>How to</a:t>
            </a:r>
            <a:r>
              <a:rPr kumimoji="0" lang="en-US" sz="1900" b="0" i="0" u="none" strike="noStrike" cap="none" normalizeH="0" dirty="0" smtClean="0">
                <a:ln>
                  <a:noFill/>
                </a:ln>
                <a:solidFill>
                  <a:schemeClr val="bg1"/>
                </a:solidFill>
                <a:effectLst/>
                <a:latin typeface="Calibri"/>
                <a:ea typeface="ヒラギノ角ゴ ProN W3" pitchFamily="-65" charset="-128"/>
                <a:cs typeface="Calibri"/>
                <a:sym typeface="Gill Sans" pitchFamily="-65" charset="0"/>
              </a:rPr>
              <a:t> detect illegal turn?</a:t>
            </a:r>
            <a:endParaRPr kumimoji="0" lang="en-US" sz="1900" b="0" i="0" u="none" strike="noStrike" cap="none" normalizeH="0" baseline="0" dirty="0" smtClean="0">
              <a:ln>
                <a:noFill/>
              </a:ln>
              <a:solidFill>
                <a:schemeClr val="bg1"/>
              </a:solidFill>
              <a:effectLst/>
              <a:latin typeface="Calibri"/>
              <a:ea typeface="ヒラギノ角ゴ ProN W3" pitchFamily="-65" charset="-128"/>
              <a:cs typeface="Calibri"/>
              <a:sym typeface="Gill Sans" pitchFamily="-65" charset="0"/>
            </a:endParaRPr>
          </a:p>
        </p:txBody>
      </p:sp>
      <p:pic>
        <p:nvPicPr>
          <p:cNvPr id="17410" name="Picture 2" descr="http://www.clipartbest.com/cliparts/9Tz/Edq/9TzEdq7a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35261" y="3601987"/>
            <a:ext cx="729511" cy="778145"/>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2" descr="http://www.clipartbest.com/cliparts/9Tz/Edq/9TzEdq7a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7535" y="4986900"/>
            <a:ext cx="729511" cy="778145"/>
          </a:xfrm>
          <a:prstGeom prst="rect">
            <a:avLst/>
          </a:prstGeom>
          <a:noFill/>
          <a:extLst>
            <a:ext uri="{909E8E84-426E-40dd-AFC4-6F175D3DCCD1}">
              <a14:hiddenFill xmlns="" xmlns:a14="http://schemas.microsoft.com/office/drawing/2010/main">
                <a:solidFill>
                  <a:srgbClr val="FFFFFF"/>
                </a:solidFill>
              </a14:hiddenFill>
            </a:ext>
          </a:extLst>
        </p:spPr>
      </p:pic>
      <p:sp>
        <p:nvSpPr>
          <p:cNvPr id="36" name="Rounded Rectangle 35"/>
          <p:cNvSpPr/>
          <p:nvPr/>
        </p:nvSpPr>
        <p:spPr bwMode="auto">
          <a:xfrm>
            <a:off x="263826" y="1295401"/>
            <a:ext cx="8762999" cy="4572000"/>
          </a:xfrm>
          <a:prstGeom prst="roundRect">
            <a:avLst/>
          </a:prstGeom>
          <a:noFill/>
          <a:ln w="31750" cap="flat" cmpd="sng" algn="ctr">
            <a:solidFill>
              <a:schemeClr val="accent6">
                <a:lumMod val="60000"/>
                <a:lumOff val="40000"/>
              </a:schemeClr>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228600" indent="-228600">
              <a:buAutoNum type="arabicPeriod"/>
            </a:pPr>
            <a:endParaRPr lang="en-US" b="1" dirty="0" smtClean="0">
              <a:solidFill>
                <a:schemeClr val="tx1"/>
              </a:solidFill>
              <a:latin typeface="Andale Mono"/>
              <a:cs typeface="Andale Mono"/>
            </a:endParaRPr>
          </a:p>
        </p:txBody>
      </p:sp>
      <p:cxnSp>
        <p:nvCxnSpPr>
          <p:cNvPr id="18" name="Straight Connector 17"/>
          <p:cNvCxnSpPr>
            <a:stCxn id="6146" idx="3"/>
            <a:endCxn id="6154" idx="1"/>
          </p:cNvCxnSpPr>
          <p:nvPr/>
        </p:nvCxnSpPr>
        <p:spPr>
          <a:xfrm>
            <a:off x="3505201" y="3926254"/>
            <a:ext cx="495093" cy="5415"/>
          </a:xfrm>
          <a:prstGeom prst="line">
            <a:avLst/>
          </a:prstGeom>
          <a:ln w="76200">
            <a:solidFill>
              <a:srgbClr val="6B6BCF"/>
            </a:solidFill>
            <a:headEnd type="none" w="med" len="med"/>
            <a:tailEnd type="triangle" w="med" len="med"/>
          </a:ln>
        </p:spPr>
        <p:style>
          <a:lnRef idx="3">
            <a:schemeClr val="accent5"/>
          </a:lnRef>
          <a:fillRef idx="0">
            <a:schemeClr val="accent5"/>
          </a:fillRef>
          <a:effectRef idx="2">
            <a:schemeClr val="accent5"/>
          </a:effectRef>
          <a:fontRef idx="minor">
            <a:schemeClr val="tx1"/>
          </a:fontRef>
        </p:style>
      </p:cxnSp>
      <p:cxnSp>
        <p:nvCxnSpPr>
          <p:cNvPr id="21" name="Straight Connector 20"/>
          <p:cNvCxnSpPr>
            <a:stCxn id="6146" idx="3"/>
            <a:endCxn id="6152" idx="3"/>
          </p:cNvCxnSpPr>
          <p:nvPr/>
        </p:nvCxnSpPr>
        <p:spPr>
          <a:xfrm>
            <a:off x="3505201" y="3926254"/>
            <a:ext cx="490775" cy="1308929"/>
          </a:xfrm>
          <a:prstGeom prst="line">
            <a:avLst/>
          </a:prstGeom>
          <a:ln w="76200">
            <a:solidFill>
              <a:srgbClr val="6B6BCF"/>
            </a:solidFill>
            <a:headEnd type="none" w="med" len="med"/>
            <a:tailEnd type="triangle" w="med" len="med"/>
          </a:ln>
        </p:spPr>
        <p:style>
          <a:lnRef idx="3">
            <a:schemeClr val="accent5"/>
          </a:lnRef>
          <a:fillRef idx="0">
            <a:schemeClr val="accent5"/>
          </a:fillRef>
          <a:effectRef idx="2">
            <a:schemeClr val="accent5"/>
          </a:effectRef>
          <a:fontRef idx="minor">
            <a:schemeClr val="tx1"/>
          </a:fontRef>
        </p:style>
      </p:cxnSp>
      <p:graphicFrame>
        <p:nvGraphicFramePr>
          <p:cNvPr id="20" name="Diagram 19"/>
          <p:cNvGraphicFramePr/>
          <p:nvPr>
            <p:extLst>
              <p:ext uri="{D42A27DB-BD31-4B8C-83A1-F6EECF244321}">
                <p14:modId xmlns:p14="http://schemas.microsoft.com/office/powerpoint/2010/main" val="2103169321"/>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2" name="Picture 21"/>
          <p:cNvPicPr>
            <a:picLocks noChangeAspect="1"/>
          </p:cNvPicPr>
          <p:nvPr/>
        </p:nvPicPr>
        <p:blipFill>
          <a:blip r:embed="rId13"/>
          <a:stretch>
            <a:fillRect/>
          </a:stretch>
        </p:blipFill>
        <p:spPr>
          <a:xfrm>
            <a:off x="7461428" y="3731804"/>
            <a:ext cx="1389683" cy="1492970"/>
          </a:xfrm>
          <a:prstGeom prst="rect">
            <a:avLst/>
          </a:prstGeom>
        </p:spPr>
      </p:pic>
      <p:pic>
        <p:nvPicPr>
          <p:cNvPr id="23" name="Picture 22"/>
          <p:cNvPicPr>
            <a:picLocks noChangeAspect="1"/>
          </p:cNvPicPr>
          <p:nvPr/>
        </p:nvPicPr>
        <p:blipFill>
          <a:blip r:embed="rId14"/>
          <a:stretch>
            <a:fillRect/>
          </a:stretch>
        </p:blipFill>
        <p:spPr>
          <a:xfrm>
            <a:off x="5789801" y="4262289"/>
            <a:ext cx="1580637" cy="432000"/>
          </a:xfrm>
          <a:prstGeom prst="rect">
            <a:avLst/>
          </a:prstGeom>
        </p:spPr>
      </p:pic>
      <p:pic>
        <p:nvPicPr>
          <p:cNvPr id="1026" name="Picture 2" descr="http://upload.wikimedia.org/wikipedia/commons/3/3e/Hondawheel.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71826" y="2380941"/>
            <a:ext cx="606023" cy="572493"/>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multibody.net/mbsymba-maple/vehicles/images/yaw-roll-pitch1.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62400" y="2274068"/>
            <a:ext cx="1055126" cy="891400"/>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2" descr="http://www.clipartbest.com/cliparts/9Tz/Edq/9TzEdq7a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5326" y="2350915"/>
            <a:ext cx="729511" cy="77814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38" name="Straight Connector 37"/>
          <p:cNvCxnSpPr>
            <a:stCxn id="6146" idx="3"/>
            <a:endCxn id="1028" idx="1"/>
          </p:cNvCxnSpPr>
          <p:nvPr/>
        </p:nvCxnSpPr>
        <p:spPr>
          <a:xfrm flipV="1">
            <a:off x="3505201" y="2719768"/>
            <a:ext cx="457199" cy="1206486"/>
          </a:xfrm>
          <a:prstGeom prst="line">
            <a:avLst/>
          </a:prstGeom>
          <a:ln w="76200">
            <a:solidFill>
              <a:srgbClr val="6B6BCF"/>
            </a:solidFill>
            <a:headEnd type="none" w="med" len="med"/>
            <a:tailEnd type="triangle" w="med" len="med"/>
          </a:ln>
        </p:spPr>
        <p:style>
          <a:lnRef idx="3">
            <a:schemeClr val="accent5"/>
          </a:lnRef>
          <a:fillRef idx="0">
            <a:schemeClr val="accent5"/>
          </a:fillRef>
          <a:effectRef idx="2">
            <a:schemeClr val="accent5"/>
          </a:effectRef>
          <a:fontRef idx="minor">
            <a:schemeClr val="tx1"/>
          </a:fontRef>
        </p:style>
      </p:cxnSp>
      <p:sp>
        <p:nvSpPr>
          <p:cNvPr id="24" name="Rounded Rectangle 23"/>
          <p:cNvSpPr/>
          <p:nvPr/>
        </p:nvSpPr>
        <p:spPr bwMode="auto">
          <a:xfrm>
            <a:off x="5737109" y="3727355"/>
            <a:ext cx="1686022" cy="478928"/>
          </a:xfrm>
          <a:prstGeom prst="roundRect">
            <a:avLst/>
          </a:prstGeom>
          <a:solidFill>
            <a:schemeClr val="bg1"/>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b="1" dirty="0" smtClean="0">
                <a:solidFill>
                  <a:srgbClr val="000000"/>
                </a:solidFill>
                <a:latin typeface="Andale Mono"/>
              </a:rPr>
              <a:t>Intersection?</a:t>
            </a:r>
          </a:p>
        </p:txBody>
      </p:sp>
      <p:sp>
        <p:nvSpPr>
          <p:cNvPr id="25" name="Rounded Rectangle 24"/>
          <p:cNvSpPr/>
          <p:nvPr/>
        </p:nvSpPr>
        <p:spPr bwMode="auto">
          <a:xfrm>
            <a:off x="5737108" y="4766940"/>
            <a:ext cx="1686022" cy="478928"/>
          </a:xfrm>
          <a:prstGeom prst="roundRect">
            <a:avLst/>
          </a:prstGeom>
          <a:solidFill>
            <a:schemeClr val="bg1"/>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b="1" dirty="0" smtClean="0">
                <a:solidFill>
                  <a:srgbClr val="000000"/>
                </a:solidFill>
                <a:latin typeface="Andale Mono"/>
              </a:rPr>
              <a:t>Curvature?</a:t>
            </a:r>
          </a:p>
        </p:txBody>
      </p:sp>
      <p:sp>
        <p:nvSpPr>
          <p:cNvPr id="4" name="TextBox 3"/>
          <p:cNvSpPr txBox="1"/>
          <p:nvPr/>
        </p:nvSpPr>
        <p:spPr>
          <a:xfrm>
            <a:off x="1143000" y="1447800"/>
            <a:ext cx="7010400" cy="461665"/>
          </a:xfrm>
          <a:prstGeom prst="rect">
            <a:avLst/>
          </a:prstGeom>
          <a:noFill/>
        </p:spPr>
        <p:txBody>
          <a:bodyPr wrap="square" rtlCol="0">
            <a:spAutoFit/>
          </a:bodyPr>
          <a:lstStyle/>
          <a:p>
            <a:r>
              <a:rPr lang="en-US" sz="2400" dirty="0"/>
              <a:t>traffic, terrain, weather, </a:t>
            </a:r>
            <a:r>
              <a:rPr lang="en-US" sz="2400" dirty="0" smtClean="0"/>
              <a:t>route, points </a:t>
            </a:r>
            <a:r>
              <a:rPr lang="en-US" sz="2400" dirty="0"/>
              <a:t>of interest</a:t>
            </a:r>
          </a:p>
        </p:txBody>
      </p:sp>
    </p:spTree>
    <p:custDataLst>
      <p:tags r:id="rId1"/>
    </p:custDataLst>
    <p:extLst>
      <p:ext uri="{BB962C8B-B14F-4D97-AF65-F5344CB8AC3E}">
        <p14:creationId xmlns:p14="http://schemas.microsoft.com/office/powerpoint/2010/main" val="2741513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par>
                          <p:cTn id="12" fill="hold">
                            <p:stCondLst>
                              <p:cond delay="500"/>
                            </p:stCondLst>
                            <p:childTnLst>
                              <p:par>
                                <p:cTn id="13" presetID="22" presetClass="entr" presetSubtype="1" fill="hold" nodeType="after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wipe(up)">
                                      <p:cBhvr>
                                        <p:cTn id="15" dur="500"/>
                                        <p:tgtEl>
                                          <p:spTgt spid="614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wipe(left)">
                                      <p:cBhvr>
                                        <p:cTn id="24" dur="500"/>
                                        <p:tgtEl>
                                          <p:spTgt spid="1028"/>
                                        </p:tgtEl>
                                      </p:cBhvr>
                                    </p:animEffect>
                                  </p:childTnLst>
                                </p:cTn>
                              </p:par>
                              <p:par>
                                <p:cTn id="25" presetID="22" presetClass="entr" presetSubtype="8"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wipe(left)">
                                      <p:cBhvr>
                                        <p:cTn id="27" dur="500"/>
                                        <p:tgtEl>
                                          <p:spTgt spid="1026"/>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6154"/>
                                        </p:tgtEl>
                                        <p:attrNameLst>
                                          <p:attrName>style.visibility</p:attrName>
                                        </p:attrNameLst>
                                      </p:cBhvr>
                                      <p:to>
                                        <p:strVal val="visible"/>
                                      </p:to>
                                    </p:set>
                                    <p:animEffect transition="in" filter="wipe(left)">
                                      <p:cBhvr>
                                        <p:cTn id="40" dur="500"/>
                                        <p:tgtEl>
                                          <p:spTgt spid="6154"/>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17410"/>
                                        </p:tgtEl>
                                        <p:attrNameLst>
                                          <p:attrName>style.visibility</p:attrName>
                                        </p:attrNameLst>
                                      </p:cBhvr>
                                      <p:to>
                                        <p:strVal val="visible"/>
                                      </p:to>
                                    </p:set>
                                    <p:animEffect transition="in" filter="fade">
                                      <p:cBhvr>
                                        <p:cTn id="44" dur="500"/>
                                        <p:tgtEl>
                                          <p:spTgt spid="17410"/>
                                        </p:tgtEl>
                                      </p:cBhvr>
                                    </p:animEffect>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par>
                          <p:cTn id="49" fill="hold">
                            <p:stCondLst>
                              <p:cond delay="2000"/>
                            </p:stCondLst>
                            <p:childTnLst>
                              <p:par>
                                <p:cTn id="50" presetID="22" presetClass="entr" presetSubtype="8" fill="hold" nodeType="afterEffect">
                                  <p:stCondLst>
                                    <p:cond delay="0"/>
                                  </p:stCondLst>
                                  <p:childTnLst>
                                    <p:set>
                                      <p:cBhvr>
                                        <p:cTn id="51" dur="1" fill="hold">
                                          <p:stCondLst>
                                            <p:cond delay="0"/>
                                          </p:stCondLst>
                                        </p:cTn>
                                        <p:tgtEl>
                                          <p:spTgt spid="6152"/>
                                        </p:tgtEl>
                                        <p:attrNameLst>
                                          <p:attrName>style.visibility</p:attrName>
                                        </p:attrNameLst>
                                      </p:cBhvr>
                                      <p:to>
                                        <p:strVal val="visible"/>
                                      </p:to>
                                    </p:set>
                                    <p:animEffect transition="in" filter="wipe(left)">
                                      <p:cBhvr>
                                        <p:cTn id="52" dur="500"/>
                                        <p:tgtEl>
                                          <p:spTgt spid="6152"/>
                                        </p:tgtEl>
                                      </p:cBhvr>
                                    </p:animEffect>
                                  </p:childTnLst>
                                </p:cTn>
                              </p:par>
                            </p:childTnLst>
                          </p:cTn>
                        </p:par>
                        <p:par>
                          <p:cTn id="53" fill="hold">
                            <p:stCondLst>
                              <p:cond delay="2500"/>
                            </p:stCondLst>
                            <p:childTnLst>
                              <p:par>
                                <p:cTn id="54" presetID="10" presetClass="entr" presetSubtype="0" fill="hold"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wipe(left)">
                                      <p:cBhvr>
                                        <p:cTn id="69" dur="500"/>
                                        <p:tgtEl>
                                          <p:spTgt spid="25"/>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left)">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4" grpId="0" animBg="1"/>
      <p:bldP spid="25"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ular Callout 12"/>
          <p:cNvSpPr/>
          <p:nvPr/>
        </p:nvSpPr>
        <p:spPr bwMode="auto">
          <a:xfrm>
            <a:off x="3276600" y="2250198"/>
            <a:ext cx="3352800" cy="1394006"/>
          </a:xfrm>
          <a:prstGeom prst="wedgeRoundRectCallout">
            <a:avLst>
              <a:gd name="adj1" fmla="val -58719"/>
              <a:gd name="adj2" fmla="val -1560"/>
              <a:gd name="adj3" fmla="val 16667"/>
            </a:avLst>
          </a:prstGeom>
          <a:solidFill>
            <a:schemeClr val="bg1"/>
          </a:solidFill>
          <a:ln>
            <a:solidFill>
              <a:schemeClr val="accent6">
                <a:lumMod val="7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800" dirty="0"/>
          </a:p>
        </p:txBody>
      </p:sp>
      <p:sp>
        <p:nvSpPr>
          <p:cNvPr id="2" name="Title 1"/>
          <p:cNvSpPr>
            <a:spLocks noGrp="1"/>
          </p:cNvSpPr>
          <p:nvPr>
            <p:ph type="title"/>
          </p:nvPr>
        </p:nvSpPr>
        <p:spPr/>
        <p:txBody>
          <a:bodyPr>
            <a:normAutofit/>
          </a:bodyPr>
          <a:lstStyle/>
          <a:p>
            <a:r>
              <a:rPr lang="en-US" dirty="0"/>
              <a:t>Programming events: </a:t>
            </a:r>
            <a:r>
              <a:rPr lang="en-US" b="1" dirty="0"/>
              <a:t>difficult</a:t>
            </a:r>
            <a:r>
              <a:rPr lang="en-US" dirty="0"/>
              <a:t> and </a:t>
            </a:r>
            <a:r>
              <a:rPr lang="en-US" b="1" dirty="0"/>
              <a:t>tedious</a:t>
            </a:r>
            <a:endParaRPr lang="en-US" dirty="0"/>
          </a:p>
        </p:txBody>
      </p:sp>
      <p:sp>
        <p:nvSpPr>
          <p:cNvPr id="36" name="Slide Number Placeholder 35"/>
          <p:cNvSpPr>
            <a:spLocks noGrp="1"/>
          </p:cNvSpPr>
          <p:nvPr>
            <p:ph type="sldNum" sz="quarter" idx="12"/>
          </p:nvPr>
        </p:nvSpPr>
        <p:spPr/>
        <p:txBody>
          <a:bodyPr/>
          <a:lstStyle/>
          <a:p>
            <a:fld id="{B6F15528-21DE-4FAA-801E-634DDDAF4B2B}" type="slidenum">
              <a:rPr lang="en-US" smtClean="0"/>
              <a:pPr/>
              <a:t>5</a:t>
            </a:fld>
            <a:endParaRPr lang="en-US"/>
          </a:p>
        </p:txBody>
      </p:sp>
      <p:graphicFrame>
        <p:nvGraphicFramePr>
          <p:cNvPr id="16" name="Diagram 15"/>
          <p:cNvGraphicFramePr/>
          <p:nvPr>
            <p:extLst>
              <p:ext uri="{D42A27DB-BD31-4B8C-83A1-F6EECF244321}">
                <p14:modId xmlns:p14="http://schemas.microsoft.com/office/powerpoint/2010/main" val="2258333623"/>
              </p:ext>
            </p:extLst>
          </p:nvPr>
        </p:nvGraphicFramePr>
        <p:xfrm>
          <a:off x="533400" y="990600"/>
          <a:ext cx="81534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Diagram 19"/>
          <p:cNvGraphicFramePr/>
          <p:nvPr>
            <p:extLst>
              <p:ext uri="{D42A27DB-BD31-4B8C-83A1-F6EECF244321}">
                <p14:modId xmlns:p14="http://schemas.microsoft.com/office/powerpoint/2010/main" val="611837604"/>
              </p:ext>
            </p:extLst>
          </p:nvPr>
        </p:nvGraphicFramePr>
        <p:xfrm>
          <a:off x="533400" y="3733800"/>
          <a:ext cx="8153400" cy="2286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098" name="Picture 2" descr="http://pixabay.com/static/uploads/photo/2013/07/12/18/30/rpm-153397_640.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57400" y="2286000"/>
            <a:ext cx="800024" cy="665020"/>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japanesemotor.us/wp-content/uploads/2012/05/car-engine-sal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67099" y="2277108"/>
            <a:ext cx="1543050" cy="1421089"/>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ounded Rectangular Callout 14"/>
          <p:cNvSpPr/>
          <p:nvPr/>
        </p:nvSpPr>
        <p:spPr bwMode="auto">
          <a:xfrm>
            <a:off x="3276600" y="4911186"/>
            <a:ext cx="3352800" cy="1343858"/>
          </a:xfrm>
          <a:prstGeom prst="wedgeRoundRectCallout">
            <a:avLst>
              <a:gd name="adj1" fmla="val -60107"/>
              <a:gd name="adj2" fmla="val -3989"/>
              <a:gd name="adj3" fmla="val 16667"/>
            </a:avLst>
          </a:prstGeom>
          <a:solidFill>
            <a:schemeClr val="bg1"/>
          </a:solidFill>
          <a:ln>
            <a:solidFill>
              <a:schemeClr val="accent6">
                <a:lumMod val="7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800" dirty="0"/>
          </a:p>
        </p:txBody>
      </p:sp>
      <p:pic>
        <p:nvPicPr>
          <p:cNvPr id="22" name="Picture 8" descr="http://icons.iconarchive.com/icons/marcus-roberto/google-play/512/Google-Maps-icon.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57400" y="4855721"/>
            <a:ext cx="700180" cy="700180"/>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12" descr="http://files.softicons.com/download/web-icons/android-weather-icons-by-bharath-prabhuswamy/png/512x512/Slight%20Drizzle.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911569" y="5404569"/>
            <a:ext cx="951832" cy="951832"/>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http://upload.wikimedia.org/wikipedia/commons/5/51/Google.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505200" y="5040529"/>
            <a:ext cx="1461793" cy="529778"/>
          </a:xfrm>
          <a:prstGeom prst="rect">
            <a:avLst/>
          </a:prstGeom>
          <a:noFill/>
          <a:extLst>
            <a:ext uri="{909E8E84-426E-40dd-AFC4-6F175D3DCCD1}">
              <a14:hiddenFill xmlns="" xmlns:a14="http://schemas.microsoft.com/office/drawing/2010/main">
                <a:solidFill>
                  <a:srgbClr val="FFFFFF"/>
                </a:solidFill>
              </a14:hiddenFill>
            </a:ext>
          </a:extLst>
        </p:spPr>
      </p:pic>
      <p:pic>
        <p:nvPicPr>
          <p:cNvPr id="4104" name="Picture 8" descr="http://scripts.mindtouch.com/logos/accuweather-logo.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67404" y="5377366"/>
            <a:ext cx="1276352" cy="957264"/>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24" name="Diagram 23"/>
          <p:cNvGraphicFramePr/>
          <p:nvPr>
            <p:extLst>
              <p:ext uri="{D42A27DB-BD31-4B8C-83A1-F6EECF244321}">
                <p14:modId xmlns:p14="http://schemas.microsoft.com/office/powerpoint/2010/main" val="3559401205"/>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pic>
        <p:nvPicPr>
          <p:cNvPr id="17" name="Picture 2" descr="http://upload.wikimedia.org/wikipedia/commons/3/3e/Hondawheel.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114333" y="3010844"/>
            <a:ext cx="743091" cy="701978"/>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p:nvPicPr>
        <p:blipFill>
          <a:blip r:embed="rId25"/>
          <a:stretch>
            <a:fillRect/>
          </a:stretch>
        </p:blipFill>
        <p:spPr>
          <a:xfrm>
            <a:off x="4966993" y="2333781"/>
            <a:ext cx="1345460" cy="1271421"/>
          </a:xfrm>
          <a:prstGeom prst="rect">
            <a:avLst/>
          </a:prstGeom>
          <a:ln>
            <a:noFill/>
          </a:ln>
          <a:effectLst>
            <a:softEdge rad="112500"/>
          </a:effectLst>
        </p:spPr>
      </p:pic>
      <p:pic>
        <p:nvPicPr>
          <p:cNvPr id="1026" name="Picture 2" descr="http://www.userlogos.org/files/logos/sigel/gasbuddy.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822302" y="5270638"/>
            <a:ext cx="1799947" cy="1349961"/>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img1.wikia.nocookie.net/__cb20101019022831/logopedia/images/c/c6/Bing_logo.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012331" y="4944811"/>
            <a:ext cx="1617069" cy="7212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3935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left)">
                                      <p:cBhvr>
                                        <p:cTn id="12" dur="500"/>
                                        <p:tgtEl>
                                          <p:spTgt spid="4098"/>
                                        </p:tgtEl>
                                      </p:cBhvr>
                                    </p:animEffect>
                                  </p:childTnLst>
                                </p:cTn>
                              </p:par>
                              <p:par>
                                <p:cTn id="13" presetID="22" presetClass="entr" presetSubtype="8"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nodeType="with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wipe(left)">
                                      <p:cBhvr>
                                        <p:cTn id="22" dur="500"/>
                                        <p:tgtEl>
                                          <p:spTgt spid="4100"/>
                                        </p:tgtEl>
                                      </p:cBhvr>
                                    </p:animEffect>
                                  </p:childTnLst>
                                </p:cTn>
                              </p:par>
                              <p:par>
                                <p:cTn id="23" presetID="22" presetClass="entr" presetSubtype="8"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par>
                                <p:cTn id="36" presetID="22" presetClass="entr" presetSubtype="8"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nodeType="withEffect">
                                  <p:stCondLst>
                                    <p:cond delay="0"/>
                                  </p:stCondLst>
                                  <p:childTnLst>
                                    <p:set>
                                      <p:cBhvr>
                                        <p:cTn id="44" dur="1" fill="hold">
                                          <p:stCondLst>
                                            <p:cond delay="0"/>
                                          </p:stCondLst>
                                        </p:cTn>
                                        <p:tgtEl>
                                          <p:spTgt spid="4104"/>
                                        </p:tgtEl>
                                        <p:attrNameLst>
                                          <p:attrName>style.visibility</p:attrName>
                                        </p:attrNameLst>
                                      </p:cBhvr>
                                      <p:to>
                                        <p:strVal val="visible"/>
                                      </p:to>
                                    </p:set>
                                    <p:animEffect transition="in" filter="wipe(left)">
                                      <p:cBhvr>
                                        <p:cTn id="45" dur="500"/>
                                        <p:tgtEl>
                                          <p:spTgt spid="4104"/>
                                        </p:tgtEl>
                                      </p:cBhvr>
                                    </p:animEffect>
                                  </p:childTnLst>
                                </p:cTn>
                              </p:par>
                              <p:par>
                                <p:cTn id="46" presetID="22" presetClass="entr" presetSubtype="8" fill="hold" nodeType="withEffect">
                                  <p:stCondLst>
                                    <p:cond delay="0"/>
                                  </p:stCondLst>
                                  <p:childTnLst>
                                    <p:set>
                                      <p:cBhvr>
                                        <p:cTn id="47" dur="1" fill="hold">
                                          <p:stCondLst>
                                            <p:cond delay="0"/>
                                          </p:stCondLst>
                                        </p:cTn>
                                        <p:tgtEl>
                                          <p:spTgt spid="4102"/>
                                        </p:tgtEl>
                                        <p:attrNameLst>
                                          <p:attrName>style.visibility</p:attrName>
                                        </p:attrNameLst>
                                      </p:cBhvr>
                                      <p:to>
                                        <p:strVal val="visible"/>
                                      </p:to>
                                    </p:set>
                                    <p:animEffect transition="in" filter="wipe(left)">
                                      <p:cBhvr>
                                        <p:cTn id="48" dur="500"/>
                                        <p:tgtEl>
                                          <p:spTgt spid="4102"/>
                                        </p:tgtEl>
                                      </p:cBhvr>
                                    </p:animEffect>
                                  </p:childTnLst>
                                </p:cTn>
                              </p:par>
                              <p:par>
                                <p:cTn id="49" presetID="22" presetClass="entr" presetSubtype="8" fill="hold" nodeType="withEffect">
                                  <p:stCondLst>
                                    <p:cond delay="0"/>
                                  </p:stCondLst>
                                  <p:childTnLst>
                                    <p:set>
                                      <p:cBhvr>
                                        <p:cTn id="50" dur="1" fill="hold">
                                          <p:stCondLst>
                                            <p:cond delay="0"/>
                                          </p:stCondLst>
                                        </p:cTn>
                                        <p:tgtEl>
                                          <p:spTgt spid="1026"/>
                                        </p:tgtEl>
                                        <p:attrNameLst>
                                          <p:attrName>style.visibility</p:attrName>
                                        </p:attrNameLst>
                                      </p:cBhvr>
                                      <p:to>
                                        <p:strVal val="visible"/>
                                      </p:to>
                                    </p:set>
                                    <p:animEffect transition="in" filter="wipe(left)">
                                      <p:cBhvr>
                                        <p:cTn id="51" dur="500"/>
                                        <p:tgtEl>
                                          <p:spTgt spid="1026"/>
                                        </p:tgtEl>
                                      </p:cBhvr>
                                    </p:animEffect>
                                  </p:childTnLst>
                                </p:cTn>
                              </p:par>
                              <p:par>
                                <p:cTn id="52" presetID="22" presetClass="entr" presetSubtype="8" fill="hold" nodeType="withEffect">
                                  <p:stCondLst>
                                    <p:cond delay="0"/>
                                  </p:stCondLst>
                                  <p:childTnLst>
                                    <p:set>
                                      <p:cBhvr>
                                        <p:cTn id="53" dur="1" fill="hold">
                                          <p:stCondLst>
                                            <p:cond delay="0"/>
                                          </p:stCondLst>
                                        </p:cTn>
                                        <p:tgtEl>
                                          <p:spTgt spid="1028"/>
                                        </p:tgtEl>
                                        <p:attrNameLst>
                                          <p:attrName>style.visibility</p:attrName>
                                        </p:attrNameLst>
                                      </p:cBhvr>
                                      <p:to>
                                        <p:strVal val="visible"/>
                                      </p:to>
                                    </p:set>
                                    <p:animEffect transition="in" filter="wipe(left)">
                                      <p:cBhvr>
                                        <p:cTn id="5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Graphic spid="16" grpId="0">
        <p:bldAsOne/>
      </p:bldGraphic>
      <p:bldGraphic spid="20" grpId="0">
        <p:bldAsOne/>
      </p:bldGraphic>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Scenario</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cxnSp>
        <p:nvCxnSpPr>
          <p:cNvPr id="51" name="Straight Arrow Connector 129"/>
          <p:cNvCxnSpPr>
            <a:stCxn id="5126" idx="0"/>
          </p:cNvCxnSpPr>
          <p:nvPr/>
        </p:nvCxnSpPr>
        <p:spPr>
          <a:xfrm flipH="1" flipV="1">
            <a:off x="5058814" y="2771359"/>
            <a:ext cx="713301" cy="429041"/>
          </a:xfrm>
          <a:prstGeom prst="straightConnector1">
            <a:avLst/>
          </a:prstGeom>
          <a:ln w="50800" cmpd="sng">
            <a:prstDash val="solid"/>
            <a:headEnd type="none" w="med" len="med"/>
            <a:tailEnd type="triangle" w="lg" len="lg"/>
          </a:ln>
        </p:spPr>
        <p:style>
          <a:lnRef idx="2">
            <a:schemeClr val="dk1"/>
          </a:lnRef>
          <a:fillRef idx="0">
            <a:schemeClr val="dk1"/>
          </a:fillRef>
          <a:effectRef idx="1">
            <a:schemeClr val="dk1"/>
          </a:effectRef>
          <a:fontRef idx="minor">
            <a:schemeClr val="tx1"/>
          </a:fontRef>
        </p:style>
      </p:cxnSp>
      <p:graphicFrame>
        <p:nvGraphicFramePr>
          <p:cNvPr id="35" name="Diagram 34"/>
          <p:cNvGraphicFramePr/>
          <p:nvPr>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6" name="圆角矩形 109"/>
          <p:cNvSpPr/>
          <p:nvPr/>
        </p:nvSpPr>
        <p:spPr>
          <a:xfrm>
            <a:off x="3084495" y="2185560"/>
            <a:ext cx="3316305" cy="736683"/>
          </a:xfrm>
          <a:prstGeom prst="round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r>
              <a:rPr lang="en-US" altLang="zh-CN" sz="2800" dirty="0" smtClean="0">
                <a:solidFill>
                  <a:schemeClr val="tx1"/>
                </a:solidFill>
                <a:latin typeface="Times New Roman" pitchFamily="18" charset="0"/>
                <a:cs typeface="Times New Roman" pitchFamily="18" charset="0"/>
              </a:rPr>
              <a:t>Dangerous Driving</a:t>
            </a:r>
            <a:endParaRPr lang="en-US" sz="2800" dirty="0">
              <a:solidFill>
                <a:schemeClr val="tx1"/>
              </a:solidFill>
              <a:latin typeface="Times New Roman" pitchFamily="18" charset="0"/>
              <a:cs typeface="Times New Roman" pitchFamily="18" charset="0"/>
            </a:endParaRPr>
          </a:p>
        </p:txBody>
      </p:sp>
      <p:sp>
        <p:nvSpPr>
          <p:cNvPr id="37" name="圆角矩形 109"/>
          <p:cNvSpPr/>
          <p:nvPr/>
        </p:nvSpPr>
        <p:spPr>
          <a:xfrm>
            <a:off x="493593" y="4401456"/>
            <a:ext cx="1823352" cy="662145"/>
          </a:xfrm>
          <a:prstGeom prst="roundRect">
            <a:avLst/>
          </a:pr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r>
              <a:rPr lang="en-US" altLang="zh-CN" sz="2400" dirty="0" smtClean="0">
                <a:solidFill>
                  <a:schemeClr val="tx1"/>
                </a:solidFill>
                <a:latin typeface="Times New Roman" pitchFamily="18" charset="0"/>
                <a:cs typeface="Times New Roman" pitchFamily="18" charset="0"/>
              </a:rPr>
              <a:t>Bad weather condition?</a:t>
            </a:r>
            <a:endParaRPr lang="en-US" sz="2400" dirty="0">
              <a:solidFill>
                <a:schemeClr val="tx1"/>
              </a:solidFill>
              <a:latin typeface="Times New Roman" pitchFamily="18" charset="0"/>
              <a:cs typeface="Times New Roman" pitchFamily="18" charset="0"/>
            </a:endParaRPr>
          </a:p>
        </p:txBody>
      </p:sp>
      <p:sp>
        <p:nvSpPr>
          <p:cNvPr id="41" name="圆角矩形 109"/>
          <p:cNvSpPr/>
          <p:nvPr/>
        </p:nvSpPr>
        <p:spPr>
          <a:xfrm>
            <a:off x="2753597" y="4401456"/>
            <a:ext cx="1823352" cy="662145"/>
          </a:xfrm>
          <a:prstGeom prst="roundRect">
            <a:avLst/>
          </a:pr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r>
              <a:rPr lang="en-US" altLang="zh-CN" sz="2400" dirty="0" smtClean="0">
                <a:solidFill>
                  <a:schemeClr val="tx1"/>
                </a:solidFill>
                <a:latin typeface="Times New Roman" pitchFamily="18" charset="0"/>
                <a:cs typeface="Times New Roman" pitchFamily="18" charset="0"/>
              </a:rPr>
              <a:t>Speeding?</a:t>
            </a:r>
            <a:endParaRPr lang="en-US" sz="2400" dirty="0">
              <a:solidFill>
                <a:schemeClr val="tx1"/>
              </a:solidFill>
              <a:latin typeface="Times New Roman" pitchFamily="18" charset="0"/>
              <a:cs typeface="Times New Roman" pitchFamily="18" charset="0"/>
            </a:endParaRPr>
          </a:p>
        </p:txBody>
      </p:sp>
      <p:sp>
        <p:nvSpPr>
          <p:cNvPr id="42" name="圆角矩形 109"/>
          <p:cNvSpPr/>
          <p:nvPr/>
        </p:nvSpPr>
        <p:spPr>
          <a:xfrm>
            <a:off x="4881928" y="4435106"/>
            <a:ext cx="1823352" cy="662145"/>
          </a:xfrm>
          <a:prstGeom prst="roundRect">
            <a:avLst/>
          </a:pr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r>
              <a:rPr lang="en-US" altLang="zh-CN" sz="2400" dirty="0" smtClean="0">
                <a:solidFill>
                  <a:schemeClr val="tx1"/>
                </a:solidFill>
                <a:latin typeface="Times New Roman" pitchFamily="18" charset="0"/>
                <a:cs typeface="Times New Roman" pitchFamily="18" charset="0"/>
              </a:rPr>
              <a:t>Poor Road Condition?</a:t>
            </a:r>
            <a:endParaRPr lang="en-US" sz="2400" dirty="0">
              <a:solidFill>
                <a:schemeClr val="tx1"/>
              </a:solidFill>
              <a:latin typeface="Times New Roman" pitchFamily="18" charset="0"/>
              <a:cs typeface="Times New Roman" pitchFamily="18" charset="0"/>
            </a:endParaRPr>
          </a:p>
        </p:txBody>
      </p:sp>
      <p:sp>
        <p:nvSpPr>
          <p:cNvPr id="43" name="圆角矩形 109"/>
          <p:cNvSpPr/>
          <p:nvPr/>
        </p:nvSpPr>
        <p:spPr>
          <a:xfrm>
            <a:off x="7023768" y="4403397"/>
            <a:ext cx="1823352" cy="662145"/>
          </a:xfrm>
          <a:prstGeom prst="roundRect">
            <a:avLst/>
          </a:pr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0" anchor="ctr"/>
          <a:lstStyle/>
          <a:p>
            <a:pPr algn="ctr"/>
            <a:r>
              <a:rPr lang="en-US" altLang="zh-CN" sz="2400" dirty="0" smtClean="0">
                <a:solidFill>
                  <a:schemeClr val="tx1"/>
                </a:solidFill>
                <a:latin typeface="Times New Roman" pitchFamily="18" charset="0"/>
                <a:cs typeface="Times New Roman" pitchFamily="18" charset="0"/>
              </a:rPr>
              <a:t>Aggressive Turn?</a:t>
            </a:r>
            <a:endParaRPr lang="en-US" sz="2400" dirty="0">
              <a:solidFill>
                <a:schemeClr val="tx1"/>
              </a:solidFill>
              <a:latin typeface="Times New Roman" pitchFamily="18" charset="0"/>
              <a:cs typeface="Times New Roman" pitchFamily="18" charset="0"/>
            </a:endParaRPr>
          </a:p>
        </p:txBody>
      </p:sp>
      <p:cxnSp>
        <p:nvCxnSpPr>
          <p:cNvPr id="45" name="Straight Arrow Connector 129"/>
          <p:cNvCxnSpPr>
            <a:stCxn id="54" idx="0"/>
            <a:endCxn id="36" idx="1"/>
          </p:cNvCxnSpPr>
          <p:nvPr/>
        </p:nvCxnSpPr>
        <p:spPr>
          <a:xfrm flipV="1">
            <a:off x="1394338" y="2553902"/>
            <a:ext cx="1690157" cy="738205"/>
          </a:xfrm>
          <a:prstGeom prst="straightConnector1">
            <a:avLst/>
          </a:prstGeom>
          <a:ln w="50800" cmpd="sng">
            <a:prstDash val="solid"/>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46" name="Straight Arrow Connector 129"/>
          <p:cNvCxnSpPr>
            <a:stCxn id="5128" idx="0"/>
            <a:endCxn id="36" idx="3"/>
          </p:cNvCxnSpPr>
          <p:nvPr/>
        </p:nvCxnSpPr>
        <p:spPr>
          <a:xfrm flipH="1" flipV="1">
            <a:off x="6400800" y="2553902"/>
            <a:ext cx="1469262" cy="656197"/>
          </a:xfrm>
          <a:prstGeom prst="straightConnector1">
            <a:avLst/>
          </a:prstGeom>
          <a:ln w="50800" cmpd="sng">
            <a:prstDash val="solid"/>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47" name="Straight Arrow Connector 129"/>
          <p:cNvCxnSpPr>
            <a:stCxn id="5122" idx="0"/>
          </p:cNvCxnSpPr>
          <p:nvPr/>
        </p:nvCxnSpPr>
        <p:spPr>
          <a:xfrm flipV="1">
            <a:off x="3658457" y="2815359"/>
            <a:ext cx="590099" cy="476748"/>
          </a:xfrm>
          <a:prstGeom prst="straightConnector1">
            <a:avLst/>
          </a:prstGeom>
          <a:ln w="50800" cmpd="sng">
            <a:prstDash val="solid"/>
            <a:headEnd type="none" w="med" len="med"/>
            <a:tailEnd type="triangle" w="lg" len="lg"/>
          </a:ln>
        </p:spPr>
        <p:style>
          <a:lnRef idx="2">
            <a:schemeClr val="dk1"/>
          </a:lnRef>
          <a:fillRef idx="0">
            <a:schemeClr val="dk1"/>
          </a:fillRef>
          <a:effectRef idx="1">
            <a:schemeClr val="dk1"/>
          </a:effectRef>
          <a:fontRef idx="minor">
            <a:schemeClr val="tx1"/>
          </a:fontRef>
        </p:style>
      </p:cxnSp>
      <p:pic>
        <p:nvPicPr>
          <p:cNvPr id="54" name="Picture 2" descr="http://us.cdn3.123rf.com/168nwm/mawear/mawear0601/mawear060100006/303797-vehicles-on-wet-road-in-the-rai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292107"/>
            <a:ext cx="2179076" cy="116736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55" name="Picture 4" descr="http://i.dailymail.co.uk/i/pix/2011/12/20/article-2076659-0F3CE30000000578-881_468x315.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56586" y="1144015"/>
            <a:ext cx="2563214" cy="140199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56" name="Picture 2" descr="http://www.clipartbest.com/cliparts/9Tz/Edq/9TzEdq7a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19800" y="1529161"/>
            <a:ext cx="729511" cy="778145"/>
          </a:xfrm>
          <a:prstGeom prst="rect">
            <a:avLst/>
          </a:prstGeom>
          <a:noFill/>
          <a:extLst>
            <a:ext uri="{909E8E84-426E-40dd-AFC4-6F175D3DCCD1}">
              <a14:hiddenFill xmlns="" xmlns:a14="http://schemas.microsoft.com/office/drawing/2010/main">
                <a:solidFill>
                  <a:srgbClr val="FFFFFF"/>
                </a:solidFill>
              </a14:hiddenFill>
            </a:ext>
          </a:extLst>
        </p:spPr>
      </p:pic>
      <p:pic>
        <p:nvPicPr>
          <p:cNvPr id="5122" name="Picture 2" descr="http://www.jacksonvilletrafficattorney.com/speeding2.jpg/speeding2-larg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2149" y="3292107"/>
            <a:ext cx="2032615" cy="116149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5126" name="Picture 6" descr="http://www.reddirtreport.com/sites/default/files/field/image/badroad.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39832" y="3200400"/>
            <a:ext cx="2064565" cy="123470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5128" name="Picture 8" descr="http://www.sae.org/dlymagazineimages/web/516/4545_423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69465" y="3210099"/>
            <a:ext cx="2001193" cy="122500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72" name="Picture 2" descr="http://www.dawnwebdesign.com/wp-content/uploads/2011/07/Our-Approach-More-Than-Just-Online-Marketing-Tools.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304800" y="5093970"/>
            <a:ext cx="1230630" cy="1230630"/>
          </a:xfrm>
          <a:prstGeom prst="rect">
            <a:avLst/>
          </a:prstGeom>
          <a:noFill/>
          <a:extLst>
            <a:ext uri="{909E8E84-426E-40dd-AFC4-6F175D3DCCD1}">
              <a14:hiddenFill xmlns="" xmlns:a14="http://schemas.microsoft.com/office/drawing/2010/main">
                <a:solidFill>
                  <a:srgbClr val="FFFFFF"/>
                </a:solidFill>
              </a14:hiddenFill>
            </a:ext>
          </a:extLst>
        </p:spPr>
      </p:pic>
      <p:sp>
        <p:nvSpPr>
          <p:cNvPr id="73" name="Rounded Rectangular Callout 72"/>
          <p:cNvSpPr/>
          <p:nvPr/>
        </p:nvSpPr>
        <p:spPr bwMode="auto">
          <a:xfrm>
            <a:off x="1543898" y="5095767"/>
            <a:ext cx="7151369" cy="843294"/>
          </a:xfrm>
          <a:prstGeom prst="wedgeRoundRectCallout">
            <a:avLst>
              <a:gd name="adj1" fmla="val -56699"/>
              <a:gd name="adj2" fmla="val -7634"/>
              <a:gd name="adj3" fmla="val 16667"/>
            </a:avLst>
          </a:prstGeom>
          <a:solidFill>
            <a:schemeClr val="bg1"/>
          </a:solidFill>
          <a:ln>
            <a:solidFill>
              <a:schemeClr val="accent6">
                <a:lumMod val="7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a:solidFill>
                  <a:schemeClr val="tx1"/>
                </a:solidFill>
              </a:rPr>
              <a:t>use a </a:t>
            </a:r>
            <a:r>
              <a:rPr lang="en-US" sz="2800" b="1" dirty="0">
                <a:solidFill>
                  <a:schemeClr val="tx1"/>
                </a:solidFill>
              </a:rPr>
              <a:t>declarative</a:t>
            </a:r>
            <a:r>
              <a:rPr lang="en-US" sz="2800" dirty="0">
                <a:solidFill>
                  <a:schemeClr val="tx1"/>
                </a:solidFill>
              </a:rPr>
              <a:t> programming </a:t>
            </a:r>
            <a:r>
              <a:rPr lang="en-US" sz="2800" dirty="0" smtClean="0">
                <a:solidFill>
                  <a:schemeClr val="tx1"/>
                </a:solidFill>
              </a:rPr>
              <a:t>language </a:t>
            </a:r>
            <a:endParaRPr lang="en-US" sz="2800" dirty="0"/>
          </a:p>
        </p:txBody>
      </p:sp>
    </p:spTree>
    <p:custDataLst>
      <p:tags r:id="rId1"/>
    </p:custDataLst>
    <p:extLst>
      <p:ext uri="{BB962C8B-B14F-4D97-AF65-F5344CB8AC3E}">
        <p14:creationId xmlns:p14="http://schemas.microsoft.com/office/powerpoint/2010/main" val="2370892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anim calcmode="lin" valueType="num">
                                      <p:cBhvr>
                                        <p:cTn id="13" dur="500" fill="hold"/>
                                        <p:tgtEl>
                                          <p:spTgt spid="55"/>
                                        </p:tgtEl>
                                        <p:attrNameLst>
                                          <p:attrName>ppt_x</p:attrName>
                                        </p:attrNameLst>
                                      </p:cBhvr>
                                      <p:tavLst>
                                        <p:tav tm="0">
                                          <p:val>
                                            <p:strVal val="#ppt_x"/>
                                          </p:val>
                                        </p:tav>
                                        <p:tav tm="100000">
                                          <p:val>
                                            <p:strVal val="#ppt_x"/>
                                          </p:val>
                                        </p:tav>
                                      </p:tavLst>
                                    </p:anim>
                                    <p:anim calcmode="lin" valueType="num">
                                      <p:cBhvr>
                                        <p:cTn id="14" dur="500" fill="hold"/>
                                        <p:tgtEl>
                                          <p:spTgt spid="5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50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500"/>
                                        <p:tgtEl>
                                          <p:spTgt spid="56"/>
                                        </p:tgtEl>
                                      </p:cBhvr>
                                    </p:animEffect>
                                    <p:anim calcmode="lin" valueType="num">
                                      <p:cBhvr>
                                        <p:cTn id="19" dur="500" fill="hold"/>
                                        <p:tgtEl>
                                          <p:spTgt spid="56"/>
                                        </p:tgtEl>
                                        <p:attrNameLst>
                                          <p:attrName>ppt_x</p:attrName>
                                        </p:attrNameLst>
                                      </p:cBhvr>
                                      <p:tavLst>
                                        <p:tav tm="0">
                                          <p:val>
                                            <p:strVal val="#ppt_x"/>
                                          </p:val>
                                        </p:tav>
                                        <p:tav tm="100000">
                                          <p:val>
                                            <p:strVal val="#ppt_x"/>
                                          </p:val>
                                        </p:tav>
                                      </p:tavLst>
                                    </p:anim>
                                    <p:anim calcmode="lin" valueType="num">
                                      <p:cBhvr>
                                        <p:cTn id="20" dur="5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anim calcmode="lin" valueType="num">
                                      <p:cBhvr>
                                        <p:cTn id="26" dur="500" fill="hold"/>
                                        <p:tgtEl>
                                          <p:spTgt spid="54"/>
                                        </p:tgtEl>
                                        <p:attrNameLst>
                                          <p:attrName>ppt_x</p:attrName>
                                        </p:attrNameLst>
                                      </p:cBhvr>
                                      <p:tavLst>
                                        <p:tav tm="0">
                                          <p:val>
                                            <p:strVal val="#ppt_x"/>
                                          </p:val>
                                        </p:tav>
                                        <p:tav tm="100000">
                                          <p:val>
                                            <p:strVal val="#ppt_x"/>
                                          </p:val>
                                        </p:tav>
                                      </p:tavLst>
                                    </p:anim>
                                    <p:anim calcmode="lin" valueType="num">
                                      <p:cBhvr>
                                        <p:cTn id="27" dur="500" fill="hold"/>
                                        <p:tgtEl>
                                          <p:spTgt spid="5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anim calcmode="lin" valueType="num">
                                      <p:cBhvr>
                                        <p:cTn id="31" dur="500" fill="hold"/>
                                        <p:tgtEl>
                                          <p:spTgt spid="37"/>
                                        </p:tgtEl>
                                        <p:attrNameLst>
                                          <p:attrName>ppt_x</p:attrName>
                                        </p:attrNameLst>
                                      </p:cBhvr>
                                      <p:tavLst>
                                        <p:tav tm="0">
                                          <p:val>
                                            <p:strVal val="#ppt_x"/>
                                          </p:val>
                                        </p:tav>
                                        <p:tav tm="100000">
                                          <p:val>
                                            <p:strVal val="#ppt_x"/>
                                          </p:val>
                                        </p:tav>
                                      </p:tavLst>
                                    </p:anim>
                                    <p:anim calcmode="lin" valueType="num">
                                      <p:cBhvr>
                                        <p:cTn id="32" dur="500" fill="hold"/>
                                        <p:tgtEl>
                                          <p:spTgt spid="37"/>
                                        </p:tgtEl>
                                        <p:attrNameLst>
                                          <p:attrName>ppt_y</p:attrName>
                                        </p:attrNameLst>
                                      </p:cBhvr>
                                      <p:tavLst>
                                        <p:tav tm="0">
                                          <p:val>
                                            <p:strVal val="#ppt_y+.1"/>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100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anim calcmode="lin" valueType="num">
                                      <p:cBhvr>
                                        <p:cTn id="37" dur="500" fill="hold"/>
                                        <p:tgtEl>
                                          <p:spTgt spid="41"/>
                                        </p:tgtEl>
                                        <p:attrNameLst>
                                          <p:attrName>ppt_x</p:attrName>
                                        </p:attrNameLst>
                                      </p:cBhvr>
                                      <p:tavLst>
                                        <p:tav tm="0">
                                          <p:val>
                                            <p:strVal val="#ppt_x"/>
                                          </p:val>
                                        </p:tav>
                                        <p:tav tm="100000">
                                          <p:val>
                                            <p:strVal val="#ppt_x"/>
                                          </p:val>
                                        </p:tav>
                                      </p:tavLst>
                                    </p:anim>
                                    <p:anim calcmode="lin" valueType="num">
                                      <p:cBhvr>
                                        <p:cTn id="38" dur="500" fill="hold"/>
                                        <p:tgtEl>
                                          <p:spTgt spid="4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1000"/>
                                  </p:stCondLst>
                                  <p:childTnLst>
                                    <p:set>
                                      <p:cBhvr>
                                        <p:cTn id="40" dur="1" fill="hold">
                                          <p:stCondLst>
                                            <p:cond delay="0"/>
                                          </p:stCondLst>
                                        </p:cTn>
                                        <p:tgtEl>
                                          <p:spTgt spid="5122"/>
                                        </p:tgtEl>
                                        <p:attrNameLst>
                                          <p:attrName>style.visibility</p:attrName>
                                        </p:attrNameLst>
                                      </p:cBhvr>
                                      <p:to>
                                        <p:strVal val="visible"/>
                                      </p:to>
                                    </p:set>
                                    <p:animEffect transition="in" filter="fade">
                                      <p:cBhvr>
                                        <p:cTn id="41" dur="500"/>
                                        <p:tgtEl>
                                          <p:spTgt spid="5122"/>
                                        </p:tgtEl>
                                      </p:cBhvr>
                                    </p:animEffect>
                                    <p:anim calcmode="lin" valueType="num">
                                      <p:cBhvr>
                                        <p:cTn id="42" dur="500" fill="hold"/>
                                        <p:tgtEl>
                                          <p:spTgt spid="5122"/>
                                        </p:tgtEl>
                                        <p:attrNameLst>
                                          <p:attrName>ppt_x</p:attrName>
                                        </p:attrNameLst>
                                      </p:cBhvr>
                                      <p:tavLst>
                                        <p:tav tm="0">
                                          <p:val>
                                            <p:strVal val="#ppt_x"/>
                                          </p:val>
                                        </p:tav>
                                        <p:tav tm="100000">
                                          <p:val>
                                            <p:strVal val="#ppt_x"/>
                                          </p:val>
                                        </p:tav>
                                      </p:tavLst>
                                    </p:anim>
                                    <p:anim calcmode="lin" valueType="num">
                                      <p:cBhvr>
                                        <p:cTn id="43" dur="500" fill="hold"/>
                                        <p:tgtEl>
                                          <p:spTgt spid="5122"/>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100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anim calcmode="lin" valueType="num">
                                      <p:cBhvr>
                                        <p:cTn id="48" dur="500" fill="hold"/>
                                        <p:tgtEl>
                                          <p:spTgt spid="42"/>
                                        </p:tgtEl>
                                        <p:attrNameLst>
                                          <p:attrName>ppt_x</p:attrName>
                                        </p:attrNameLst>
                                      </p:cBhvr>
                                      <p:tavLst>
                                        <p:tav tm="0">
                                          <p:val>
                                            <p:strVal val="#ppt_x"/>
                                          </p:val>
                                        </p:tav>
                                        <p:tav tm="100000">
                                          <p:val>
                                            <p:strVal val="#ppt_x"/>
                                          </p:val>
                                        </p:tav>
                                      </p:tavLst>
                                    </p:anim>
                                    <p:anim calcmode="lin" valueType="num">
                                      <p:cBhvr>
                                        <p:cTn id="49" dur="500" fill="hold"/>
                                        <p:tgtEl>
                                          <p:spTgt spid="4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1000"/>
                                  </p:stCondLst>
                                  <p:childTnLst>
                                    <p:set>
                                      <p:cBhvr>
                                        <p:cTn id="51" dur="1" fill="hold">
                                          <p:stCondLst>
                                            <p:cond delay="0"/>
                                          </p:stCondLst>
                                        </p:cTn>
                                        <p:tgtEl>
                                          <p:spTgt spid="5126"/>
                                        </p:tgtEl>
                                        <p:attrNameLst>
                                          <p:attrName>style.visibility</p:attrName>
                                        </p:attrNameLst>
                                      </p:cBhvr>
                                      <p:to>
                                        <p:strVal val="visible"/>
                                      </p:to>
                                    </p:set>
                                    <p:animEffect transition="in" filter="fade">
                                      <p:cBhvr>
                                        <p:cTn id="52" dur="500"/>
                                        <p:tgtEl>
                                          <p:spTgt spid="5126"/>
                                        </p:tgtEl>
                                      </p:cBhvr>
                                    </p:animEffect>
                                    <p:anim calcmode="lin" valueType="num">
                                      <p:cBhvr>
                                        <p:cTn id="53" dur="500" fill="hold"/>
                                        <p:tgtEl>
                                          <p:spTgt spid="5126"/>
                                        </p:tgtEl>
                                        <p:attrNameLst>
                                          <p:attrName>ppt_x</p:attrName>
                                        </p:attrNameLst>
                                      </p:cBhvr>
                                      <p:tavLst>
                                        <p:tav tm="0">
                                          <p:val>
                                            <p:strVal val="#ppt_x"/>
                                          </p:val>
                                        </p:tav>
                                        <p:tav tm="100000">
                                          <p:val>
                                            <p:strVal val="#ppt_x"/>
                                          </p:val>
                                        </p:tav>
                                      </p:tavLst>
                                    </p:anim>
                                    <p:anim calcmode="lin" valueType="num">
                                      <p:cBhvr>
                                        <p:cTn id="54" dur="500" fill="hold"/>
                                        <p:tgtEl>
                                          <p:spTgt spid="5126"/>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nodeType="afterEffect">
                                  <p:stCondLst>
                                    <p:cond delay="1000"/>
                                  </p:stCondLst>
                                  <p:childTnLst>
                                    <p:set>
                                      <p:cBhvr>
                                        <p:cTn id="57" dur="1" fill="hold">
                                          <p:stCondLst>
                                            <p:cond delay="0"/>
                                          </p:stCondLst>
                                        </p:cTn>
                                        <p:tgtEl>
                                          <p:spTgt spid="5128"/>
                                        </p:tgtEl>
                                        <p:attrNameLst>
                                          <p:attrName>style.visibility</p:attrName>
                                        </p:attrNameLst>
                                      </p:cBhvr>
                                      <p:to>
                                        <p:strVal val="visible"/>
                                      </p:to>
                                    </p:set>
                                    <p:animEffect transition="in" filter="fade">
                                      <p:cBhvr>
                                        <p:cTn id="58" dur="500"/>
                                        <p:tgtEl>
                                          <p:spTgt spid="5128"/>
                                        </p:tgtEl>
                                      </p:cBhvr>
                                    </p:animEffect>
                                    <p:anim calcmode="lin" valueType="num">
                                      <p:cBhvr>
                                        <p:cTn id="59" dur="500" fill="hold"/>
                                        <p:tgtEl>
                                          <p:spTgt spid="5128"/>
                                        </p:tgtEl>
                                        <p:attrNameLst>
                                          <p:attrName>ppt_x</p:attrName>
                                        </p:attrNameLst>
                                      </p:cBhvr>
                                      <p:tavLst>
                                        <p:tav tm="0">
                                          <p:val>
                                            <p:strVal val="#ppt_x"/>
                                          </p:val>
                                        </p:tav>
                                        <p:tav tm="100000">
                                          <p:val>
                                            <p:strVal val="#ppt_x"/>
                                          </p:val>
                                        </p:tav>
                                      </p:tavLst>
                                    </p:anim>
                                    <p:anim calcmode="lin" valueType="num">
                                      <p:cBhvr>
                                        <p:cTn id="60" dur="500" fill="hold"/>
                                        <p:tgtEl>
                                          <p:spTgt spid="512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100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anim calcmode="lin" valueType="num">
                                      <p:cBhvr>
                                        <p:cTn id="64" dur="500" fill="hold"/>
                                        <p:tgtEl>
                                          <p:spTgt spid="43"/>
                                        </p:tgtEl>
                                        <p:attrNameLst>
                                          <p:attrName>ppt_x</p:attrName>
                                        </p:attrNameLst>
                                      </p:cBhvr>
                                      <p:tavLst>
                                        <p:tav tm="0">
                                          <p:val>
                                            <p:strVal val="#ppt_x"/>
                                          </p:val>
                                        </p:tav>
                                        <p:tav tm="100000">
                                          <p:val>
                                            <p:strVal val="#ppt_x"/>
                                          </p:val>
                                        </p:tav>
                                      </p:tavLst>
                                    </p:anim>
                                    <p:anim calcmode="lin" valueType="num">
                                      <p:cBhvr>
                                        <p:cTn id="65" dur="500" fill="hold"/>
                                        <p:tgtEl>
                                          <p:spTgt spid="43"/>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22" presetClass="entr" presetSubtype="4" fill="hold" nodeType="afterEffect">
                                  <p:stCondLst>
                                    <p:cond delay="1000"/>
                                  </p:stCondLst>
                                  <p:childTnLst>
                                    <p:set>
                                      <p:cBhvr>
                                        <p:cTn id="68" dur="1" fill="hold">
                                          <p:stCondLst>
                                            <p:cond delay="0"/>
                                          </p:stCondLst>
                                        </p:cTn>
                                        <p:tgtEl>
                                          <p:spTgt spid="46"/>
                                        </p:tgtEl>
                                        <p:attrNameLst>
                                          <p:attrName>style.visibility</p:attrName>
                                        </p:attrNameLst>
                                      </p:cBhvr>
                                      <p:to>
                                        <p:strVal val="visible"/>
                                      </p:to>
                                    </p:set>
                                    <p:animEffect transition="in" filter="wipe(down)">
                                      <p:cBhvr>
                                        <p:cTn id="69" dur="500"/>
                                        <p:tgtEl>
                                          <p:spTgt spid="46"/>
                                        </p:tgtEl>
                                      </p:cBhvr>
                                    </p:animEffect>
                                  </p:childTnLst>
                                </p:cTn>
                              </p:par>
                              <p:par>
                                <p:cTn id="70" presetID="22" presetClass="entr" presetSubtype="4" fill="hold" nodeType="withEffect">
                                  <p:stCondLst>
                                    <p:cond delay="1000"/>
                                  </p:stCondLst>
                                  <p:childTnLst>
                                    <p:set>
                                      <p:cBhvr>
                                        <p:cTn id="71" dur="1" fill="hold">
                                          <p:stCondLst>
                                            <p:cond delay="0"/>
                                          </p:stCondLst>
                                        </p:cTn>
                                        <p:tgtEl>
                                          <p:spTgt spid="51"/>
                                        </p:tgtEl>
                                        <p:attrNameLst>
                                          <p:attrName>style.visibility</p:attrName>
                                        </p:attrNameLst>
                                      </p:cBhvr>
                                      <p:to>
                                        <p:strVal val="visible"/>
                                      </p:to>
                                    </p:set>
                                    <p:animEffect transition="in" filter="wipe(down)">
                                      <p:cBhvr>
                                        <p:cTn id="72" dur="500"/>
                                        <p:tgtEl>
                                          <p:spTgt spid="51"/>
                                        </p:tgtEl>
                                      </p:cBhvr>
                                    </p:animEffect>
                                  </p:childTnLst>
                                </p:cTn>
                              </p:par>
                              <p:par>
                                <p:cTn id="73" presetID="22" presetClass="entr" presetSubtype="4" fill="hold" nodeType="withEffect">
                                  <p:stCondLst>
                                    <p:cond delay="1000"/>
                                  </p:stCondLst>
                                  <p:childTnLst>
                                    <p:set>
                                      <p:cBhvr>
                                        <p:cTn id="74" dur="1" fill="hold">
                                          <p:stCondLst>
                                            <p:cond delay="0"/>
                                          </p:stCondLst>
                                        </p:cTn>
                                        <p:tgtEl>
                                          <p:spTgt spid="47"/>
                                        </p:tgtEl>
                                        <p:attrNameLst>
                                          <p:attrName>style.visibility</p:attrName>
                                        </p:attrNameLst>
                                      </p:cBhvr>
                                      <p:to>
                                        <p:strVal val="visible"/>
                                      </p:to>
                                    </p:set>
                                    <p:animEffect transition="in" filter="wipe(down)">
                                      <p:cBhvr>
                                        <p:cTn id="75" dur="500"/>
                                        <p:tgtEl>
                                          <p:spTgt spid="47"/>
                                        </p:tgtEl>
                                      </p:cBhvr>
                                    </p:animEffect>
                                  </p:childTnLst>
                                </p:cTn>
                              </p:par>
                              <p:par>
                                <p:cTn id="76" presetID="22" presetClass="entr" presetSubtype="4" fill="hold" nodeType="withEffect">
                                  <p:stCondLst>
                                    <p:cond delay="100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00"/>
                                        <p:tgtEl>
                                          <p:spTgt spid="45"/>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blinds(horizontal)">
                                      <p:cBhvr>
                                        <p:cTn id="83" dur="500"/>
                                        <p:tgtEl>
                                          <p:spTgt spid="72"/>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73"/>
                                        </p:tgtEl>
                                        <p:attrNameLst>
                                          <p:attrName>style.visibility</p:attrName>
                                        </p:attrNameLst>
                                      </p:cBhvr>
                                      <p:to>
                                        <p:strVal val="visible"/>
                                      </p:to>
                                    </p:set>
                                    <p:animEffect transition="in" filter="wipe(left)">
                                      <p:cBhvr>
                                        <p:cTn id="8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P spid="41" grpId="0" animBg="1"/>
      <p:bldP spid="42" grpId="0" animBg="1"/>
      <p:bldP spid="43" grpId="0" animBg="1"/>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Datalog</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
        <p:nvSpPr>
          <p:cNvPr id="5" name="TextBox 4"/>
          <p:cNvSpPr txBox="1"/>
          <p:nvPr/>
        </p:nvSpPr>
        <p:spPr>
          <a:xfrm>
            <a:off x="533399" y="1159088"/>
            <a:ext cx="8405621"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declarative </a:t>
            </a:r>
            <a:r>
              <a:rPr lang="en-US" sz="2400" dirty="0"/>
              <a:t>logic programming </a:t>
            </a:r>
            <a:r>
              <a:rPr lang="en-US" sz="2400" dirty="0" smtClean="0"/>
              <a:t>language</a:t>
            </a:r>
          </a:p>
          <a:p>
            <a:pPr marL="342900" indent="-342900">
              <a:buFont typeface="Arial" panose="020B0604020202020204" pitchFamily="34" charset="0"/>
              <a:buChar char="•"/>
            </a:pPr>
            <a:r>
              <a:rPr lang="en-US" sz="2400" dirty="0" smtClean="0"/>
              <a:t>programs are written as predicates in first-order logic</a:t>
            </a:r>
            <a:endParaRPr lang="en-US" sz="2400" dirty="0"/>
          </a:p>
        </p:txBody>
      </p:sp>
      <p:sp>
        <p:nvSpPr>
          <p:cNvPr id="32" name="Rounded Rectangular Callout 31"/>
          <p:cNvSpPr/>
          <p:nvPr/>
        </p:nvSpPr>
        <p:spPr bwMode="auto">
          <a:xfrm>
            <a:off x="5707367" y="2034305"/>
            <a:ext cx="1010697" cy="727004"/>
          </a:xfrm>
          <a:prstGeom prst="wedgeRoundRectCallout">
            <a:avLst>
              <a:gd name="adj1" fmla="val 30727"/>
              <a:gd name="adj2" fmla="val 86057"/>
              <a:gd name="adj3" fmla="val 16667"/>
            </a:avLst>
          </a:prstGeom>
          <a:solidFill>
            <a:schemeClr val="bg1"/>
          </a:solidFill>
          <a:ln>
            <a:solidFill>
              <a:schemeClr val="accent6">
                <a:lumMod val="7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mtClean="0">
              <a:solidFill>
                <a:schemeClr val="bg1"/>
              </a:solidFill>
              <a:latin typeface="Calibri"/>
              <a:ea typeface="ヒラギノ角ゴ ProN W3" pitchFamily="-65" charset="-128"/>
              <a:cs typeface="Calibri"/>
              <a:sym typeface="Gill Sans" pitchFamily="-65" charset="0"/>
            </a:endParaRPr>
          </a:p>
        </p:txBody>
      </p:sp>
      <p:pic>
        <p:nvPicPr>
          <p:cNvPr id="27"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4385" y="2042067"/>
            <a:ext cx="773583" cy="625510"/>
          </a:xfrm>
          <a:prstGeom prst="rect">
            <a:avLst/>
          </a:prstGeom>
        </p:spPr>
      </p:pic>
      <p:sp>
        <p:nvSpPr>
          <p:cNvPr id="23" name="Rounded Rectangular Callout 22"/>
          <p:cNvSpPr/>
          <p:nvPr/>
        </p:nvSpPr>
        <p:spPr bwMode="auto">
          <a:xfrm>
            <a:off x="4174982" y="1981986"/>
            <a:ext cx="1010697" cy="719999"/>
          </a:xfrm>
          <a:prstGeom prst="wedgeRoundRectCallout">
            <a:avLst>
              <a:gd name="adj1" fmla="val 30727"/>
              <a:gd name="adj2" fmla="val 86057"/>
              <a:gd name="adj3" fmla="val 16667"/>
            </a:avLst>
          </a:prstGeom>
          <a:solidFill>
            <a:schemeClr val="bg1"/>
          </a:solidFill>
          <a:ln>
            <a:solidFill>
              <a:schemeClr val="accent6">
                <a:lumMod val="7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mtClean="0">
              <a:solidFill>
                <a:schemeClr val="bg1"/>
              </a:solidFill>
              <a:latin typeface="Calibri"/>
              <a:ea typeface="ヒラギノ角ゴ ProN W3" pitchFamily="-65" charset="-128"/>
              <a:cs typeface="Calibri"/>
              <a:sym typeface="Gill Sans" pitchFamily="-65" charset="0"/>
            </a:endParaRPr>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4111" y="2149560"/>
            <a:ext cx="746597" cy="373299"/>
          </a:xfrm>
          <a:prstGeom prst="rect">
            <a:avLst/>
          </a:prstGeom>
        </p:spPr>
      </p:pic>
      <p:graphicFrame>
        <p:nvGraphicFramePr>
          <p:cNvPr id="35" name="Diagram 34"/>
          <p:cNvGraphicFramePr/>
          <p:nvPr>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Picture 3"/>
          <p:cNvPicPr>
            <a:picLocks noChangeAspect="1"/>
          </p:cNvPicPr>
          <p:nvPr/>
        </p:nvPicPr>
        <p:blipFill>
          <a:blip r:embed="rId11"/>
          <a:stretch>
            <a:fillRect/>
          </a:stretch>
        </p:blipFill>
        <p:spPr>
          <a:xfrm>
            <a:off x="33866" y="2897104"/>
            <a:ext cx="2556934" cy="1449272"/>
          </a:xfrm>
          <a:prstGeom prst="rect">
            <a:avLst/>
          </a:prstGeom>
        </p:spPr>
      </p:pic>
      <mc:AlternateContent xmlns:mc="http://schemas.openxmlformats.org/markup-compatibility/2006" xmlns:a14="http://schemas.microsoft.com/office/drawing/2010/main">
        <mc:Choice Requires="a14">
          <p:sp>
            <p:nvSpPr>
              <p:cNvPr id="22" name="TextBox 21"/>
              <p:cNvSpPr txBox="1"/>
              <p:nvPr/>
            </p:nvSpPr>
            <p:spPr>
              <a:xfrm>
                <a:off x="2362200" y="2514600"/>
                <a:ext cx="7812038" cy="230832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400" b="1" i="1" smtClean="0">
                          <a:latin typeface="Cambria Math" panose="02040503050406030204" pitchFamily="18" charset="0"/>
                        </a:rPr>
                        <m:t>𝑺𝒑𝒆𝒆𝒅𝒊𝒏𝒈</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𝑧</m:t>
                          </m:r>
                          <m:r>
                            <a:rPr lang="en-US" sz="2400" b="0" i="1" smtClean="0">
                              <a:latin typeface="Cambria Math" panose="02040503050406030204" pitchFamily="18" charset="0"/>
                            </a:rPr>
                            <m:t>,</m:t>
                          </m:r>
                          <m:r>
                            <a:rPr lang="en-US" sz="2400" b="0" i="1" smtClean="0">
                              <a:latin typeface="Cambria Math" panose="02040503050406030204" pitchFamily="18" charset="0"/>
                            </a:rPr>
                            <m:t>𝑤</m:t>
                          </m:r>
                        </m:e>
                      </m:d>
                      <m:r>
                        <a:rPr lang="en-US" sz="2400" b="0" i="1" smtClean="0">
                          <a:latin typeface="Cambria Math" panose="02040503050406030204" pitchFamily="18" charset="0"/>
                        </a:rPr>
                        <m:t>:−</m:t>
                      </m:r>
                    </m:oMath>
                  </m:oMathPara>
                </a14:m>
                <a:endParaRPr lang="en-US" sz="2400" b="0" i="1" dirty="0" smtClean="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𝑣𝑒h𝑖𝑐𝑙𝑒𝑠𝑝𝑒𝑒𝑑</m:t>
                      </m:r>
                      <m:d>
                        <m:dPr>
                          <m:ctrlPr>
                            <a:rPr lang="en-US" sz="2400" i="1">
                              <a:latin typeface="Cambria Math" panose="02040503050406030204" pitchFamily="18" charset="0"/>
                            </a:rPr>
                          </m:ctrlPr>
                        </m:dPr>
                        <m:e>
                          <m:r>
                            <a:rPr lang="en-US" sz="2400" i="1">
                              <a:latin typeface="Cambria Math" panose="02040503050406030204" pitchFamily="18" charset="0"/>
                            </a:rPr>
                            <m:t>𝑧</m:t>
                          </m:r>
                        </m:e>
                      </m:d>
                      <m:r>
                        <a:rPr lang="en-US" sz="2400" i="1">
                          <a:latin typeface="Cambria Math" panose="02040503050406030204" pitchFamily="18" charset="0"/>
                        </a:rPr>
                        <m:t>, </m:t>
                      </m:r>
                      <m:r>
                        <a:rPr lang="en-US" sz="2400" i="1">
                          <a:latin typeface="Cambria Math" panose="02040503050406030204" pitchFamily="18" charset="0"/>
                        </a:rPr>
                        <m:t>𝑠𝑝𝑒𝑒𝑑𝑙𝑖𝑚𝑖𝑡</m:t>
                      </m:r>
                      <m:d>
                        <m:dPr>
                          <m:ctrlPr>
                            <a:rPr lang="en-US" sz="2400" i="1">
                              <a:latin typeface="Cambria Math" panose="02040503050406030204" pitchFamily="18" charset="0"/>
                            </a:rPr>
                          </m:ctrlPr>
                        </m:dPr>
                        <m:e>
                          <m:r>
                            <a:rPr lang="en-US" sz="2400" i="1">
                              <a:latin typeface="Cambria Math" panose="02040503050406030204" pitchFamily="18" charset="0"/>
                            </a:rPr>
                            <m:t>𝑤</m:t>
                          </m:r>
                        </m:e>
                      </m:d>
                      <m:r>
                        <a:rPr lang="en-US" sz="2400" i="1">
                          <a:latin typeface="Cambria Math" panose="02040503050406030204" pitchFamily="18" charset="0"/>
                        </a:rPr>
                        <m:t>, </m:t>
                      </m:r>
                      <m:r>
                        <a:rPr lang="en-US" sz="2400" i="1">
                          <a:latin typeface="Cambria Math" panose="02040503050406030204" pitchFamily="18" charset="0"/>
                        </a:rPr>
                        <m:t>𝑧</m:t>
                      </m:r>
                      <m:r>
                        <a:rPr lang="en-US" sz="2400" i="1">
                          <a:latin typeface="Cambria Math" panose="02040503050406030204" pitchFamily="18" charset="0"/>
                        </a:rPr>
                        <m:t>&gt;1.2</m:t>
                      </m:r>
                      <m:r>
                        <a:rPr lang="en-US" sz="2400" i="1">
                          <a:latin typeface="Cambria Math" panose="02040503050406030204" pitchFamily="18" charset="0"/>
                        </a:rPr>
                        <m:t>𝑤</m:t>
                      </m:r>
                      <m:r>
                        <a:rPr lang="en-US" sz="2400" b="0" i="1" smtClean="0">
                          <a:latin typeface="Cambria Math" panose="02040503050406030204" pitchFamily="18" charset="0"/>
                        </a:rPr>
                        <m:t>.</m:t>
                      </m:r>
                    </m:oMath>
                  </m:oMathPara>
                </a14:m>
                <a:endParaRPr lang="en-US" sz="2400" b="0" dirty="0" smtClean="0"/>
              </a:p>
              <a:p>
                <a:pPr/>
                <a14:m>
                  <m:oMathPara xmlns:m="http://schemas.openxmlformats.org/officeDocument/2006/math">
                    <m:oMathParaPr>
                      <m:jc m:val="left"/>
                    </m:oMathParaPr>
                    <m:oMath xmlns:m="http://schemas.openxmlformats.org/officeDocument/2006/math">
                      <m:r>
                        <a:rPr lang="en-US" sz="2400" b="1" i="1">
                          <a:latin typeface="Cambria Math" panose="02040503050406030204" pitchFamily="18" charset="0"/>
                        </a:rPr>
                        <m:t>𝑫𝒂𝒏𝒈𝒆𝒓𝒐𝒖𝒔𝑫𝒓𝒊𝒗𝒊𝒏𝒈</m:t>
                      </m:r>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𝑦</m:t>
                          </m:r>
                          <m:r>
                            <a:rPr lang="en-US" sz="2400" i="1">
                              <a:latin typeface="Cambria Math" panose="02040503050406030204" pitchFamily="18" charset="0"/>
                            </a:rPr>
                            <m:t>,</m:t>
                          </m:r>
                          <m:r>
                            <a:rPr lang="en-US" sz="2400" i="1">
                              <a:latin typeface="Cambria Math" panose="02040503050406030204" pitchFamily="18" charset="0"/>
                            </a:rPr>
                            <m:t>𝑧</m:t>
                          </m:r>
                          <m:r>
                            <a:rPr lang="en-US" sz="2400" i="1">
                              <a:latin typeface="Cambria Math" panose="02040503050406030204" pitchFamily="18" charset="0"/>
                            </a:rPr>
                            <m:t>,</m:t>
                          </m:r>
                          <m:r>
                            <a:rPr lang="en-US" sz="2400" i="1">
                              <a:latin typeface="Cambria Math" panose="02040503050406030204" pitchFamily="18" charset="0"/>
                            </a:rPr>
                            <m:t>𝑤</m:t>
                          </m:r>
                        </m:e>
                      </m:d>
                      <m:r>
                        <a:rPr lang="en-US" sz="2400" i="1">
                          <a:latin typeface="Cambria Math" panose="02040503050406030204" pitchFamily="18" charset="0"/>
                        </a:rPr>
                        <m:t>:−</m:t>
                      </m:r>
                    </m:oMath>
                  </m:oMathPara>
                </a14:m>
                <a:endParaRPr lang="en-US" sz="2400" i="1" dirty="0">
                  <a:latin typeface="Cambria Math" panose="02040503050406030204" pitchFamily="18" charset="0"/>
                </a:endParaRPr>
              </a:p>
              <a:p>
                <a:pPr algn="ctr"/>
                <a:r>
                  <a:rPr lang="en-US" sz="2400" dirty="0"/>
                  <a:t>y</a:t>
                </a:r>
                <a14:m>
                  <m:oMath xmlns:m="http://schemas.openxmlformats.org/officeDocument/2006/math">
                    <m:r>
                      <a:rPr lang="en-US" sz="2400" i="1">
                        <a:latin typeface="Cambria Math" panose="02040503050406030204" pitchFamily="18" charset="0"/>
                      </a:rPr>
                      <m:t>𝑎𝑤𝑟𝑎𝑡𝑒</m:t>
                    </m:r>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 </m:t>
                    </m:r>
                    <m:r>
                      <a:rPr lang="en-US" sz="2400" i="1">
                        <a:latin typeface="Cambria Math" panose="02040503050406030204" pitchFamily="18" charset="0"/>
                      </a:rPr>
                      <m:t>𝑥</m:t>
                    </m:r>
                    <m:r>
                      <a:rPr lang="en-US" sz="2400" i="1">
                        <a:latin typeface="Cambria Math" panose="02040503050406030204" pitchFamily="18" charset="0"/>
                      </a:rPr>
                      <m:t>&gt;15,</m:t>
                    </m:r>
                    <m:r>
                      <a:rPr lang="en-US" sz="2400" i="1">
                        <a:latin typeface="Cambria Math" panose="02040503050406030204" pitchFamily="18" charset="0"/>
                      </a:rPr>
                      <m:t>𝑤𝑒𝑎𝑡h𝑒𝑟</m:t>
                    </m:r>
                    <m:d>
                      <m:dPr>
                        <m:ctrlPr>
                          <a:rPr lang="en-US" sz="2400" i="1">
                            <a:latin typeface="Cambria Math" panose="02040503050406030204" pitchFamily="18" charset="0"/>
                          </a:rPr>
                        </m:ctrlPr>
                      </m:dPr>
                      <m:e>
                        <m:r>
                          <a:rPr lang="en-US" sz="2400" i="1">
                            <a:latin typeface="Cambria Math" panose="02040503050406030204" pitchFamily="18" charset="0"/>
                          </a:rPr>
                          <m:t>𝑦</m:t>
                        </m:r>
                      </m:e>
                    </m:d>
                    <m:r>
                      <a:rPr lang="en-US" sz="2400" i="1">
                        <a:latin typeface="Cambria Math" panose="02040503050406030204" pitchFamily="18" charset="0"/>
                      </a:rPr>
                      <m:t>, </m:t>
                    </m:r>
                    <m:r>
                      <a:rPr lang="en-US" sz="2400" i="1">
                        <a:latin typeface="Cambria Math" panose="02040503050406030204" pitchFamily="18" charset="0"/>
                      </a:rPr>
                      <m:t>𝑦</m:t>
                    </m:r>
                    <m:r>
                      <a:rPr lang="en-US" sz="2400" i="1">
                        <a:latin typeface="Cambria Math" panose="02040503050406030204" pitchFamily="18" charset="0"/>
                      </a:rPr>
                      <m:t>=</m:t>
                    </m:r>
                    <m:r>
                      <a:rPr lang="en-US" sz="2400" i="1">
                        <a:latin typeface="Cambria Math" panose="02040503050406030204" pitchFamily="18" charset="0"/>
                      </a:rPr>
                      <m:t>𝐹𝑎𝑙𝑠𝑒</m:t>
                    </m:r>
                    <m:r>
                      <a:rPr lang="en-US" sz="2400" i="1">
                        <a:latin typeface="Cambria Math" panose="02040503050406030204" pitchFamily="18" charset="0"/>
                      </a:rPr>
                      <m:t>,  </m:t>
                    </m:r>
                    <m:r>
                      <a:rPr lang="en-US" sz="2400" b="1" i="1">
                        <a:latin typeface="Cambria Math" panose="02040503050406030204" pitchFamily="18" charset="0"/>
                      </a:rPr>
                      <m:t>𝑺𝒑𝒆𝒆𝒅𝒊𝒏𝒈</m:t>
                    </m:r>
                    <m:r>
                      <a:rPr lang="en-US" sz="2400" i="1">
                        <a:latin typeface="Cambria Math" panose="02040503050406030204" pitchFamily="18" charset="0"/>
                      </a:rPr>
                      <m:t>(</m:t>
                    </m:r>
                    <m:r>
                      <a:rPr lang="en-US" sz="2400" i="1">
                        <a:latin typeface="Cambria Math" panose="02040503050406030204" pitchFamily="18" charset="0"/>
                      </a:rPr>
                      <m:t>𝑦</m:t>
                    </m:r>
                    <m:r>
                      <a:rPr lang="en-US" sz="2400" i="1">
                        <a:latin typeface="Cambria Math" panose="02040503050406030204" pitchFamily="18" charset="0"/>
                      </a:rPr>
                      <m:t>,</m:t>
                    </m:r>
                    <m:r>
                      <a:rPr lang="en-US" sz="2400" i="1">
                        <a:latin typeface="Cambria Math" panose="02040503050406030204" pitchFamily="18" charset="0"/>
                      </a:rPr>
                      <m:t>𝑧</m:t>
                    </m:r>
                    <m:r>
                      <a:rPr lang="en-US" sz="2400" i="1">
                        <a:latin typeface="Cambria Math" panose="02040503050406030204" pitchFamily="18" charset="0"/>
                      </a:rPr>
                      <m:t>), </m:t>
                    </m:r>
                    <m:r>
                      <a:rPr lang="en-US" sz="2400" i="1">
                        <a:latin typeface="Cambria Math" panose="02040503050406030204" pitchFamily="18" charset="0"/>
                      </a:rPr>
                      <m:t>𝑟𝑜𝑎𝑑</m:t>
                    </m:r>
                    <m:d>
                      <m:dPr>
                        <m:ctrlPr>
                          <a:rPr lang="en-US" sz="2400" i="1">
                            <a:latin typeface="Cambria Math" panose="02040503050406030204" pitchFamily="18" charset="0"/>
                          </a:rPr>
                        </m:ctrlPr>
                      </m:dPr>
                      <m:e>
                        <m:r>
                          <a:rPr lang="en-US" sz="2400" i="1">
                            <a:latin typeface="Cambria Math" panose="02040503050406030204" pitchFamily="18" charset="0"/>
                          </a:rPr>
                          <m:t>𝑟</m:t>
                        </m:r>
                      </m:e>
                    </m:d>
                    <m:r>
                      <a:rPr lang="en-US" sz="2400" i="1">
                        <a:latin typeface="Cambria Math" panose="02040503050406030204" pitchFamily="18" charset="0"/>
                      </a:rPr>
                      <m:t>, </m:t>
                    </m:r>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𝐹𝑎𝑙𝑠𝑒</m:t>
                    </m:r>
                    <m:r>
                      <a:rPr lang="en-US" sz="2400" i="1">
                        <a:latin typeface="Cambria Math" panose="02040503050406030204" pitchFamily="18" charset="0"/>
                      </a:rPr>
                      <m:t>.</m:t>
                    </m:r>
                  </m:oMath>
                </a14:m>
                <a:endParaRPr lang="en-US" sz="2400" dirty="0"/>
              </a:p>
              <a:p>
                <a:pPr algn="ctr"/>
                <a:endParaRPr lang="en-US" sz="2400" dirty="0" smtClean="0"/>
              </a:p>
            </p:txBody>
          </p:sp>
        </mc:Choice>
        <mc:Fallback xmlns="">
          <p:sp>
            <p:nvSpPr>
              <p:cNvPr id="22" name="TextBox 21"/>
              <p:cNvSpPr txBox="1">
                <a:spLocks noRot="1" noChangeAspect="1" noMove="1" noResize="1" noEditPoints="1" noAdjustHandles="1" noChangeArrowheads="1" noChangeShapeType="1" noTextEdit="1"/>
              </p:cNvSpPr>
              <p:nvPr/>
            </p:nvSpPr>
            <p:spPr>
              <a:xfrm>
                <a:off x="2362200" y="2514600"/>
                <a:ext cx="7812038" cy="2308324"/>
              </a:xfrm>
              <a:prstGeom prst="rect">
                <a:avLst/>
              </a:prstGeom>
              <a:blipFill rotWithShape="0">
                <a:blip r:embed="rId12"/>
                <a:stretch>
                  <a:fillRect l="-703"/>
                </a:stretch>
              </a:blipFill>
            </p:spPr>
            <p:txBody>
              <a:bodyPr/>
              <a:lstStyle/>
              <a:p>
                <a:r>
                  <a:rPr lang="en-US">
                    <a:noFill/>
                  </a:rPr>
                  <a:t> </a:t>
                </a:r>
              </a:p>
            </p:txBody>
          </p:sp>
        </mc:Fallback>
      </mc:AlternateContent>
      <p:sp>
        <p:nvSpPr>
          <p:cNvPr id="60" name="Rectangle 59"/>
          <p:cNvSpPr/>
          <p:nvPr/>
        </p:nvSpPr>
        <p:spPr>
          <a:xfrm>
            <a:off x="6056995" y="3672840"/>
            <a:ext cx="1219201" cy="365760"/>
          </a:xfrm>
          <a:prstGeom prst="rect">
            <a:avLst/>
          </a:prstGeom>
          <a:solidFill>
            <a:srgbClr val="CCFF66">
              <a:alpha val="38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291198" y="3698876"/>
            <a:ext cx="1219201" cy="365760"/>
          </a:xfrm>
          <a:prstGeom prst="rect">
            <a:avLst/>
          </a:prstGeom>
          <a:solidFill>
            <a:srgbClr val="CCFF66">
              <a:alpha val="38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056995" y="4065514"/>
            <a:ext cx="731280" cy="365760"/>
          </a:xfrm>
          <a:prstGeom prst="rect">
            <a:avLst/>
          </a:prstGeom>
          <a:solidFill>
            <a:srgbClr val="CCFF66">
              <a:alpha val="38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443598" y="2971800"/>
            <a:ext cx="1752600" cy="365760"/>
          </a:xfrm>
          <a:prstGeom prst="rect">
            <a:avLst/>
          </a:prstGeom>
          <a:solidFill>
            <a:srgbClr val="CCFF66">
              <a:alpha val="38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700602" y="2987040"/>
            <a:ext cx="1538925" cy="365760"/>
          </a:xfrm>
          <a:prstGeom prst="rect">
            <a:avLst/>
          </a:prstGeom>
          <a:solidFill>
            <a:srgbClr val="CCFF66">
              <a:alpha val="38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ular Callout 56"/>
          <p:cNvSpPr/>
          <p:nvPr/>
        </p:nvSpPr>
        <p:spPr>
          <a:xfrm>
            <a:off x="2362200" y="2167467"/>
            <a:ext cx="1604473" cy="355392"/>
          </a:xfrm>
          <a:prstGeom prst="wedgeRoundRectCallout">
            <a:avLst>
              <a:gd name="adj1" fmla="val -8717"/>
              <a:gd name="adj2" fmla="val 70067"/>
              <a:gd name="adj3" fmla="val 16667"/>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a:solidFill>
                  <a:schemeClr val="bg1"/>
                </a:solidFill>
                <a:latin typeface="Calibri"/>
                <a:ea typeface="ヒラギノ角ゴ ProN W3" pitchFamily="-65" charset="-128"/>
                <a:cs typeface="Calibri"/>
              </a:rPr>
              <a:t>Rule</a:t>
            </a:r>
          </a:p>
        </p:txBody>
      </p:sp>
      <p:sp>
        <p:nvSpPr>
          <p:cNvPr id="58" name="Rounded Rectangular Callout 57"/>
          <p:cNvSpPr/>
          <p:nvPr/>
        </p:nvSpPr>
        <p:spPr>
          <a:xfrm>
            <a:off x="7416217" y="2422312"/>
            <a:ext cx="1522804" cy="338997"/>
          </a:xfrm>
          <a:prstGeom prst="wedgeRoundRectCallout">
            <a:avLst>
              <a:gd name="adj1" fmla="val 7283"/>
              <a:gd name="adj2" fmla="val 66364"/>
              <a:gd name="adj3" fmla="val 16667"/>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a:solidFill>
                  <a:schemeClr val="bg1"/>
                </a:solidFill>
                <a:latin typeface="Calibri"/>
                <a:ea typeface="ヒラギノ角ゴ ProN W3" pitchFamily="-65" charset="-128"/>
                <a:cs typeface="Calibri"/>
              </a:rPr>
              <a:t>Facts</a:t>
            </a:r>
          </a:p>
        </p:txBody>
      </p:sp>
      <p:graphicFrame>
        <p:nvGraphicFramePr>
          <p:cNvPr id="41" name="Diagram 40"/>
          <p:cNvGraphicFramePr/>
          <p:nvPr>
            <p:extLst>
              <p:ext uri="{D42A27DB-BD31-4B8C-83A1-F6EECF244321}">
                <p14:modId xmlns:p14="http://schemas.microsoft.com/office/powerpoint/2010/main" val="3518131638"/>
              </p:ext>
            </p:extLst>
          </p:nvPr>
        </p:nvGraphicFramePr>
        <p:xfrm>
          <a:off x="762000" y="4526701"/>
          <a:ext cx="7924801" cy="172714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 name="Rectangle 5"/>
          <p:cNvSpPr/>
          <p:nvPr/>
        </p:nvSpPr>
        <p:spPr>
          <a:xfrm>
            <a:off x="33866" y="3665588"/>
            <a:ext cx="685800" cy="634900"/>
          </a:xfrm>
          <a:prstGeom prst="rect">
            <a:avLst/>
          </a:prstGeom>
          <a:noFill/>
          <a:ln w="508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ectangle 23"/>
          <p:cNvSpPr/>
          <p:nvPr/>
        </p:nvSpPr>
        <p:spPr>
          <a:xfrm>
            <a:off x="6001960" y="3698853"/>
            <a:ext cx="3142039" cy="366662"/>
          </a:xfrm>
          <a:prstGeom prst="rect">
            <a:avLst/>
          </a:prstGeom>
          <a:noFill/>
          <a:ln w="508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p:cNvSpPr/>
          <p:nvPr/>
        </p:nvSpPr>
        <p:spPr>
          <a:xfrm>
            <a:off x="6027361" y="4077557"/>
            <a:ext cx="2659440" cy="366662"/>
          </a:xfrm>
          <a:prstGeom prst="rect">
            <a:avLst/>
          </a:prstGeom>
          <a:noFill/>
          <a:ln w="508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ectangle 25"/>
          <p:cNvSpPr/>
          <p:nvPr/>
        </p:nvSpPr>
        <p:spPr>
          <a:xfrm>
            <a:off x="3299980" y="3699220"/>
            <a:ext cx="2659440" cy="366662"/>
          </a:xfrm>
          <a:prstGeom prst="rect">
            <a:avLst/>
          </a:prstGeom>
          <a:noFill/>
          <a:ln w="508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Rectangle 28"/>
          <p:cNvSpPr/>
          <p:nvPr/>
        </p:nvSpPr>
        <p:spPr>
          <a:xfrm>
            <a:off x="3810000" y="4088142"/>
            <a:ext cx="2189844" cy="366662"/>
          </a:xfrm>
          <a:prstGeom prst="rect">
            <a:avLst/>
          </a:prstGeom>
          <a:noFill/>
          <a:ln w="508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Rectangle 36"/>
          <p:cNvSpPr/>
          <p:nvPr/>
        </p:nvSpPr>
        <p:spPr>
          <a:xfrm>
            <a:off x="706872" y="3657600"/>
            <a:ext cx="625089" cy="634900"/>
          </a:xfrm>
          <a:prstGeom prst="rect">
            <a:avLst/>
          </a:prstGeom>
          <a:noFill/>
          <a:ln w="508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Rectangle 37"/>
          <p:cNvSpPr/>
          <p:nvPr/>
        </p:nvSpPr>
        <p:spPr>
          <a:xfrm>
            <a:off x="1321277" y="3657600"/>
            <a:ext cx="625089" cy="634900"/>
          </a:xfrm>
          <a:prstGeom prst="rect">
            <a:avLst/>
          </a:prstGeom>
          <a:noFill/>
          <a:ln w="508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Rectangle 38"/>
          <p:cNvSpPr/>
          <p:nvPr/>
        </p:nvSpPr>
        <p:spPr>
          <a:xfrm>
            <a:off x="1968679" y="3653279"/>
            <a:ext cx="625089" cy="632971"/>
          </a:xfrm>
          <a:prstGeom prst="rect">
            <a:avLst/>
          </a:prstGeom>
          <a:noFill/>
          <a:ln w="508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Rectangle 39"/>
          <p:cNvSpPr/>
          <p:nvPr/>
        </p:nvSpPr>
        <p:spPr>
          <a:xfrm>
            <a:off x="2420380" y="3288619"/>
            <a:ext cx="4167588" cy="366662"/>
          </a:xfrm>
          <a:prstGeom prst="rect">
            <a:avLst/>
          </a:prstGeom>
          <a:noFill/>
          <a:ln w="508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Rectangle 41"/>
          <p:cNvSpPr/>
          <p:nvPr/>
        </p:nvSpPr>
        <p:spPr>
          <a:xfrm>
            <a:off x="931799" y="2897104"/>
            <a:ext cx="820801" cy="531896"/>
          </a:xfrm>
          <a:prstGeom prst="rect">
            <a:avLst/>
          </a:prstGeom>
          <a:noFill/>
          <a:ln w="5080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Rounded Rectangle 32"/>
          <p:cNvSpPr/>
          <p:nvPr/>
        </p:nvSpPr>
        <p:spPr bwMode="auto">
          <a:xfrm>
            <a:off x="4054395" y="4581610"/>
            <a:ext cx="3032205" cy="447590"/>
          </a:xfrm>
          <a:prstGeom prst="roundRect">
            <a:avLst/>
          </a:prstGeom>
          <a:solidFill>
            <a:srgbClr val="DAECFB"/>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smtClean="0">
                <a:solidFill>
                  <a:schemeClr val="tx1"/>
                </a:solidFill>
                <a:latin typeface="Calibri"/>
                <a:ea typeface="ヒラギノ角ゴ ProN W3" pitchFamily="-65" charset="-128"/>
                <a:cs typeface="Calibri"/>
              </a:rPr>
              <a:t>Conjunctive</a:t>
            </a:r>
            <a:endParaRPr lang="en-US" sz="2800" dirty="0">
              <a:solidFill>
                <a:schemeClr val="tx1"/>
              </a:solidFill>
              <a:latin typeface="Calibri"/>
              <a:ea typeface="ヒラギノ角ゴ ProN W3" pitchFamily="-65" charset="-128"/>
              <a:cs typeface="Calibri"/>
              <a:sym typeface="Gill Sans" pitchFamily="-65" charset="0"/>
            </a:endParaRPr>
          </a:p>
        </p:txBody>
      </p:sp>
    </p:spTree>
    <p:custDataLst>
      <p:tags r:id="rId1"/>
    </p:custDataLst>
    <p:extLst>
      <p:ext uri="{BB962C8B-B14F-4D97-AF65-F5344CB8AC3E}">
        <p14:creationId xmlns:p14="http://schemas.microsoft.com/office/powerpoint/2010/main" val="1311702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500"/>
                                        <p:tgtEl>
                                          <p:spTgt spid="22">
                                            <p:txEl>
                                              <p:pRg st="0" end="0"/>
                                            </p:txEl>
                                          </p:spTgt>
                                        </p:tgtEl>
                                      </p:cBhvr>
                                    </p:animEffect>
                                    <p:anim calcmode="lin" valueType="num">
                                      <p:cBhvr>
                                        <p:cTn id="14"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2">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2">
                                            <p:txEl>
                                              <p:pRg st="1" end="1"/>
                                            </p:txEl>
                                          </p:spTgt>
                                        </p:tgtEl>
                                        <p:attrNameLst>
                                          <p:attrName>style.visibility</p:attrName>
                                        </p:attrNameLst>
                                      </p:cBhvr>
                                      <p:to>
                                        <p:strVal val="visible"/>
                                      </p:to>
                                    </p:set>
                                    <p:animEffect transition="in" filter="fade">
                                      <p:cBhvr>
                                        <p:cTn id="18" dur="500"/>
                                        <p:tgtEl>
                                          <p:spTgt spid="22">
                                            <p:txEl>
                                              <p:pRg st="1" end="1"/>
                                            </p:txEl>
                                          </p:spTgt>
                                        </p:tgtEl>
                                      </p:cBhvr>
                                    </p:animEffect>
                                    <p:anim calcmode="lin" valueType="num">
                                      <p:cBhvr>
                                        <p:cTn id="1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22">
                                            <p:txEl>
                                              <p:pRg st="2" end="2"/>
                                            </p:txEl>
                                          </p:spTgt>
                                        </p:tgtEl>
                                        <p:attrNameLst>
                                          <p:attrName>style.visibility</p:attrName>
                                        </p:attrNameLst>
                                      </p:cBhvr>
                                      <p:to>
                                        <p:strVal val="visible"/>
                                      </p:to>
                                    </p:set>
                                    <p:animEffect transition="in" filter="fade">
                                      <p:cBhvr>
                                        <p:cTn id="24" dur="500"/>
                                        <p:tgtEl>
                                          <p:spTgt spid="22">
                                            <p:txEl>
                                              <p:pRg st="2" end="2"/>
                                            </p:txEl>
                                          </p:spTgt>
                                        </p:tgtEl>
                                      </p:cBhvr>
                                    </p:animEffect>
                                    <p:anim calcmode="lin" valueType="num">
                                      <p:cBhvr>
                                        <p:cTn id="25"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22">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
                                            <p:txEl>
                                              <p:pRg st="3" end="3"/>
                                            </p:txEl>
                                          </p:spTgt>
                                        </p:tgtEl>
                                        <p:attrNameLst>
                                          <p:attrName>style.visibility</p:attrName>
                                        </p:attrNameLst>
                                      </p:cBhvr>
                                      <p:to>
                                        <p:strVal val="visible"/>
                                      </p:to>
                                    </p:set>
                                    <p:animEffect transition="in" filter="fade">
                                      <p:cBhvr>
                                        <p:cTn id="29" dur="500"/>
                                        <p:tgtEl>
                                          <p:spTgt spid="22">
                                            <p:txEl>
                                              <p:pRg st="3" end="3"/>
                                            </p:txEl>
                                          </p:spTgt>
                                        </p:tgtEl>
                                      </p:cBhvr>
                                    </p:animEffect>
                                    <p:anim calcmode="lin" valueType="num">
                                      <p:cBhvr>
                                        <p:cTn id="30"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circle(in)">
                                      <p:cBhvr>
                                        <p:cTn id="36" dur="500"/>
                                        <p:tgtEl>
                                          <p:spTgt spid="40"/>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circle(in)">
                                      <p:cBhvr>
                                        <p:cTn id="39" dur="500"/>
                                        <p:tgtEl>
                                          <p:spTgt spid="4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40"/>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42"/>
                                        </p:tgtEl>
                                        <p:attrNameLst>
                                          <p:attrName>style.visibility</p:attrName>
                                        </p:attrNameLst>
                                      </p:cBhvr>
                                      <p:to>
                                        <p:strVal val="hidden"/>
                                      </p:to>
                                    </p:set>
                                  </p:childTnLst>
                                </p:cTn>
                              </p:par>
                              <p:par>
                                <p:cTn id="46" presetID="6" presetClass="entr" presetSubtype="16"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circle(in)">
                                      <p:cBhvr>
                                        <p:cTn id="48" dur="500"/>
                                        <p:tgtEl>
                                          <p:spTgt spid="6"/>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circle(in)">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6"/>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24"/>
                                        </p:tgtEl>
                                        <p:attrNameLst>
                                          <p:attrName>style.visibility</p:attrName>
                                        </p:attrNameLst>
                                      </p:cBhvr>
                                      <p:to>
                                        <p:strVal val="hidden"/>
                                      </p:to>
                                    </p:set>
                                  </p:childTnLst>
                                </p:cTn>
                              </p:par>
                              <p:par>
                                <p:cTn id="58" presetID="6" presetClass="entr" presetSubtype="16"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circle(in)">
                                      <p:cBhvr>
                                        <p:cTn id="60" dur="500"/>
                                        <p:tgtEl>
                                          <p:spTgt spid="37"/>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circle(in)">
                                      <p:cBhvr>
                                        <p:cTn id="63" dur="500"/>
                                        <p:tgtEl>
                                          <p:spTgt spid="29"/>
                                        </p:tgtEl>
                                      </p:cBhvr>
                                    </p:animEffect>
                                  </p:childTnLst>
                                </p:cTn>
                              </p:par>
                            </p:childTnLst>
                          </p:cTn>
                        </p:par>
                        <p:par>
                          <p:cTn id="64" fill="hold">
                            <p:stCondLst>
                              <p:cond delay="500"/>
                            </p:stCondLst>
                            <p:childTnLst>
                              <p:par>
                                <p:cTn id="65" presetID="1" presetClass="exit" presetSubtype="0" fill="hold" grpId="1" nodeType="afterEffect">
                                  <p:stCondLst>
                                    <p:cond delay="0"/>
                                  </p:stCondLst>
                                  <p:childTnLst>
                                    <p:set>
                                      <p:cBhvr>
                                        <p:cTn id="66" dur="1" fill="hold">
                                          <p:stCondLst>
                                            <p:cond delay="0"/>
                                          </p:stCondLst>
                                        </p:cTn>
                                        <p:tgtEl>
                                          <p:spTgt spid="37"/>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9"/>
                                        </p:tgtEl>
                                        <p:attrNameLst>
                                          <p:attrName>style.visibility</p:attrName>
                                        </p:attrNameLst>
                                      </p:cBhvr>
                                      <p:to>
                                        <p:strVal val="hidden"/>
                                      </p:to>
                                    </p:set>
                                  </p:childTnLst>
                                </p:cTn>
                              </p:par>
                              <p:par>
                                <p:cTn id="69" presetID="6"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circle(in)">
                                      <p:cBhvr>
                                        <p:cTn id="71" dur="500"/>
                                        <p:tgtEl>
                                          <p:spTgt spid="38"/>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circle(in)">
                                      <p:cBhvr>
                                        <p:cTn id="74" dur="500"/>
                                        <p:tgtEl>
                                          <p:spTgt spid="25"/>
                                        </p:tgtEl>
                                      </p:cBhvr>
                                    </p:animEffect>
                                  </p:childTnLst>
                                </p:cTn>
                              </p:par>
                            </p:childTnLst>
                          </p:cTn>
                        </p:par>
                        <p:par>
                          <p:cTn id="75" fill="hold">
                            <p:stCondLst>
                              <p:cond delay="1000"/>
                            </p:stCondLst>
                            <p:childTnLst>
                              <p:par>
                                <p:cTn id="76" presetID="1" presetClass="exit" presetSubtype="0" fill="hold" grpId="1" nodeType="afterEffect">
                                  <p:stCondLst>
                                    <p:cond delay="0"/>
                                  </p:stCondLst>
                                  <p:childTnLst>
                                    <p:set>
                                      <p:cBhvr>
                                        <p:cTn id="77" dur="1" fill="hold">
                                          <p:stCondLst>
                                            <p:cond delay="0"/>
                                          </p:stCondLst>
                                        </p:cTn>
                                        <p:tgtEl>
                                          <p:spTgt spid="38"/>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25"/>
                                        </p:tgtEl>
                                        <p:attrNameLst>
                                          <p:attrName>style.visibility</p:attrName>
                                        </p:attrNameLst>
                                      </p:cBhvr>
                                      <p:to>
                                        <p:strVal val="hidden"/>
                                      </p:to>
                                    </p:set>
                                  </p:childTnLst>
                                </p:cTn>
                              </p:par>
                              <p:par>
                                <p:cTn id="80" presetID="6" presetClass="entr" presetSubtype="16"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circle(in)">
                                      <p:cBhvr>
                                        <p:cTn id="82" dur="500"/>
                                        <p:tgtEl>
                                          <p:spTgt spid="39"/>
                                        </p:tgtEl>
                                      </p:cBhvr>
                                    </p:animEffect>
                                  </p:childTnLst>
                                </p:cTn>
                              </p:par>
                              <p:par>
                                <p:cTn id="83" presetID="6" presetClass="entr" presetSubtype="16"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circle(in)">
                                      <p:cBhvr>
                                        <p:cTn id="85" dur="500"/>
                                        <p:tgtEl>
                                          <p:spTgt spid="26"/>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39"/>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26"/>
                                        </p:tgtEl>
                                        <p:attrNameLst>
                                          <p:attrName>style.visibility</p:attrName>
                                        </p:attrNameLst>
                                      </p:cBhvr>
                                      <p:to>
                                        <p:strVal val="hidden"/>
                                      </p:to>
                                    </p:set>
                                  </p:childTnLst>
                                </p:cTn>
                              </p:par>
                            </p:childTnLst>
                          </p:cTn>
                        </p:par>
                        <p:par>
                          <p:cTn id="92" fill="hold">
                            <p:stCondLst>
                              <p:cond delay="0"/>
                            </p:stCondLst>
                            <p:childTnLst>
                              <p:par>
                                <p:cTn id="93" presetID="3" presetClass="emph" presetSubtype="2" fill="hold" nodeType="afterEffect">
                                  <p:stCondLst>
                                    <p:cond delay="0"/>
                                  </p:stCondLst>
                                  <p:childTnLst>
                                    <p:animClr clrSpc="rgb" dir="cw">
                                      <p:cBhvr override="childStyle">
                                        <p:cTn id="94" dur="500" fill="hold"/>
                                        <p:tgtEl>
                                          <p:spTgt spid="22">
                                            <p:txEl>
                                              <p:pRg st="0" end="0"/>
                                            </p:txEl>
                                          </p:spTgt>
                                        </p:tgtEl>
                                        <p:attrNameLst>
                                          <p:attrName>style.color</p:attrName>
                                        </p:attrNameLst>
                                      </p:cBhvr>
                                      <p:to>
                                        <a:srgbClr val="FF0000"/>
                                      </p:to>
                                    </p:animClr>
                                  </p:childTnLst>
                                </p:cTn>
                              </p:par>
                              <p:par>
                                <p:cTn id="95" presetID="3" presetClass="emph" presetSubtype="2" fill="hold" nodeType="withEffect">
                                  <p:stCondLst>
                                    <p:cond delay="0"/>
                                  </p:stCondLst>
                                  <p:childTnLst>
                                    <p:animClr clrSpc="rgb" dir="cw">
                                      <p:cBhvr override="childStyle">
                                        <p:cTn id="96" dur="500" fill="hold"/>
                                        <p:tgtEl>
                                          <p:spTgt spid="22">
                                            <p:txEl>
                                              <p:pRg st="2" end="2"/>
                                            </p:txEl>
                                          </p:spTgt>
                                        </p:tgtEl>
                                        <p:attrNameLst>
                                          <p:attrName>style.color</p:attrName>
                                        </p:attrNameLst>
                                      </p:cBhvr>
                                      <p:to>
                                        <a:srgbClr val="FF0000"/>
                                      </p:to>
                                    </p:animClr>
                                  </p:childTnLst>
                                </p:cTn>
                              </p:par>
                            </p:childTnLst>
                          </p:cTn>
                        </p:par>
                        <p:par>
                          <p:cTn id="97" fill="hold">
                            <p:stCondLst>
                              <p:cond delay="500"/>
                            </p:stCondLst>
                            <p:childTnLst>
                              <p:par>
                                <p:cTn id="98" presetID="22" presetClass="entr" presetSubtype="4" fill="hold" grpId="0" nodeType="afterEffect">
                                  <p:stCondLst>
                                    <p:cond delay="0"/>
                                  </p:stCondLst>
                                  <p:childTnLst>
                                    <p:set>
                                      <p:cBhvr>
                                        <p:cTn id="99" dur="1" fill="hold">
                                          <p:stCondLst>
                                            <p:cond delay="0"/>
                                          </p:stCondLst>
                                        </p:cTn>
                                        <p:tgtEl>
                                          <p:spTgt spid="57"/>
                                        </p:tgtEl>
                                        <p:attrNameLst>
                                          <p:attrName>style.visibility</p:attrName>
                                        </p:attrNameLst>
                                      </p:cBhvr>
                                      <p:to>
                                        <p:strVal val="visible"/>
                                      </p:to>
                                    </p:set>
                                    <p:animEffect transition="in" filter="wipe(down)">
                                      <p:cBhvr>
                                        <p:cTn id="100" dur="500"/>
                                        <p:tgtEl>
                                          <p:spTgt spid="57"/>
                                        </p:tgtEl>
                                      </p:cBhvr>
                                    </p:animEffect>
                                  </p:childTnLst>
                                </p:cTn>
                              </p:par>
                            </p:childTnLst>
                          </p:cTn>
                        </p:par>
                        <p:par>
                          <p:cTn id="101" fill="hold">
                            <p:stCondLst>
                              <p:cond delay="1000"/>
                            </p:stCondLst>
                            <p:childTnLst>
                              <p:par>
                                <p:cTn id="102" presetID="3" presetClass="emph" presetSubtype="2" fill="hold" nodeType="afterEffect">
                                  <p:stCondLst>
                                    <p:cond delay="0"/>
                                  </p:stCondLst>
                                  <p:childTnLst>
                                    <p:animClr clrSpc="rgb" dir="cw">
                                      <p:cBhvr override="childStyle">
                                        <p:cTn id="103" dur="500" fill="hold"/>
                                        <p:tgtEl>
                                          <p:spTgt spid="22">
                                            <p:txEl>
                                              <p:pRg st="1" end="1"/>
                                            </p:txEl>
                                          </p:spTgt>
                                        </p:tgtEl>
                                        <p:attrNameLst>
                                          <p:attrName>style.color</p:attrName>
                                        </p:attrNameLst>
                                      </p:cBhvr>
                                      <p:to>
                                        <a:srgbClr val="0000FF"/>
                                      </p:to>
                                    </p:animClr>
                                  </p:childTnLst>
                                </p:cTn>
                              </p:par>
                              <p:par>
                                <p:cTn id="104" presetID="3" presetClass="emph" presetSubtype="2" fill="hold" nodeType="withEffect">
                                  <p:stCondLst>
                                    <p:cond delay="0"/>
                                  </p:stCondLst>
                                  <p:childTnLst>
                                    <p:animClr clrSpc="rgb" dir="cw">
                                      <p:cBhvr override="childStyle">
                                        <p:cTn id="105" dur="500" fill="hold"/>
                                        <p:tgtEl>
                                          <p:spTgt spid="22">
                                            <p:txEl>
                                              <p:pRg st="3" end="3"/>
                                            </p:txEl>
                                          </p:spTgt>
                                        </p:tgtEl>
                                        <p:attrNameLst>
                                          <p:attrName>style.color</p:attrName>
                                        </p:attrNameLst>
                                      </p:cBhvr>
                                      <p:to>
                                        <a:srgbClr val="0000FF"/>
                                      </p:to>
                                    </p:animClr>
                                  </p:childTnLst>
                                </p:cTn>
                              </p:par>
                            </p:childTnLst>
                          </p:cTn>
                        </p:par>
                        <p:par>
                          <p:cTn id="106" fill="hold">
                            <p:stCondLst>
                              <p:cond delay="1500"/>
                            </p:stCondLst>
                            <p:childTnLst>
                              <p:par>
                                <p:cTn id="107" presetID="22" presetClass="entr" presetSubtype="4" fill="hold" grpId="0" nodeType="afterEffect">
                                  <p:stCondLst>
                                    <p:cond delay="0"/>
                                  </p:stCondLst>
                                  <p:childTnLst>
                                    <p:set>
                                      <p:cBhvr>
                                        <p:cTn id="108" dur="1" fill="hold">
                                          <p:stCondLst>
                                            <p:cond delay="0"/>
                                          </p:stCondLst>
                                        </p:cTn>
                                        <p:tgtEl>
                                          <p:spTgt spid="58"/>
                                        </p:tgtEl>
                                        <p:attrNameLst>
                                          <p:attrName>style.visibility</p:attrName>
                                        </p:attrNameLst>
                                      </p:cBhvr>
                                      <p:to>
                                        <p:strVal val="visible"/>
                                      </p:to>
                                    </p:set>
                                    <p:animEffect transition="in" filter="wipe(down)">
                                      <p:cBhvr>
                                        <p:cTn id="109" dur="500"/>
                                        <p:tgtEl>
                                          <p:spTgt spid="58"/>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wipe(down)">
                                      <p:cBhvr>
                                        <p:cTn id="114" dur="500"/>
                                        <p:tgtEl>
                                          <p:spTgt spid="28"/>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60"/>
                                        </p:tgtEl>
                                        <p:attrNameLst>
                                          <p:attrName>style.visibility</p:attrName>
                                        </p:attrNameLst>
                                      </p:cBhvr>
                                      <p:to>
                                        <p:strVal val="visible"/>
                                      </p:to>
                                    </p:set>
                                    <p:animEffect transition="in" filter="wipe(down)">
                                      <p:cBhvr>
                                        <p:cTn id="117" dur="500"/>
                                        <p:tgtEl>
                                          <p:spTgt spid="60"/>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wipe(down)">
                                      <p:cBhvr>
                                        <p:cTn id="120" dur="500"/>
                                        <p:tgtEl>
                                          <p:spTgt spid="36"/>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30"/>
                                        </p:tgtEl>
                                        <p:attrNameLst>
                                          <p:attrName>style.visibility</p:attrName>
                                        </p:attrNameLst>
                                      </p:cBhvr>
                                      <p:to>
                                        <p:strVal val="visible"/>
                                      </p:to>
                                    </p:set>
                                    <p:animEffect transition="in" filter="wipe(down)">
                                      <p:cBhvr>
                                        <p:cTn id="123" dur="500"/>
                                        <p:tgtEl>
                                          <p:spTgt spid="30"/>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31"/>
                                        </p:tgtEl>
                                        <p:attrNameLst>
                                          <p:attrName>style.visibility</p:attrName>
                                        </p:attrNameLst>
                                      </p:cBhvr>
                                      <p:to>
                                        <p:strVal val="visible"/>
                                      </p:to>
                                    </p:set>
                                    <p:animEffect transition="in" filter="wipe(down)">
                                      <p:cBhvr>
                                        <p:cTn id="126" dur="500"/>
                                        <p:tgtEl>
                                          <p:spTgt spid="31"/>
                                        </p:tgtEl>
                                      </p:cBhvr>
                                    </p:animEffect>
                                  </p:childTnLst>
                                </p:cTn>
                              </p:par>
                            </p:childTnLst>
                          </p:cTn>
                        </p:par>
                      </p:childTnLst>
                    </p:cTn>
                  </p:par>
                  <p:par>
                    <p:cTn id="127" fill="hold">
                      <p:stCondLst>
                        <p:cond delay="indefinite"/>
                      </p:stCondLst>
                      <p:childTnLst>
                        <p:par>
                          <p:cTn id="128" fill="hold">
                            <p:stCondLst>
                              <p:cond delay="0"/>
                            </p:stCondLst>
                            <p:childTnLst>
                              <p:par>
                                <p:cTn id="129" presetID="1" presetClass="emph" presetSubtype="2" fill="hold" nodeType="clickEffect">
                                  <p:stCondLst>
                                    <p:cond delay="0"/>
                                  </p:stCondLst>
                                  <p:childTnLst>
                                    <p:animClr clrSpc="rgb" dir="cw">
                                      <p:cBhvr>
                                        <p:cTn id="130" dur="500" fill="hold"/>
                                        <p:tgtEl>
                                          <p:spTgt spid="28"/>
                                        </p:tgtEl>
                                        <p:attrNameLst>
                                          <p:attrName>fillcolor</p:attrName>
                                        </p:attrNameLst>
                                      </p:cBhvr>
                                      <p:to>
                                        <a:srgbClr val="00FFFF"/>
                                      </p:to>
                                    </p:animClr>
                                    <p:set>
                                      <p:cBhvr>
                                        <p:cTn id="131" dur="500" fill="hold"/>
                                        <p:tgtEl>
                                          <p:spTgt spid="28"/>
                                        </p:tgtEl>
                                        <p:attrNameLst>
                                          <p:attrName>fill.type</p:attrName>
                                        </p:attrNameLst>
                                      </p:cBhvr>
                                      <p:to>
                                        <p:strVal val="solid"/>
                                      </p:to>
                                    </p:set>
                                    <p:set>
                                      <p:cBhvr>
                                        <p:cTn id="132" dur="500" fill="hold"/>
                                        <p:tgtEl>
                                          <p:spTgt spid="28"/>
                                        </p:tgtEl>
                                        <p:attrNameLst>
                                          <p:attrName>fill.on</p:attrName>
                                        </p:attrNameLst>
                                      </p:cBhvr>
                                      <p:to>
                                        <p:strVal val="true"/>
                                      </p:to>
                                    </p:set>
                                  </p:childTnLst>
                                </p:cTn>
                              </p:par>
                              <p:par>
                                <p:cTn id="133" presetID="1" presetClass="emph" presetSubtype="2" fill="hold" nodeType="withEffect">
                                  <p:stCondLst>
                                    <p:cond delay="0"/>
                                  </p:stCondLst>
                                  <p:childTnLst>
                                    <p:animClr clrSpc="rgb" dir="cw">
                                      <p:cBhvr>
                                        <p:cTn id="134" dur="500" fill="hold"/>
                                        <p:tgtEl>
                                          <p:spTgt spid="30"/>
                                        </p:tgtEl>
                                        <p:attrNameLst>
                                          <p:attrName>fillcolor</p:attrName>
                                        </p:attrNameLst>
                                      </p:cBhvr>
                                      <p:to>
                                        <a:srgbClr val="00FFFF"/>
                                      </p:to>
                                    </p:animClr>
                                    <p:set>
                                      <p:cBhvr>
                                        <p:cTn id="135" dur="500" fill="hold"/>
                                        <p:tgtEl>
                                          <p:spTgt spid="30"/>
                                        </p:tgtEl>
                                        <p:attrNameLst>
                                          <p:attrName>fill.type</p:attrName>
                                        </p:attrNameLst>
                                      </p:cBhvr>
                                      <p:to>
                                        <p:strVal val="solid"/>
                                      </p:to>
                                    </p:set>
                                    <p:set>
                                      <p:cBhvr>
                                        <p:cTn id="136" dur="500" fill="hold"/>
                                        <p:tgtEl>
                                          <p:spTgt spid="30"/>
                                        </p:tgtEl>
                                        <p:attrNameLst>
                                          <p:attrName>fill.on</p:attrName>
                                        </p:attrNameLst>
                                      </p:cBhvr>
                                      <p:to>
                                        <p:strVal val="true"/>
                                      </p:to>
                                    </p:set>
                                  </p:childTnLst>
                                </p:cTn>
                              </p:par>
                            </p:childTnLst>
                          </p:cTn>
                        </p:par>
                        <p:par>
                          <p:cTn id="137" fill="hold">
                            <p:stCondLst>
                              <p:cond delay="500"/>
                            </p:stCondLst>
                            <p:childTnLst>
                              <p:par>
                                <p:cTn id="138" presetID="22" presetClass="entr" presetSubtype="4" fill="hold" nodeType="afterEffect">
                                  <p:stCondLst>
                                    <p:cond delay="0"/>
                                  </p:stCondLst>
                                  <p:childTnLst>
                                    <p:set>
                                      <p:cBhvr>
                                        <p:cTn id="139" dur="1" fill="hold">
                                          <p:stCondLst>
                                            <p:cond delay="0"/>
                                          </p:stCondLst>
                                        </p:cTn>
                                        <p:tgtEl>
                                          <p:spTgt spid="34"/>
                                        </p:tgtEl>
                                        <p:attrNameLst>
                                          <p:attrName>style.visibility</p:attrName>
                                        </p:attrNameLst>
                                      </p:cBhvr>
                                      <p:to>
                                        <p:strVal val="visible"/>
                                      </p:to>
                                    </p:set>
                                    <p:animEffect transition="in" filter="wipe(down)">
                                      <p:cBhvr>
                                        <p:cTn id="140" dur="500"/>
                                        <p:tgtEl>
                                          <p:spTgt spid="34"/>
                                        </p:tgtEl>
                                      </p:cBhvr>
                                    </p:animEffect>
                                  </p:childTnLst>
                                </p:cTn>
                              </p:par>
                              <p:par>
                                <p:cTn id="141" presetID="22" presetClass="entr" presetSubtype="4" fill="hold" grpId="0" nodeType="withEffect">
                                  <p:stCondLst>
                                    <p:cond delay="0"/>
                                  </p:stCondLst>
                                  <p:childTnLst>
                                    <p:set>
                                      <p:cBhvr>
                                        <p:cTn id="142" dur="1" fill="hold">
                                          <p:stCondLst>
                                            <p:cond delay="0"/>
                                          </p:stCondLst>
                                        </p:cTn>
                                        <p:tgtEl>
                                          <p:spTgt spid="23"/>
                                        </p:tgtEl>
                                        <p:attrNameLst>
                                          <p:attrName>style.visibility</p:attrName>
                                        </p:attrNameLst>
                                      </p:cBhvr>
                                      <p:to>
                                        <p:strVal val="visible"/>
                                      </p:to>
                                    </p:set>
                                    <p:animEffect transition="in" filter="wipe(down)">
                                      <p:cBhvr>
                                        <p:cTn id="143" dur="500"/>
                                        <p:tgtEl>
                                          <p:spTgt spid="23"/>
                                        </p:tgtEl>
                                      </p:cBhvr>
                                    </p:animEffect>
                                  </p:childTnLst>
                                </p:cTn>
                              </p:par>
                            </p:childTnLst>
                          </p:cTn>
                        </p:par>
                        <p:par>
                          <p:cTn id="144" fill="hold">
                            <p:stCondLst>
                              <p:cond delay="1000"/>
                            </p:stCondLst>
                            <p:childTnLst>
                              <p:par>
                                <p:cTn id="145" presetID="1" presetClass="emph" presetSubtype="2" fill="hold" nodeType="afterEffect">
                                  <p:stCondLst>
                                    <p:cond delay="0"/>
                                  </p:stCondLst>
                                  <p:childTnLst>
                                    <p:animClr clrSpc="rgb" dir="cw">
                                      <p:cBhvr>
                                        <p:cTn id="146" dur="500" fill="hold"/>
                                        <p:tgtEl>
                                          <p:spTgt spid="60"/>
                                        </p:tgtEl>
                                        <p:attrNameLst>
                                          <p:attrName>fillcolor</p:attrName>
                                        </p:attrNameLst>
                                      </p:cBhvr>
                                      <p:to>
                                        <a:schemeClr val="accent2"/>
                                      </p:to>
                                    </p:animClr>
                                    <p:set>
                                      <p:cBhvr>
                                        <p:cTn id="147" dur="500" fill="hold"/>
                                        <p:tgtEl>
                                          <p:spTgt spid="60"/>
                                        </p:tgtEl>
                                        <p:attrNameLst>
                                          <p:attrName>fill.type</p:attrName>
                                        </p:attrNameLst>
                                      </p:cBhvr>
                                      <p:to>
                                        <p:strVal val="solid"/>
                                      </p:to>
                                    </p:set>
                                    <p:set>
                                      <p:cBhvr>
                                        <p:cTn id="148" dur="500" fill="hold"/>
                                        <p:tgtEl>
                                          <p:spTgt spid="60"/>
                                        </p:tgtEl>
                                        <p:attrNameLst>
                                          <p:attrName>fill.on</p:attrName>
                                        </p:attrNameLst>
                                      </p:cBhvr>
                                      <p:to>
                                        <p:strVal val="true"/>
                                      </p:to>
                                    </p:set>
                                  </p:childTnLst>
                                </p:cTn>
                              </p:par>
                              <p:par>
                                <p:cTn id="149" presetID="1" presetClass="emph" presetSubtype="2" fill="hold" nodeType="withEffect">
                                  <p:stCondLst>
                                    <p:cond delay="0"/>
                                  </p:stCondLst>
                                  <p:childTnLst>
                                    <p:animClr clrSpc="rgb" dir="cw">
                                      <p:cBhvr>
                                        <p:cTn id="150" dur="500" fill="hold"/>
                                        <p:tgtEl>
                                          <p:spTgt spid="31"/>
                                        </p:tgtEl>
                                        <p:attrNameLst>
                                          <p:attrName>fillcolor</p:attrName>
                                        </p:attrNameLst>
                                      </p:cBhvr>
                                      <p:to>
                                        <a:schemeClr val="accent2"/>
                                      </p:to>
                                    </p:animClr>
                                    <p:set>
                                      <p:cBhvr>
                                        <p:cTn id="151" dur="500" fill="hold"/>
                                        <p:tgtEl>
                                          <p:spTgt spid="31"/>
                                        </p:tgtEl>
                                        <p:attrNameLst>
                                          <p:attrName>fill.type</p:attrName>
                                        </p:attrNameLst>
                                      </p:cBhvr>
                                      <p:to>
                                        <p:strVal val="solid"/>
                                      </p:to>
                                    </p:set>
                                    <p:set>
                                      <p:cBhvr>
                                        <p:cTn id="152" dur="500" fill="hold"/>
                                        <p:tgtEl>
                                          <p:spTgt spid="31"/>
                                        </p:tgtEl>
                                        <p:attrNameLst>
                                          <p:attrName>fill.on</p:attrName>
                                        </p:attrNameLst>
                                      </p:cBhvr>
                                      <p:to>
                                        <p:strVal val="true"/>
                                      </p:to>
                                    </p:set>
                                  </p:childTnLst>
                                </p:cTn>
                              </p:par>
                              <p:par>
                                <p:cTn id="153" presetID="1" presetClass="emph" presetSubtype="2" fill="hold" nodeType="withEffect">
                                  <p:stCondLst>
                                    <p:cond delay="0"/>
                                  </p:stCondLst>
                                  <p:childTnLst>
                                    <p:animClr clrSpc="rgb" dir="cw">
                                      <p:cBhvr>
                                        <p:cTn id="154" dur="500" fill="hold"/>
                                        <p:tgtEl>
                                          <p:spTgt spid="36"/>
                                        </p:tgtEl>
                                        <p:attrNameLst>
                                          <p:attrName>fillcolor</p:attrName>
                                        </p:attrNameLst>
                                      </p:cBhvr>
                                      <p:to>
                                        <a:schemeClr val="accent2"/>
                                      </p:to>
                                    </p:animClr>
                                    <p:set>
                                      <p:cBhvr>
                                        <p:cTn id="155" dur="500" fill="hold"/>
                                        <p:tgtEl>
                                          <p:spTgt spid="36"/>
                                        </p:tgtEl>
                                        <p:attrNameLst>
                                          <p:attrName>fill.type</p:attrName>
                                        </p:attrNameLst>
                                      </p:cBhvr>
                                      <p:to>
                                        <p:strVal val="solid"/>
                                      </p:to>
                                    </p:set>
                                    <p:set>
                                      <p:cBhvr>
                                        <p:cTn id="156" dur="500" fill="hold"/>
                                        <p:tgtEl>
                                          <p:spTgt spid="36"/>
                                        </p:tgtEl>
                                        <p:attrNameLst>
                                          <p:attrName>fill.on</p:attrName>
                                        </p:attrNameLst>
                                      </p:cBhvr>
                                      <p:to>
                                        <p:strVal val="true"/>
                                      </p:to>
                                    </p:set>
                                  </p:childTnLst>
                                </p:cTn>
                              </p:par>
                            </p:childTnLst>
                          </p:cTn>
                        </p:par>
                        <p:par>
                          <p:cTn id="157" fill="hold">
                            <p:stCondLst>
                              <p:cond delay="1500"/>
                            </p:stCondLst>
                            <p:childTnLst>
                              <p:par>
                                <p:cTn id="158" presetID="22" presetClass="entr" presetSubtype="4" fill="hold" grpId="0" nodeType="afterEffect">
                                  <p:stCondLst>
                                    <p:cond delay="0"/>
                                  </p:stCondLst>
                                  <p:childTnLst>
                                    <p:set>
                                      <p:cBhvr>
                                        <p:cTn id="159" dur="1" fill="hold">
                                          <p:stCondLst>
                                            <p:cond delay="0"/>
                                          </p:stCondLst>
                                        </p:cTn>
                                        <p:tgtEl>
                                          <p:spTgt spid="32"/>
                                        </p:tgtEl>
                                        <p:attrNameLst>
                                          <p:attrName>style.visibility</p:attrName>
                                        </p:attrNameLst>
                                      </p:cBhvr>
                                      <p:to>
                                        <p:strVal val="visible"/>
                                      </p:to>
                                    </p:set>
                                    <p:animEffect transition="in" filter="wipe(down)">
                                      <p:cBhvr>
                                        <p:cTn id="160" dur="500"/>
                                        <p:tgtEl>
                                          <p:spTgt spid="32"/>
                                        </p:tgtEl>
                                      </p:cBhvr>
                                    </p:animEffect>
                                  </p:childTnLst>
                                </p:cTn>
                              </p:par>
                              <p:par>
                                <p:cTn id="161" presetID="22" presetClass="entr" presetSubtype="4" fill="hold" nodeType="withEffect">
                                  <p:stCondLst>
                                    <p:cond delay="0"/>
                                  </p:stCondLst>
                                  <p:childTnLst>
                                    <p:set>
                                      <p:cBhvr>
                                        <p:cTn id="162" dur="1" fill="hold">
                                          <p:stCondLst>
                                            <p:cond delay="0"/>
                                          </p:stCondLst>
                                        </p:cTn>
                                        <p:tgtEl>
                                          <p:spTgt spid="27"/>
                                        </p:tgtEl>
                                        <p:attrNameLst>
                                          <p:attrName>style.visibility</p:attrName>
                                        </p:attrNameLst>
                                      </p:cBhvr>
                                      <p:to>
                                        <p:strVal val="visible"/>
                                      </p:to>
                                    </p:set>
                                    <p:animEffect transition="in" filter="wipe(down)">
                                      <p:cBhvr>
                                        <p:cTn id="163" dur="500"/>
                                        <p:tgtEl>
                                          <p:spTgt spid="27"/>
                                        </p:tgtEl>
                                      </p:cBhvr>
                                    </p:animEffect>
                                  </p:childTnLst>
                                </p:cTn>
                              </p:par>
                            </p:childTnLst>
                          </p:cTn>
                        </p:par>
                      </p:childTnLst>
                    </p:cTn>
                  </p:par>
                  <p:par>
                    <p:cTn id="164" fill="hold">
                      <p:stCondLst>
                        <p:cond delay="indefinite"/>
                      </p:stCondLst>
                      <p:childTnLst>
                        <p:par>
                          <p:cTn id="165" fill="hold">
                            <p:stCondLst>
                              <p:cond delay="0"/>
                            </p:stCondLst>
                            <p:childTnLst>
                              <p:par>
                                <p:cTn id="166" presetID="1" presetClass="exit" presetSubtype="0" fill="hold" nodeType="clickEffect">
                                  <p:stCondLst>
                                    <p:cond delay="0"/>
                                  </p:stCondLst>
                                  <p:childTnLst>
                                    <p:set>
                                      <p:cBhvr>
                                        <p:cTn id="167" dur="1" fill="hold">
                                          <p:stCondLst>
                                            <p:cond delay="0"/>
                                          </p:stCondLst>
                                        </p:cTn>
                                        <p:tgtEl>
                                          <p:spTgt spid="34"/>
                                        </p:tgtEl>
                                        <p:attrNameLst>
                                          <p:attrName>style.visibility</p:attrName>
                                        </p:attrNameLst>
                                      </p:cBhvr>
                                      <p:to>
                                        <p:strVal val="hidden"/>
                                      </p:to>
                                    </p:set>
                                  </p:childTnLst>
                                </p:cTn>
                              </p:par>
                              <p:par>
                                <p:cTn id="168" presetID="1" presetClass="exit" presetSubtype="0" fill="hold" grpId="1" nodeType="withEffect">
                                  <p:stCondLst>
                                    <p:cond delay="0"/>
                                  </p:stCondLst>
                                  <p:childTnLst>
                                    <p:set>
                                      <p:cBhvr>
                                        <p:cTn id="169" dur="1" fill="hold">
                                          <p:stCondLst>
                                            <p:cond delay="0"/>
                                          </p:stCondLst>
                                        </p:cTn>
                                        <p:tgtEl>
                                          <p:spTgt spid="23"/>
                                        </p:tgtEl>
                                        <p:attrNameLst>
                                          <p:attrName>style.visibility</p:attrName>
                                        </p:attrNameLst>
                                      </p:cBhvr>
                                      <p:to>
                                        <p:strVal val="hidden"/>
                                      </p:to>
                                    </p:set>
                                  </p:childTnLst>
                                </p:cTn>
                              </p:par>
                              <p:par>
                                <p:cTn id="170" presetID="1" presetClass="exit" presetSubtype="0" fill="hold" grpId="1" nodeType="withEffect">
                                  <p:stCondLst>
                                    <p:cond delay="0"/>
                                  </p:stCondLst>
                                  <p:childTnLst>
                                    <p:set>
                                      <p:cBhvr>
                                        <p:cTn id="171" dur="1" fill="hold">
                                          <p:stCondLst>
                                            <p:cond delay="0"/>
                                          </p:stCondLst>
                                        </p:cTn>
                                        <p:tgtEl>
                                          <p:spTgt spid="32"/>
                                        </p:tgtEl>
                                        <p:attrNameLst>
                                          <p:attrName>style.visibility</p:attrName>
                                        </p:attrNameLst>
                                      </p:cBhvr>
                                      <p:to>
                                        <p:strVal val="hidden"/>
                                      </p:to>
                                    </p:set>
                                  </p:childTnLst>
                                </p:cTn>
                              </p:par>
                              <p:par>
                                <p:cTn id="172" presetID="1" presetClass="exit" presetSubtype="0" fill="hold" nodeType="withEffect">
                                  <p:stCondLst>
                                    <p:cond delay="0"/>
                                  </p:stCondLst>
                                  <p:childTnLst>
                                    <p:set>
                                      <p:cBhvr>
                                        <p:cTn id="173" dur="1" fill="hold">
                                          <p:stCondLst>
                                            <p:cond delay="0"/>
                                          </p:stCondLst>
                                        </p:cTn>
                                        <p:tgtEl>
                                          <p:spTgt spid="27"/>
                                        </p:tgtEl>
                                        <p:attrNameLst>
                                          <p:attrName>style.visibility</p:attrName>
                                        </p:attrNameLst>
                                      </p:cBhvr>
                                      <p:to>
                                        <p:strVal val="hidden"/>
                                      </p:to>
                                    </p:set>
                                  </p:childTnLst>
                                </p:cTn>
                              </p:par>
                            </p:childTnLst>
                          </p:cTn>
                        </p:par>
                        <p:par>
                          <p:cTn id="174" fill="hold">
                            <p:stCondLst>
                              <p:cond delay="0"/>
                            </p:stCondLst>
                            <p:childTnLst>
                              <p:par>
                                <p:cTn id="175" presetID="10" presetClass="entr" presetSubtype="0" fill="hold" grpId="0" nodeType="afterEffect">
                                  <p:stCondLst>
                                    <p:cond delay="0"/>
                                  </p:stCondLst>
                                  <p:childTnLst>
                                    <p:set>
                                      <p:cBhvr>
                                        <p:cTn id="176" dur="1" fill="hold">
                                          <p:stCondLst>
                                            <p:cond delay="0"/>
                                          </p:stCondLst>
                                        </p:cTn>
                                        <p:tgtEl>
                                          <p:spTgt spid="33"/>
                                        </p:tgtEl>
                                        <p:attrNameLst>
                                          <p:attrName>style.visibility</p:attrName>
                                        </p:attrNameLst>
                                      </p:cBhvr>
                                      <p:to>
                                        <p:strVal val="visible"/>
                                      </p:to>
                                    </p:set>
                                    <p:animEffect transition="in" filter="fade">
                                      <p:cBhvr>
                                        <p:cTn id="177" dur="500"/>
                                        <p:tgtEl>
                                          <p:spTgt spid="33"/>
                                        </p:tgtEl>
                                      </p:cBhvr>
                                    </p:animEffect>
                                  </p:childTnLst>
                                </p:cTn>
                              </p:par>
                            </p:childTnLst>
                          </p:cTn>
                        </p:par>
                      </p:childTnLst>
                    </p:cTn>
                  </p:par>
                  <p:par>
                    <p:cTn id="178" fill="hold">
                      <p:stCondLst>
                        <p:cond delay="indefinite"/>
                      </p:stCondLst>
                      <p:childTnLst>
                        <p:par>
                          <p:cTn id="179" fill="hold">
                            <p:stCondLst>
                              <p:cond delay="0"/>
                            </p:stCondLst>
                            <p:childTnLst>
                              <p:par>
                                <p:cTn id="180" presetID="1" presetClass="exit" presetSubtype="0" fill="hold" grpId="1" nodeType="clickEffect">
                                  <p:stCondLst>
                                    <p:cond delay="0"/>
                                  </p:stCondLst>
                                  <p:childTnLst>
                                    <p:set>
                                      <p:cBhvr>
                                        <p:cTn id="181" dur="1" fill="hold">
                                          <p:stCondLst>
                                            <p:cond delay="0"/>
                                          </p:stCondLst>
                                        </p:cTn>
                                        <p:tgtEl>
                                          <p:spTgt spid="28"/>
                                        </p:tgtEl>
                                        <p:attrNameLst>
                                          <p:attrName>style.visibility</p:attrName>
                                        </p:attrNameLst>
                                      </p:cBhvr>
                                      <p:to>
                                        <p:strVal val="hidden"/>
                                      </p:to>
                                    </p:set>
                                  </p:childTnLst>
                                </p:cTn>
                              </p:par>
                              <p:par>
                                <p:cTn id="182" presetID="1" presetClass="exit" presetSubtype="0" fill="hold" grpId="1" nodeType="withEffect">
                                  <p:stCondLst>
                                    <p:cond delay="0"/>
                                  </p:stCondLst>
                                  <p:childTnLst>
                                    <p:set>
                                      <p:cBhvr>
                                        <p:cTn id="183" dur="1" fill="hold">
                                          <p:stCondLst>
                                            <p:cond delay="0"/>
                                          </p:stCondLst>
                                        </p:cTn>
                                        <p:tgtEl>
                                          <p:spTgt spid="60"/>
                                        </p:tgtEl>
                                        <p:attrNameLst>
                                          <p:attrName>style.visibility</p:attrName>
                                        </p:attrNameLst>
                                      </p:cBhvr>
                                      <p:to>
                                        <p:strVal val="hidden"/>
                                      </p:to>
                                    </p:set>
                                  </p:childTnLst>
                                </p:cTn>
                              </p:par>
                              <p:par>
                                <p:cTn id="184" presetID="1" presetClass="exit" presetSubtype="0" fill="hold" grpId="1" nodeType="withEffect">
                                  <p:stCondLst>
                                    <p:cond delay="0"/>
                                  </p:stCondLst>
                                  <p:childTnLst>
                                    <p:set>
                                      <p:cBhvr>
                                        <p:cTn id="185" dur="1" fill="hold">
                                          <p:stCondLst>
                                            <p:cond delay="0"/>
                                          </p:stCondLst>
                                        </p:cTn>
                                        <p:tgtEl>
                                          <p:spTgt spid="36"/>
                                        </p:tgtEl>
                                        <p:attrNameLst>
                                          <p:attrName>style.visibility</p:attrName>
                                        </p:attrNameLst>
                                      </p:cBhvr>
                                      <p:to>
                                        <p:strVal val="hidden"/>
                                      </p:to>
                                    </p:set>
                                  </p:childTnLst>
                                </p:cTn>
                              </p:par>
                              <p:par>
                                <p:cTn id="186" presetID="1" presetClass="exit" presetSubtype="0" fill="hold" grpId="1" nodeType="withEffect">
                                  <p:stCondLst>
                                    <p:cond delay="0"/>
                                  </p:stCondLst>
                                  <p:childTnLst>
                                    <p:set>
                                      <p:cBhvr>
                                        <p:cTn id="187" dur="1" fill="hold">
                                          <p:stCondLst>
                                            <p:cond delay="0"/>
                                          </p:stCondLst>
                                        </p:cTn>
                                        <p:tgtEl>
                                          <p:spTgt spid="30"/>
                                        </p:tgtEl>
                                        <p:attrNameLst>
                                          <p:attrName>style.visibility</p:attrName>
                                        </p:attrNameLst>
                                      </p:cBhvr>
                                      <p:to>
                                        <p:strVal val="hidden"/>
                                      </p:to>
                                    </p:set>
                                  </p:childTnLst>
                                </p:cTn>
                              </p:par>
                              <p:par>
                                <p:cTn id="188" presetID="1" presetClass="exit" presetSubtype="0" fill="hold" grpId="1" nodeType="withEffect">
                                  <p:stCondLst>
                                    <p:cond delay="0"/>
                                  </p:stCondLst>
                                  <p:childTnLst>
                                    <p:set>
                                      <p:cBhvr>
                                        <p:cTn id="189" dur="1" fill="hold">
                                          <p:stCondLst>
                                            <p:cond delay="0"/>
                                          </p:stCondLst>
                                        </p:cTn>
                                        <p:tgtEl>
                                          <p:spTgt spid="31"/>
                                        </p:tgtEl>
                                        <p:attrNameLst>
                                          <p:attrName>style.visibility</p:attrName>
                                        </p:attrNameLst>
                                      </p:cBhvr>
                                      <p:to>
                                        <p:strVal val="hidden"/>
                                      </p:to>
                                    </p:set>
                                  </p:childTnLst>
                                </p:cTn>
                              </p:par>
                              <p:par>
                                <p:cTn id="190" presetID="1" presetClass="exit" presetSubtype="0" fill="hold" grpId="1" nodeType="withEffect">
                                  <p:stCondLst>
                                    <p:cond delay="0"/>
                                  </p:stCondLst>
                                  <p:childTnLst>
                                    <p:set>
                                      <p:cBhvr>
                                        <p:cTn id="191" dur="1" fill="hold">
                                          <p:stCondLst>
                                            <p:cond delay="0"/>
                                          </p:stCondLst>
                                        </p:cTn>
                                        <p:tgtEl>
                                          <p:spTgt spid="33"/>
                                        </p:tgtEl>
                                        <p:attrNameLst>
                                          <p:attrName>style.visibility</p:attrName>
                                        </p:attrNameLst>
                                      </p:cBhvr>
                                      <p:to>
                                        <p:strVal val="hidden"/>
                                      </p:to>
                                    </p:set>
                                  </p:childTnLst>
                                </p:cTn>
                              </p:par>
                            </p:childTnLst>
                          </p:cTn>
                        </p:par>
                        <p:par>
                          <p:cTn id="192" fill="hold">
                            <p:stCondLst>
                              <p:cond delay="0"/>
                            </p:stCondLst>
                            <p:childTnLst>
                              <p:par>
                                <p:cTn id="193" presetID="3" presetClass="entr" presetSubtype="10" fill="hold" grpId="0" nodeType="afterEffect">
                                  <p:stCondLst>
                                    <p:cond delay="0"/>
                                  </p:stCondLst>
                                  <p:childTnLst>
                                    <p:set>
                                      <p:cBhvr>
                                        <p:cTn id="194" dur="1" fill="hold">
                                          <p:stCondLst>
                                            <p:cond delay="0"/>
                                          </p:stCondLst>
                                        </p:cTn>
                                        <p:tgtEl>
                                          <p:spTgt spid="41">
                                            <p:graphicEl>
                                              <a:dgm id="{39F3FC86-937C-4391-8C37-9A11612E0DC6}"/>
                                            </p:graphicEl>
                                          </p:spTgt>
                                        </p:tgtEl>
                                        <p:attrNameLst>
                                          <p:attrName>style.visibility</p:attrName>
                                        </p:attrNameLst>
                                      </p:cBhvr>
                                      <p:to>
                                        <p:strVal val="visible"/>
                                      </p:to>
                                    </p:set>
                                    <p:animEffect transition="in" filter="blinds(horizontal)">
                                      <p:cBhvr>
                                        <p:cTn id="195" dur="500"/>
                                        <p:tgtEl>
                                          <p:spTgt spid="41">
                                            <p:graphicEl>
                                              <a:dgm id="{39F3FC86-937C-4391-8C37-9A11612E0DC6}"/>
                                            </p:graphicEl>
                                          </p:spTgt>
                                        </p:tgtEl>
                                      </p:cBhvr>
                                    </p:animEffect>
                                  </p:childTnLst>
                                </p:cTn>
                              </p:par>
                            </p:childTnLst>
                          </p:cTn>
                        </p:par>
                        <p:par>
                          <p:cTn id="196" fill="hold">
                            <p:stCondLst>
                              <p:cond delay="500"/>
                            </p:stCondLst>
                            <p:childTnLst>
                              <p:par>
                                <p:cTn id="197" presetID="3" presetClass="entr" presetSubtype="10" fill="hold" grpId="0" nodeType="afterEffect">
                                  <p:stCondLst>
                                    <p:cond delay="1000"/>
                                  </p:stCondLst>
                                  <p:childTnLst>
                                    <p:set>
                                      <p:cBhvr>
                                        <p:cTn id="198" dur="1" fill="hold">
                                          <p:stCondLst>
                                            <p:cond delay="0"/>
                                          </p:stCondLst>
                                        </p:cTn>
                                        <p:tgtEl>
                                          <p:spTgt spid="41">
                                            <p:graphicEl>
                                              <a:dgm id="{055C4DD7-B005-4F6D-9800-2CEE0269DE31}"/>
                                            </p:graphicEl>
                                          </p:spTgt>
                                        </p:tgtEl>
                                        <p:attrNameLst>
                                          <p:attrName>style.visibility</p:attrName>
                                        </p:attrNameLst>
                                      </p:cBhvr>
                                      <p:to>
                                        <p:strVal val="visible"/>
                                      </p:to>
                                    </p:set>
                                    <p:animEffect transition="in" filter="blinds(horizontal)">
                                      <p:cBhvr>
                                        <p:cTn id="199" dur="500"/>
                                        <p:tgtEl>
                                          <p:spTgt spid="41">
                                            <p:graphicEl>
                                              <a:dgm id="{055C4DD7-B005-4F6D-9800-2CEE0269DE31}"/>
                                            </p:graphicEl>
                                          </p:spTgt>
                                        </p:tgtEl>
                                      </p:cBhvr>
                                    </p:animEffect>
                                  </p:childTnLst>
                                </p:cTn>
                              </p:par>
                            </p:childTnLst>
                          </p:cTn>
                        </p:par>
                        <p:par>
                          <p:cTn id="200" fill="hold">
                            <p:stCondLst>
                              <p:cond delay="2000"/>
                            </p:stCondLst>
                            <p:childTnLst>
                              <p:par>
                                <p:cTn id="201" presetID="3" presetClass="entr" presetSubtype="10" fill="hold" grpId="0" nodeType="afterEffect">
                                  <p:stCondLst>
                                    <p:cond delay="1000"/>
                                  </p:stCondLst>
                                  <p:childTnLst>
                                    <p:set>
                                      <p:cBhvr>
                                        <p:cTn id="202" dur="1" fill="hold">
                                          <p:stCondLst>
                                            <p:cond delay="0"/>
                                          </p:stCondLst>
                                        </p:cTn>
                                        <p:tgtEl>
                                          <p:spTgt spid="41">
                                            <p:graphicEl>
                                              <a:dgm id="{D5F27B19-49D6-4B72-9C57-A612C9A69509}"/>
                                            </p:graphicEl>
                                          </p:spTgt>
                                        </p:tgtEl>
                                        <p:attrNameLst>
                                          <p:attrName>style.visibility</p:attrName>
                                        </p:attrNameLst>
                                      </p:cBhvr>
                                      <p:to>
                                        <p:strVal val="visible"/>
                                      </p:to>
                                    </p:set>
                                    <p:animEffect transition="in" filter="blinds(horizontal)">
                                      <p:cBhvr>
                                        <p:cTn id="203" dur="500"/>
                                        <p:tgtEl>
                                          <p:spTgt spid="41">
                                            <p:graphicEl>
                                              <a:dgm id="{D5F27B19-49D6-4B72-9C57-A612C9A6950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23" grpId="0" animBg="1"/>
      <p:bldP spid="23" grpId="1" animBg="1"/>
      <p:bldP spid="22" grpId="0" uiExpand="1" build="allAtOnce"/>
      <p:bldP spid="60" grpId="0" animBg="1"/>
      <p:bldP spid="60" grpId="1" animBg="1"/>
      <p:bldP spid="28" grpId="0" animBg="1"/>
      <p:bldP spid="28" grpId="1" animBg="1"/>
      <p:bldP spid="36" grpId="0" animBg="1"/>
      <p:bldP spid="36" grpId="1" animBg="1"/>
      <p:bldP spid="30" grpId="0" animBg="1"/>
      <p:bldP spid="30" grpId="1" animBg="1"/>
      <p:bldP spid="31" grpId="0" animBg="1"/>
      <p:bldP spid="31" grpId="1" animBg="1"/>
      <p:bldP spid="57" grpId="0" animBg="1"/>
      <p:bldP spid="58" grpId="0" animBg="1"/>
      <p:bldGraphic spid="41" grpId="0" uiExpand="1">
        <p:bldSub>
          <a:bldDgm bld="one"/>
        </p:bldSub>
      </p:bldGraphic>
      <p:bldP spid="6" grpId="0" animBg="1"/>
      <p:bldP spid="6" grpId="1" animBg="1"/>
      <p:bldP spid="24" grpId="0" animBg="1"/>
      <p:bldP spid="24" grpId="1" animBg="1"/>
      <p:bldP spid="25" grpId="0" animBg="1"/>
      <p:bldP spid="25" grpId="1" animBg="1"/>
      <p:bldP spid="26" grpId="0" animBg="1"/>
      <p:bldP spid="26" grpId="1" animBg="1"/>
      <p:bldP spid="29" grpId="0" animBg="1"/>
      <p:bldP spid="29" grpId="1" animBg="1"/>
      <p:bldP spid="37" grpId="0" animBg="1"/>
      <p:bldP spid="37" grpId="1" animBg="1"/>
      <p:bldP spid="38" grpId="0" animBg="1"/>
      <p:bldP spid="38" grpId="1" animBg="1"/>
      <p:bldP spid="39" grpId="0" animBg="1"/>
      <p:bldP spid="39" grpId="1" animBg="1"/>
      <p:bldP spid="40" grpId="0" animBg="1"/>
      <p:bldP spid="40" grpId="1" animBg="1"/>
      <p:bldP spid="42" grpId="0" animBg="1"/>
      <p:bldP spid="42" grpId="1" animBg="1"/>
      <p:bldP spid="33" grpId="0" animBg="1"/>
      <p:bldP spid="3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Predicate Acquisition Latency</a:t>
            </a:r>
            <a:endParaRPr lang="en-US" dirty="0"/>
          </a:p>
        </p:txBody>
      </p:sp>
      <p:sp>
        <p:nvSpPr>
          <p:cNvPr id="36" name="Slide Number Placeholder 35"/>
          <p:cNvSpPr>
            <a:spLocks noGrp="1"/>
          </p:cNvSpPr>
          <p:nvPr>
            <p:ph type="sldNum" sz="quarter" idx="12"/>
          </p:nvPr>
        </p:nvSpPr>
        <p:spPr/>
        <p:txBody>
          <a:bodyPr/>
          <a:lstStyle/>
          <a:p>
            <a:fld id="{B6F15528-21DE-4FAA-801E-634DDDAF4B2B}" type="slidenum">
              <a:rPr lang="en-US" smtClean="0"/>
              <a:pPr/>
              <a:t>8</a:t>
            </a:fld>
            <a:endParaRPr lang="en-US"/>
          </a:p>
        </p:txBody>
      </p:sp>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3461" y="2767868"/>
            <a:ext cx="1789023" cy="894513"/>
          </a:xfrm>
          <a:prstGeom prst="rect">
            <a:avLst/>
          </a:prstGeom>
        </p:spPr>
      </p:pic>
      <p:pic>
        <p:nvPicPr>
          <p:cNvPr id="41"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5867" y="2663046"/>
            <a:ext cx="1247927" cy="999336"/>
          </a:xfrm>
          <a:prstGeom prst="rect">
            <a:avLst/>
          </a:prstGeom>
        </p:spPr>
      </p:pic>
      <p:pic>
        <p:nvPicPr>
          <p:cNvPr id="49" name="Picture 48"/>
          <p:cNvPicPr>
            <a:picLocks noChangeAspect="1"/>
          </p:cNvPicPr>
          <p:nvPr/>
        </p:nvPicPr>
        <p:blipFill>
          <a:blip r:embed="rId6"/>
          <a:stretch>
            <a:fillRect/>
          </a:stretch>
        </p:blipFill>
        <p:spPr>
          <a:xfrm>
            <a:off x="4152788" y="2500487"/>
            <a:ext cx="799550" cy="1276995"/>
          </a:xfrm>
          <a:prstGeom prst="rect">
            <a:avLst/>
          </a:prstGeom>
        </p:spPr>
      </p:pic>
      <p:pic>
        <p:nvPicPr>
          <p:cNvPr id="50" name="Picture 49"/>
          <p:cNvPicPr>
            <a:picLocks noChangeAspect="1"/>
          </p:cNvPicPr>
          <p:nvPr/>
        </p:nvPicPr>
        <p:blipFill>
          <a:blip r:embed="rId7"/>
          <a:stretch>
            <a:fillRect/>
          </a:stretch>
        </p:blipFill>
        <p:spPr>
          <a:xfrm>
            <a:off x="5017449" y="2887341"/>
            <a:ext cx="1558843" cy="432000"/>
          </a:xfrm>
          <a:prstGeom prst="rect">
            <a:avLst/>
          </a:prstGeom>
        </p:spPr>
      </p:pic>
      <p:pic>
        <p:nvPicPr>
          <p:cNvPr id="51" name="Picture 50"/>
          <p:cNvPicPr>
            <a:picLocks noChangeAspect="1"/>
          </p:cNvPicPr>
          <p:nvPr/>
        </p:nvPicPr>
        <p:blipFill>
          <a:blip r:embed="rId7"/>
          <a:stretch>
            <a:fillRect/>
          </a:stretch>
        </p:blipFill>
        <p:spPr>
          <a:xfrm>
            <a:off x="2635600" y="2887341"/>
            <a:ext cx="1558843" cy="432000"/>
          </a:xfrm>
          <a:prstGeom prst="rect">
            <a:avLst/>
          </a:prstGeom>
        </p:spPr>
      </p:pic>
      <p:sp>
        <p:nvSpPr>
          <p:cNvPr id="52" name="Rounded Rectangle 51"/>
          <p:cNvSpPr/>
          <p:nvPr/>
        </p:nvSpPr>
        <p:spPr bwMode="auto">
          <a:xfrm>
            <a:off x="3581400" y="2611170"/>
            <a:ext cx="1440564" cy="857932"/>
          </a:xfrm>
          <a:prstGeom prst="roundRect">
            <a:avLst/>
          </a:prstGeom>
          <a:solidFill>
            <a:schemeClr val="bg1"/>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b="1" dirty="0">
                <a:solidFill>
                  <a:srgbClr val="000000"/>
                </a:solidFill>
                <a:latin typeface="Andale Mono"/>
              </a:rPr>
              <a:t>w</a:t>
            </a:r>
            <a:r>
              <a:rPr lang="en-US" sz="1600" b="1" dirty="0" smtClean="0">
                <a:solidFill>
                  <a:srgbClr val="000000"/>
                </a:solidFill>
                <a:latin typeface="Andale Mono"/>
              </a:rPr>
              <a:t>eather?</a:t>
            </a:r>
          </a:p>
          <a:p>
            <a:pPr algn="ctr"/>
            <a:r>
              <a:rPr lang="en-US" sz="1600" b="1" dirty="0" err="1" smtClean="0">
                <a:solidFill>
                  <a:srgbClr val="000000"/>
                </a:solidFill>
                <a:latin typeface="Andale Mono"/>
              </a:rPr>
              <a:t>speedlimit</a:t>
            </a:r>
            <a:r>
              <a:rPr lang="en-US" sz="1600" b="1" dirty="0" smtClean="0"/>
              <a:t>?</a:t>
            </a:r>
          </a:p>
          <a:p>
            <a:pPr algn="ctr"/>
            <a:r>
              <a:rPr lang="en-US" sz="1600" b="1" dirty="0">
                <a:solidFill>
                  <a:srgbClr val="000000"/>
                </a:solidFill>
                <a:latin typeface="Andale Mono"/>
              </a:rPr>
              <a:t>road</a:t>
            </a:r>
            <a:r>
              <a:rPr lang="en-US" sz="1600" b="1" dirty="0" smtClean="0"/>
              <a:t>?</a:t>
            </a:r>
            <a:endParaRPr lang="en-US" sz="1600" b="1" dirty="0"/>
          </a:p>
        </p:txBody>
      </p:sp>
      <p:sp>
        <p:nvSpPr>
          <p:cNvPr id="53" name="Rounded Rectangle 52"/>
          <p:cNvSpPr/>
          <p:nvPr/>
        </p:nvSpPr>
        <p:spPr bwMode="auto">
          <a:xfrm>
            <a:off x="3961501" y="2678290"/>
            <a:ext cx="1401987" cy="549127"/>
          </a:xfrm>
          <a:prstGeom prst="roundRect">
            <a:avLst/>
          </a:prstGeom>
          <a:solidFill>
            <a:schemeClr val="bg1"/>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b="1" dirty="0" err="1" smtClean="0">
                <a:solidFill>
                  <a:srgbClr val="000000"/>
                </a:solidFill>
                <a:latin typeface="Andale Mono"/>
              </a:rPr>
              <a:t>yawrate</a:t>
            </a:r>
            <a:r>
              <a:rPr lang="en-US" sz="1600" b="1" dirty="0" smtClean="0">
                <a:solidFill>
                  <a:srgbClr val="000000"/>
                </a:solidFill>
                <a:latin typeface="Andale Mono"/>
              </a:rPr>
              <a:t>?</a:t>
            </a:r>
          </a:p>
          <a:p>
            <a:pPr algn="ctr"/>
            <a:r>
              <a:rPr lang="en-US" sz="1600" b="1" dirty="0" smtClean="0">
                <a:solidFill>
                  <a:srgbClr val="000000"/>
                </a:solidFill>
                <a:latin typeface="Andale Mono"/>
              </a:rPr>
              <a:t>speed</a:t>
            </a:r>
            <a:r>
              <a:rPr lang="en-US" sz="1600" b="1" dirty="0" smtClean="0"/>
              <a:t>?</a:t>
            </a:r>
            <a:endParaRPr lang="en-US" sz="1600" b="1" dirty="0"/>
          </a:p>
        </p:txBody>
      </p:sp>
      <p:pic>
        <p:nvPicPr>
          <p:cNvPr id="54" name="Picture 9" descr="C:\Users\Xing\Desktop\Untitled.png"/>
          <p:cNvPicPr>
            <a:picLocks noChangeAspect="1" noChangeArrowheads="1"/>
          </p:cNvPicPr>
          <p:nvPr/>
        </p:nvPicPr>
        <p:blipFill>
          <a:blip r:embed="rId8" cstate="print"/>
          <a:srcRect/>
          <a:stretch>
            <a:fillRect/>
          </a:stretch>
        </p:blipFill>
        <p:spPr bwMode="auto">
          <a:xfrm>
            <a:off x="7777800" y="2193411"/>
            <a:ext cx="985200" cy="990101"/>
          </a:xfrm>
          <a:prstGeom prst="ellipse">
            <a:avLst/>
          </a:prstGeom>
          <a:ln>
            <a:noFill/>
          </a:ln>
          <a:effectLst>
            <a:softEdge rad="112500"/>
          </a:effectLst>
        </p:spPr>
      </p:pic>
      <p:pic>
        <p:nvPicPr>
          <p:cNvPr id="55" name="Picture 9" descr="C:\Users\Xing\Desktop\Untitled.png"/>
          <p:cNvPicPr>
            <a:picLocks noChangeAspect="1" noChangeArrowheads="1"/>
          </p:cNvPicPr>
          <p:nvPr/>
        </p:nvPicPr>
        <p:blipFill>
          <a:blip r:embed="rId8" cstate="print"/>
          <a:srcRect/>
          <a:stretch>
            <a:fillRect/>
          </a:stretch>
        </p:blipFill>
        <p:spPr bwMode="auto">
          <a:xfrm>
            <a:off x="571847" y="2167995"/>
            <a:ext cx="985200" cy="990101"/>
          </a:xfrm>
          <a:prstGeom prst="ellipse">
            <a:avLst/>
          </a:prstGeom>
          <a:ln>
            <a:noFill/>
          </a:ln>
          <a:effectLst>
            <a:softEdge rad="112500"/>
          </a:effectLst>
        </p:spPr>
      </p:pic>
      <p:sp>
        <p:nvSpPr>
          <p:cNvPr id="56" name="Rounded Rectangle 55"/>
          <p:cNvSpPr/>
          <p:nvPr/>
        </p:nvSpPr>
        <p:spPr bwMode="auto">
          <a:xfrm>
            <a:off x="6790184" y="3200399"/>
            <a:ext cx="1277684" cy="404862"/>
          </a:xfrm>
          <a:prstGeom prst="roundRect">
            <a:avLst/>
          </a:prstGeom>
          <a:solidFill>
            <a:schemeClr val="bg1"/>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b="1" dirty="0" err="1" smtClean="0">
                <a:solidFill>
                  <a:srgbClr val="000000"/>
                </a:solidFill>
                <a:latin typeface="Andale Mono"/>
              </a:rPr>
              <a:t>yawrate</a:t>
            </a:r>
            <a:r>
              <a:rPr lang="en-US" sz="1600" b="1" dirty="0" smtClean="0">
                <a:solidFill>
                  <a:srgbClr val="000000"/>
                </a:solidFill>
                <a:latin typeface="Andale Mono"/>
              </a:rPr>
              <a:t>=10</a:t>
            </a:r>
          </a:p>
        </p:txBody>
      </p:sp>
      <p:sp>
        <p:nvSpPr>
          <p:cNvPr id="57" name="Rounded Rectangle 56"/>
          <p:cNvSpPr/>
          <p:nvPr/>
        </p:nvSpPr>
        <p:spPr bwMode="auto">
          <a:xfrm>
            <a:off x="6815862" y="3210933"/>
            <a:ext cx="1277684" cy="404862"/>
          </a:xfrm>
          <a:prstGeom prst="roundRect">
            <a:avLst/>
          </a:prstGeom>
          <a:solidFill>
            <a:schemeClr val="bg1"/>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b="1" dirty="0" smtClean="0">
                <a:solidFill>
                  <a:srgbClr val="000000"/>
                </a:solidFill>
                <a:latin typeface="Andale Mono"/>
              </a:rPr>
              <a:t>speed=35</a:t>
            </a:r>
          </a:p>
        </p:txBody>
      </p:sp>
      <p:sp>
        <p:nvSpPr>
          <p:cNvPr id="58" name="Rounded Rectangle 57"/>
          <p:cNvSpPr/>
          <p:nvPr/>
        </p:nvSpPr>
        <p:spPr bwMode="auto">
          <a:xfrm>
            <a:off x="3691661" y="3698766"/>
            <a:ext cx="1947139" cy="2549634"/>
          </a:xfrm>
          <a:prstGeom prst="roundRect">
            <a:avLst/>
          </a:prstGeom>
          <a:noFill/>
          <a:ln w="31750" cap="flat" cmpd="sng" algn="ctr">
            <a:solidFill>
              <a:schemeClr val="accent6">
                <a:lumMod val="60000"/>
                <a:lumOff val="40000"/>
              </a:schemeClr>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228600" indent="-228600">
              <a:buAutoNum type="arabicPeriod"/>
            </a:pPr>
            <a:endParaRPr lang="en-US" b="1" dirty="0" smtClean="0">
              <a:solidFill>
                <a:schemeClr val="tx1"/>
              </a:solidFill>
              <a:latin typeface="Andale Mono"/>
              <a:cs typeface="Andale Mono"/>
            </a:endParaRPr>
          </a:p>
        </p:txBody>
      </p:sp>
      <p:sp>
        <p:nvSpPr>
          <p:cNvPr id="59" name="Rounded Rectangle 58"/>
          <p:cNvSpPr/>
          <p:nvPr/>
        </p:nvSpPr>
        <p:spPr bwMode="auto">
          <a:xfrm>
            <a:off x="1043448" y="3343202"/>
            <a:ext cx="1737574" cy="404862"/>
          </a:xfrm>
          <a:prstGeom prst="roundRect">
            <a:avLst/>
          </a:prstGeom>
          <a:solidFill>
            <a:schemeClr val="bg1"/>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b="1" dirty="0" err="1" smtClean="0">
                <a:solidFill>
                  <a:srgbClr val="000000"/>
                </a:solidFill>
                <a:latin typeface="Andale Mono"/>
              </a:rPr>
              <a:t>speedlimit</a:t>
            </a:r>
            <a:r>
              <a:rPr lang="en-US" sz="1600" b="1" dirty="0" smtClean="0">
                <a:solidFill>
                  <a:srgbClr val="000000"/>
                </a:solidFill>
                <a:latin typeface="Andale Mono"/>
              </a:rPr>
              <a:t>=30</a:t>
            </a:r>
          </a:p>
        </p:txBody>
      </p:sp>
      <p:sp>
        <p:nvSpPr>
          <p:cNvPr id="61" name="Rounded Rectangle 60"/>
          <p:cNvSpPr/>
          <p:nvPr/>
        </p:nvSpPr>
        <p:spPr bwMode="auto">
          <a:xfrm>
            <a:off x="1024662" y="3352800"/>
            <a:ext cx="1737574" cy="404862"/>
          </a:xfrm>
          <a:prstGeom prst="roundRect">
            <a:avLst/>
          </a:prstGeom>
          <a:solidFill>
            <a:schemeClr val="bg1"/>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b="1" dirty="0" smtClean="0">
                <a:solidFill>
                  <a:srgbClr val="000000"/>
                </a:solidFill>
                <a:latin typeface="Andale Mono"/>
              </a:rPr>
              <a:t>road=False</a:t>
            </a:r>
          </a:p>
        </p:txBody>
      </p:sp>
      <p:pic>
        <p:nvPicPr>
          <p:cNvPr id="2050" name="Picture 2" descr="http://etc-mysitemyway.s3.amazonaws.com/icons/legacy-previews/icons/blue-jelly-icons-business/078642-blue-jelly-icon-business-thumbs-up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61682" y="4236838"/>
            <a:ext cx="1376411" cy="137641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2919545" y="3822206"/>
            <a:ext cx="990951" cy="369332"/>
          </a:xfrm>
          <a:prstGeom prst="rect">
            <a:avLst/>
          </a:prstGeom>
          <a:noFill/>
        </p:spPr>
        <p:txBody>
          <a:bodyPr wrap="square" rtlCol="0">
            <a:spAutoFit/>
          </a:bodyPr>
          <a:lstStyle/>
          <a:p>
            <a:r>
              <a:rPr lang="en-US" dirty="0" smtClean="0"/>
              <a:t>10 </a:t>
            </a:r>
            <a:r>
              <a:rPr lang="en-US" dirty="0" err="1" smtClean="0"/>
              <a:t>ms</a:t>
            </a:r>
            <a:endParaRPr lang="en-US" dirty="0" smtClean="0"/>
          </a:p>
        </p:txBody>
      </p:sp>
      <p:sp>
        <p:nvSpPr>
          <p:cNvPr id="23" name="TextBox 22"/>
          <p:cNvSpPr txBox="1"/>
          <p:nvPr/>
        </p:nvSpPr>
        <p:spPr>
          <a:xfrm>
            <a:off x="2777262" y="4237063"/>
            <a:ext cx="990951" cy="369332"/>
          </a:xfrm>
          <a:prstGeom prst="rect">
            <a:avLst/>
          </a:prstGeom>
          <a:noFill/>
        </p:spPr>
        <p:txBody>
          <a:bodyPr wrap="square" rtlCol="0">
            <a:spAutoFit/>
          </a:bodyPr>
          <a:lstStyle/>
          <a:p>
            <a:r>
              <a:rPr lang="en-US" dirty="0" smtClean="0"/>
              <a:t>100 </a:t>
            </a:r>
            <a:r>
              <a:rPr lang="en-US" dirty="0" err="1" smtClean="0"/>
              <a:t>ms</a:t>
            </a:r>
            <a:endParaRPr lang="en-US" dirty="0" smtClean="0"/>
          </a:p>
        </p:txBody>
      </p:sp>
      <p:sp>
        <p:nvSpPr>
          <p:cNvPr id="24" name="TextBox 23"/>
          <p:cNvSpPr txBox="1"/>
          <p:nvPr/>
        </p:nvSpPr>
        <p:spPr>
          <a:xfrm>
            <a:off x="2776911" y="4682595"/>
            <a:ext cx="990951" cy="369332"/>
          </a:xfrm>
          <a:prstGeom prst="rect">
            <a:avLst/>
          </a:prstGeom>
          <a:noFill/>
        </p:spPr>
        <p:txBody>
          <a:bodyPr wrap="square" rtlCol="0">
            <a:spAutoFit/>
          </a:bodyPr>
          <a:lstStyle/>
          <a:p>
            <a:r>
              <a:rPr lang="en-US" dirty="0"/>
              <a:t>4</a:t>
            </a:r>
            <a:r>
              <a:rPr lang="en-US" dirty="0" smtClean="0"/>
              <a:t>00 </a:t>
            </a:r>
            <a:r>
              <a:rPr lang="en-US" dirty="0" err="1" smtClean="0"/>
              <a:t>ms</a:t>
            </a:r>
            <a:endParaRPr lang="en-US" dirty="0" smtClean="0"/>
          </a:p>
        </p:txBody>
      </p:sp>
      <p:sp>
        <p:nvSpPr>
          <p:cNvPr id="25" name="TextBox 24"/>
          <p:cNvSpPr txBox="1"/>
          <p:nvPr/>
        </p:nvSpPr>
        <p:spPr>
          <a:xfrm>
            <a:off x="2776911" y="5193268"/>
            <a:ext cx="990951" cy="369332"/>
          </a:xfrm>
          <a:prstGeom prst="rect">
            <a:avLst/>
          </a:prstGeom>
          <a:noFill/>
        </p:spPr>
        <p:txBody>
          <a:bodyPr wrap="square" rtlCol="0">
            <a:spAutoFit/>
          </a:bodyPr>
          <a:lstStyle/>
          <a:p>
            <a:r>
              <a:rPr lang="en-US" dirty="0"/>
              <a:t>6</a:t>
            </a:r>
            <a:r>
              <a:rPr lang="en-US" dirty="0" smtClean="0"/>
              <a:t>00 </a:t>
            </a:r>
            <a:r>
              <a:rPr lang="en-US" dirty="0" err="1" smtClean="0"/>
              <a:t>ms</a:t>
            </a:r>
            <a:endParaRPr lang="en-US" dirty="0" smtClean="0"/>
          </a:p>
        </p:txBody>
      </p:sp>
      <p:sp>
        <p:nvSpPr>
          <p:cNvPr id="26" name="Left Brace 25"/>
          <p:cNvSpPr/>
          <p:nvPr/>
        </p:nvSpPr>
        <p:spPr bwMode="auto">
          <a:xfrm>
            <a:off x="2564630" y="3966916"/>
            <a:ext cx="288832" cy="2052883"/>
          </a:xfrm>
          <a:prstGeom prst="leftBrace">
            <a:avLst>
              <a:gd name="adj1" fmla="val 8333"/>
              <a:gd name="adj2" fmla="val 50822"/>
            </a:avLst>
          </a:prstGeom>
          <a:solidFill>
            <a:srgbClr val="FFFF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pitchFamily="-65" charset="0"/>
              <a:ea typeface="ヒラギノ角ゴ ProN W3" pitchFamily="-65" charset="-128"/>
              <a:cs typeface="ヒラギノ角ゴ ProN W3" pitchFamily="-65" charset="-128"/>
              <a:sym typeface="Gill Sans" pitchFamily="-65" charset="0"/>
            </a:endParaRPr>
          </a:p>
        </p:txBody>
      </p:sp>
      <p:sp>
        <p:nvSpPr>
          <p:cNvPr id="28" name="Rounded Rectangle 27"/>
          <p:cNvSpPr/>
          <p:nvPr/>
        </p:nvSpPr>
        <p:spPr bwMode="auto">
          <a:xfrm>
            <a:off x="282753" y="4201370"/>
            <a:ext cx="2158995" cy="1285030"/>
          </a:xfrm>
          <a:prstGeom prst="roundRect">
            <a:avLst/>
          </a:prstGeom>
          <a:solidFill>
            <a:srgbClr val="6B6BCF"/>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smtClean="0">
                <a:solidFill>
                  <a:schemeClr val="bg1"/>
                </a:solidFill>
                <a:latin typeface="Calibri"/>
                <a:ea typeface="ヒラギノ角ゴ ProN W3" pitchFamily="-65" charset="-128"/>
                <a:cs typeface="Calibri"/>
                <a:sym typeface="Gill Sans" pitchFamily="-65" charset="0"/>
              </a:rPr>
              <a:t>Predicate Acquisition Latency</a:t>
            </a:r>
            <a:endParaRPr lang="en-US" sz="2800" dirty="0">
              <a:solidFill>
                <a:schemeClr val="bg1"/>
              </a:solidFill>
              <a:latin typeface="Calibri"/>
              <a:ea typeface="ヒラギノ角ゴ ProN W3" pitchFamily="-65" charset="-128"/>
              <a:cs typeface="Calibri"/>
              <a:sym typeface="Gill Sans" pitchFamily="-65" charset="0"/>
            </a:endParaRPr>
          </a:p>
        </p:txBody>
      </p:sp>
      <mc:AlternateContent xmlns:mc="http://schemas.openxmlformats.org/markup-compatibility/2006" xmlns:a14="http://schemas.microsoft.com/office/drawing/2010/main">
        <mc:Choice Requires="a14">
          <p:sp>
            <p:nvSpPr>
              <p:cNvPr id="30" name="TextBox 29"/>
              <p:cNvSpPr txBox="1"/>
              <p:nvPr/>
            </p:nvSpPr>
            <p:spPr>
              <a:xfrm>
                <a:off x="230430" y="1122208"/>
                <a:ext cx="7812038" cy="163121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1" i="1" smtClean="0">
                          <a:latin typeface="Cambria Math" panose="02040503050406030204" pitchFamily="18" charset="0"/>
                        </a:rPr>
                        <m:t>𝑺𝒑𝒆𝒆𝒅𝒊𝒏𝒈</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r>
                            <a:rPr lang="en-US" sz="2000" b="0" i="1" smtClean="0">
                              <a:latin typeface="Cambria Math" panose="02040503050406030204" pitchFamily="18" charset="0"/>
                            </a:rPr>
                            <m:t>,</m:t>
                          </m:r>
                          <m:r>
                            <a:rPr lang="en-US" sz="2000" b="0" i="1" smtClean="0">
                              <a:latin typeface="Cambria Math" panose="02040503050406030204" pitchFamily="18" charset="0"/>
                            </a:rPr>
                            <m:t>𝑧</m:t>
                          </m:r>
                          <m:r>
                            <a:rPr lang="en-US" sz="2000" b="0" i="1" smtClean="0">
                              <a:latin typeface="Cambria Math" panose="02040503050406030204" pitchFamily="18" charset="0"/>
                            </a:rPr>
                            <m:t>,</m:t>
                          </m:r>
                          <m:r>
                            <a:rPr lang="en-US" sz="2000" b="0" i="1" smtClean="0">
                              <a:latin typeface="Cambria Math" panose="02040503050406030204" pitchFamily="18" charset="0"/>
                            </a:rPr>
                            <m:t>𝑤</m:t>
                          </m:r>
                        </m:e>
                      </m:d>
                      <m:r>
                        <a:rPr lang="en-US" sz="2000" b="0" i="1" smtClean="0">
                          <a:latin typeface="Cambria Math" panose="02040503050406030204" pitchFamily="18" charset="0"/>
                        </a:rPr>
                        <m:t>:−</m:t>
                      </m:r>
                      <m:r>
                        <a:rPr lang="en-US" sz="2000" i="1">
                          <a:latin typeface="Cambria Math" panose="02040503050406030204" pitchFamily="18" charset="0"/>
                        </a:rPr>
                        <m:t>𝑣𝑒h𝑖𝑐𝑙𝑒𝑠𝑝𝑒𝑒𝑑</m:t>
                      </m:r>
                      <m:d>
                        <m:dPr>
                          <m:ctrlPr>
                            <a:rPr lang="en-US" sz="2000" i="1">
                              <a:latin typeface="Cambria Math" panose="02040503050406030204" pitchFamily="18" charset="0"/>
                            </a:rPr>
                          </m:ctrlPr>
                        </m:dPr>
                        <m:e>
                          <m:r>
                            <a:rPr lang="en-US" sz="2000" i="1">
                              <a:latin typeface="Cambria Math" panose="02040503050406030204" pitchFamily="18" charset="0"/>
                            </a:rPr>
                            <m:t>𝑧</m:t>
                          </m:r>
                        </m:e>
                      </m:d>
                      <m:r>
                        <a:rPr lang="en-US" sz="2000" i="1">
                          <a:latin typeface="Cambria Math" panose="02040503050406030204" pitchFamily="18" charset="0"/>
                        </a:rPr>
                        <m:t>, </m:t>
                      </m:r>
                      <m:r>
                        <a:rPr lang="en-US" sz="2000" i="1">
                          <a:latin typeface="Cambria Math" panose="02040503050406030204" pitchFamily="18" charset="0"/>
                        </a:rPr>
                        <m:t>𝑠𝑝𝑒𝑒𝑑𝑙𝑖𝑚𝑖𝑡</m:t>
                      </m:r>
                      <m:d>
                        <m:dPr>
                          <m:ctrlPr>
                            <a:rPr lang="en-US" sz="2000" i="1">
                              <a:latin typeface="Cambria Math" panose="02040503050406030204" pitchFamily="18" charset="0"/>
                            </a:rPr>
                          </m:ctrlPr>
                        </m:dPr>
                        <m:e>
                          <m:r>
                            <a:rPr lang="en-US" sz="2000" i="1">
                              <a:latin typeface="Cambria Math" panose="02040503050406030204" pitchFamily="18" charset="0"/>
                            </a:rPr>
                            <m:t>𝑤</m:t>
                          </m:r>
                        </m:e>
                      </m:d>
                      <m:r>
                        <a:rPr lang="en-US" sz="2000" i="1">
                          <a:latin typeface="Cambria Math" panose="02040503050406030204" pitchFamily="18" charset="0"/>
                        </a:rPr>
                        <m:t>, </m:t>
                      </m:r>
                      <m:r>
                        <a:rPr lang="en-US" sz="2000" i="1">
                          <a:latin typeface="Cambria Math" panose="02040503050406030204" pitchFamily="18" charset="0"/>
                        </a:rPr>
                        <m:t>𝑧</m:t>
                      </m:r>
                      <m:r>
                        <a:rPr lang="en-US" sz="2000" i="1">
                          <a:latin typeface="Cambria Math" panose="02040503050406030204" pitchFamily="18" charset="0"/>
                        </a:rPr>
                        <m:t>&gt;1.2</m:t>
                      </m:r>
                      <m:r>
                        <a:rPr lang="en-US" sz="2000" i="1">
                          <a:latin typeface="Cambria Math" panose="02040503050406030204" pitchFamily="18" charset="0"/>
                        </a:rPr>
                        <m:t>𝑤</m:t>
                      </m:r>
                      <m:r>
                        <a:rPr lang="en-US" sz="2000" b="0" i="1" smtClean="0">
                          <a:latin typeface="Cambria Math" panose="02040503050406030204" pitchFamily="18" charset="0"/>
                        </a:rPr>
                        <m:t>.</m:t>
                      </m:r>
                    </m:oMath>
                  </m:oMathPara>
                </a14:m>
                <a:endParaRPr lang="en-US" sz="2000" b="0" dirty="0" smtClean="0"/>
              </a:p>
              <a:p>
                <a:pPr/>
                <a14:m>
                  <m:oMathPara xmlns:m="http://schemas.openxmlformats.org/officeDocument/2006/math">
                    <m:oMathParaPr>
                      <m:jc m:val="left"/>
                    </m:oMathParaPr>
                    <m:oMath xmlns:m="http://schemas.openxmlformats.org/officeDocument/2006/math">
                      <m:r>
                        <a:rPr lang="en-US" sz="2000" b="1" i="1">
                          <a:latin typeface="Cambria Math" panose="02040503050406030204" pitchFamily="18" charset="0"/>
                        </a:rPr>
                        <m:t>𝑫𝒂𝒏𝒈𝒆𝒓𝒐𝒖𝒔𝑫𝒓𝒊𝒗𝒊𝒏𝒈</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𝑦</m:t>
                          </m:r>
                          <m:r>
                            <a:rPr lang="en-US" sz="2000" i="1">
                              <a:latin typeface="Cambria Math" panose="02040503050406030204" pitchFamily="18" charset="0"/>
                            </a:rPr>
                            <m:t>,</m:t>
                          </m:r>
                          <m:r>
                            <a:rPr lang="en-US" sz="2000" i="1">
                              <a:latin typeface="Cambria Math" panose="02040503050406030204" pitchFamily="18" charset="0"/>
                            </a:rPr>
                            <m:t>𝑧</m:t>
                          </m:r>
                          <m:r>
                            <a:rPr lang="en-US" sz="2000" i="1">
                              <a:latin typeface="Cambria Math" panose="02040503050406030204" pitchFamily="18" charset="0"/>
                            </a:rPr>
                            <m:t>,</m:t>
                          </m:r>
                          <m:r>
                            <a:rPr lang="en-US" sz="2000" i="1">
                              <a:latin typeface="Cambria Math" panose="02040503050406030204" pitchFamily="18" charset="0"/>
                            </a:rPr>
                            <m:t>𝑤</m:t>
                          </m:r>
                        </m:e>
                      </m:d>
                      <m:r>
                        <a:rPr lang="en-US" sz="2000" i="1">
                          <a:latin typeface="Cambria Math" panose="02040503050406030204" pitchFamily="18" charset="0"/>
                        </a:rPr>
                        <m:t>:−</m:t>
                      </m:r>
                    </m:oMath>
                  </m:oMathPara>
                </a14:m>
                <a:endParaRPr lang="en-US" sz="2000" i="1" dirty="0">
                  <a:latin typeface="Cambria Math" panose="02040503050406030204" pitchFamily="18" charset="0"/>
                </a:endParaRPr>
              </a:p>
              <a:p>
                <a:pPr algn="ctr"/>
                <a:r>
                  <a:rPr lang="en-US" sz="2000" dirty="0"/>
                  <a:t>y</a:t>
                </a:r>
                <a14:m>
                  <m:oMath xmlns:m="http://schemas.openxmlformats.org/officeDocument/2006/math">
                    <m:r>
                      <a:rPr lang="en-US" sz="2000" i="1">
                        <a:latin typeface="Cambria Math" panose="02040503050406030204" pitchFamily="18" charset="0"/>
                      </a:rPr>
                      <m:t>𝑎𝑤𝑟𝑎𝑡𝑒</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 </m:t>
                    </m:r>
                    <m:r>
                      <a:rPr lang="en-US" sz="2000" i="1">
                        <a:latin typeface="Cambria Math" panose="02040503050406030204" pitchFamily="18" charset="0"/>
                      </a:rPr>
                      <m:t>𝑥</m:t>
                    </m:r>
                    <m:r>
                      <a:rPr lang="en-US" sz="2000" i="1">
                        <a:latin typeface="Cambria Math" panose="02040503050406030204" pitchFamily="18" charset="0"/>
                      </a:rPr>
                      <m:t>&gt;15,</m:t>
                    </m:r>
                    <m:r>
                      <a:rPr lang="en-US" sz="2000" i="1">
                        <a:latin typeface="Cambria Math" panose="02040503050406030204" pitchFamily="18" charset="0"/>
                      </a:rPr>
                      <m:t>𝑤𝑒𝑎𝑡h𝑒𝑟</m:t>
                    </m:r>
                    <m:d>
                      <m:dPr>
                        <m:ctrlPr>
                          <a:rPr lang="en-US" sz="2000" i="1">
                            <a:latin typeface="Cambria Math" panose="02040503050406030204" pitchFamily="18" charset="0"/>
                          </a:rPr>
                        </m:ctrlPr>
                      </m:dPr>
                      <m:e>
                        <m:r>
                          <a:rPr lang="en-US" sz="2000" i="1">
                            <a:latin typeface="Cambria Math" panose="02040503050406030204" pitchFamily="18" charset="0"/>
                          </a:rPr>
                          <m:t>𝑦</m:t>
                        </m:r>
                      </m:e>
                    </m:d>
                    <m:r>
                      <a:rPr lang="en-US" sz="2000" i="1">
                        <a:latin typeface="Cambria Math" panose="02040503050406030204" pitchFamily="18" charset="0"/>
                      </a:rPr>
                      <m:t>, </m:t>
                    </m:r>
                    <m:r>
                      <a:rPr lang="en-US" sz="2000" i="1">
                        <a:latin typeface="Cambria Math" panose="02040503050406030204" pitchFamily="18" charset="0"/>
                      </a:rPr>
                      <m:t>𝑦</m:t>
                    </m:r>
                    <m:r>
                      <a:rPr lang="en-US" sz="2000" i="1">
                        <a:latin typeface="Cambria Math" panose="02040503050406030204" pitchFamily="18" charset="0"/>
                      </a:rPr>
                      <m:t>=</m:t>
                    </m:r>
                    <m:r>
                      <a:rPr lang="en-US" sz="2000" i="1">
                        <a:latin typeface="Cambria Math" panose="02040503050406030204" pitchFamily="18" charset="0"/>
                      </a:rPr>
                      <m:t>𝐹𝑎𝑙𝑠𝑒</m:t>
                    </m:r>
                    <m:r>
                      <a:rPr lang="en-US" sz="2000" b="0" i="1" smtClean="0">
                        <a:latin typeface="Cambria Math" panose="02040503050406030204" pitchFamily="18" charset="0"/>
                      </a:rPr>
                      <m:t>,</m:t>
                    </m:r>
                    <m:r>
                      <a:rPr lang="en-US" sz="2000" i="1">
                        <a:latin typeface="Cambria Math" panose="02040503050406030204" pitchFamily="18" charset="0"/>
                      </a:rPr>
                      <m:t>  </m:t>
                    </m:r>
                    <m:r>
                      <a:rPr lang="en-US" sz="2000" b="1" i="1">
                        <a:latin typeface="Cambria Math" panose="02040503050406030204" pitchFamily="18" charset="0"/>
                      </a:rPr>
                      <m:t>𝑺𝒑𝒆𝒆𝒅𝒊𝒏𝒈</m:t>
                    </m:r>
                    <m:r>
                      <a:rPr lang="en-US" sz="2000" i="1">
                        <a:latin typeface="Cambria Math" panose="02040503050406030204" pitchFamily="18" charset="0"/>
                      </a:rPr>
                      <m:t>(</m:t>
                    </m:r>
                    <m:r>
                      <a:rPr lang="en-US" sz="2000" i="1">
                        <a:latin typeface="Cambria Math" panose="02040503050406030204" pitchFamily="18" charset="0"/>
                      </a:rPr>
                      <m:t>𝑦</m:t>
                    </m:r>
                    <m:r>
                      <a:rPr lang="en-US" sz="2000" i="1">
                        <a:latin typeface="Cambria Math" panose="02040503050406030204" pitchFamily="18" charset="0"/>
                      </a:rPr>
                      <m:t>,</m:t>
                    </m:r>
                    <m:r>
                      <a:rPr lang="en-US" sz="2000" i="1">
                        <a:latin typeface="Cambria Math" panose="02040503050406030204" pitchFamily="18" charset="0"/>
                      </a:rPr>
                      <m:t>𝑧</m:t>
                    </m:r>
                    <m:r>
                      <a:rPr lang="en-US" sz="2000" i="1">
                        <a:latin typeface="Cambria Math" panose="02040503050406030204" pitchFamily="18" charset="0"/>
                      </a:rPr>
                      <m:t>), </m:t>
                    </m:r>
                    <m:r>
                      <a:rPr lang="en-US" sz="2000" i="1">
                        <a:latin typeface="Cambria Math" panose="02040503050406030204" pitchFamily="18" charset="0"/>
                      </a:rPr>
                      <m:t>𝑟𝑜𝑎𝑑</m:t>
                    </m:r>
                    <m:d>
                      <m:dPr>
                        <m:ctrlPr>
                          <a:rPr lang="en-US" sz="2000" i="1">
                            <a:latin typeface="Cambria Math" panose="02040503050406030204" pitchFamily="18" charset="0"/>
                          </a:rPr>
                        </m:ctrlPr>
                      </m:dPr>
                      <m:e>
                        <m:r>
                          <a:rPr lang="en-US" sz="2000" i="1">
                            <a:latin typeface="Cambria Math" panose="02040503050406030204" pitchFamily="18" charset="0"/>
                          </a:rPr>
                          <m:t>𝑟</m:t>
                        </m:r>
                      </m:e>
                    </m:d>
                    <m:r>
                      <a:rPr lang="en-US" sz="2000" i="1">
                        <a:latin typeface="Cambria Math" panose="02040503050406030204" pitchFamily="18" charset="0"/>
                      </a:rPr>
                      <m:t>, </m:t>
                    </m:r>
                    <m:r>
                      <a:rPr lang="en-US" sz="2000" i="1">
                        <a:latin typeface="Cambria Math" panose="02040503050406030204" pitchFamily="18" charset="0"/>
                      </a:rPr>
                      <m:t>𝑟</m:t>
                    </m:r>
                    <m:r>
                      <a:rPr lang="en-US" sz="2000" i="1">
                        <a:latin typeface="Cambria Math" panose="02040503050406030204" pitchFamily="18" charset="0"/>
                      </a:rPr>
                      <m:t>=</m:t>
                    </m:r>
                    <m:r>
                      <a:rPr lang="en-US" sz="2000" i="1">
                        <a:latin typeface="Cambria Math" panose="02040503050406030204" pitchFamily="18" charset="0"/>
                      </a:rPr>
                      <m:t>𝐹𝑎𝑙𝑠𝑒</m:t>
                    </m:r>
                    <m:r>
                      <a:rPr lang="en-US" sz="2000" i="1">
                        <a:latin typeface="Cambria Math" panose="02040503050406030204" pitchFamily="18" charset="0"/>
                      </a:rPr>
                      <m:t>.</m:t>
                    </m:r>
                  </m:oMath>
                </a14:m>
                <a:endParaRPr lang="en-US" sz="2000" dirty="0"/>
              </a:p>
              <a:p>
                <a:pPr algn="ctr"/>
                <a:endParaRPr lang="en-US" sz="2000" dirty="0" smtClean="0"/>
              </a:p>
            </p:txBody>
          </p:sp>
        </mc:Choice>
        <mc:Fallback xmlns="">
          <p:sp>
            <p:nvSpPr>
              <p:cNvPr id="30" name="TextBox 29"/>
              <p:cNvSpPr txBox="1">
                <a:spLocks noRot="1" noChangeAspect="1" noMove="1" noResize="1" noEditPoints="1" noAdjustHandles="1" noChangeArrowheads="1" noChangeShapeType="1" noTextEdit="1"/>
              </p:cNvSpPr>
              <p:nvPr/>
            </p:nvSpPr>
            <p:spPr>
              <a:xfrm>
                <a:off x="230430" y="1122208"/>
                <a:ext cx="7812038" cy="1631216"/>
              </a:xfrm>
              <a:prstGeom prst="rect">
                <a:avLst/>
              </a:prstGeom>
              <a:blipFill rotWithShape="0">
                <a:blip r:embed="rId10"/>
                <a:stretch>
                  <a:fillRect l="-390"/>
                </a:stretch>
              </a:blipFill>
            </p:spPr>
            <p:txBody>
              <a:bodyPr/>
              <a:lstStyle/>
              <a:p>
                <a:r>
                  <a:rPr lang="en-US">
                    <a:noFill/>
                  </a:rPr>
                  <a:t> </a:t>
                </a:r>
              </a:p>
            </p:txBody>
          </p:sp>
        </mc:Fallback>
      </mc:AlternateContent>
      <p:sp>
        <p:nvSpPr>
          <p:cNvPr id="31" name="Rounded Rectangle 30"/>
          <p:cNvSpPr/>
          <p:nvPr/>
        </p:nvSpPr>
        <p:spPr bwMode="auto">
          <a:xfrm>
            <a:off x="1021416" y="3352800"/>
            <a:ext cx="1737574" cy="404862"/>
          </a:xfrm>
          <a:prstGeom prst="roundRect">
            <a:avLst/>
          </a:prstGeom>
          <a:solidFill>
            <a:schemeClr val="bg1"/>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b="1" dirty="0">
                <a:solidFill>
                  <a:srgbClr val="000000"/>
                </a:solidFill>
                <a:latin typeface="Andale Mono"/>
              </a:rPr>
              <a:t>w</a:t>
            </a:r>
            <a:r>
              <a:rPr lang="en-US" sz="1600" b="1" dirty="0" smtClean="0">
                <a:solidFill>
                  <a:srgbClr val="000000"/>
                </a:solidFill>
                <a:latin typeface="Andale Mono"/>
              </a:rPr>
              <a:t>eather=False</a:t>
            </a:r>
          </a:p>
        </p:txBody>
      </p:sp>
      <p:sp>
        <p:nvSpPr>
          <p:cNvPr id="32" name="TextBox 31"/>
          <p:cNvSpPr txBox="1"/>
          <p:nvPr/>
        </p:nvSpPr>
        <p:spPr>
          <a:xfrm>
            <a:off x="2776911" y="5650468"/>
            <a:ext cx="990951" cy="369332"/>
          </a:xfrm>
          <a:prstGeom prst="rect">
            <a:avLst/>
          </a:prstGeom>
          <a:noFill/>
        </p:spPr>
        <p:txBody>
          <a:bodyPr wrap="square" rtlCol="0">
            <a:spAutoFit/>
          </a:bodyPr>
          <a:lstStyle/>
          <a:p>
            <a:r>
              <a:rPr lang="en-US" dirty="0" smtClean="0"/>
              <a:t>800 </a:t>
            </a:r>
            <a:r>
              <a:rPr lang="en-US" dirty="0" err="1" smtClean="0"/>
              <a:t>ms</a:t>
            </a:r>
            <a:endParaRPr lang="en-US" dirty="0" smtClean="0"/>
          </a:p>
        </p:txBody>
      </p:sp>
      <p:graphicFrame>
        <p:nvGraphicFramePr>
          <p:cNvPr id="34" name="Diagram 33"/>
          <p:cNvGraphicFramePr/>
          <p:nvPr>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9" name="Rounded Rectangle 28"/>
          <p:cNvSpPr/>
          <p:nvPr/>
        </p:nvSpPr>
        <p:spPr bwMode="auto">
          <a:xfrm>
            <a:off x="384271" y="5579988"/>
            <a:ext cx="8556446" cy="668412"/>
          </a:xfrm>
          <a:prstGeom prst="roundRect">
            <a:avLst/>
          </a:prstGeom>
          <a:solidFill>
            <a:srgbClr val="DAECFB"/>
          </a:solidFill>
          <a:ln>
            <a:solidFill>
              <a:schemeClr val="bg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800" dirty="0">
                <a:solidFill>
                  <a:schemeClr val="tx1"/>
                </a:solidFill>
                <a:latin typeface="Calibri"/>
                <a:ea typeface="ヒラギノ角ゴ ProN W3" pitchFamily="-65" charset="-128"/>
                <a:cs typeface="Calibri"/>
              </a:rPr>
              <a:t>Cloud acquisition latency </a:t>
            </a:r>
            <a:r>
              <a:rPr lang="en-US" sz="2800" b="1" i="1" dirty="0">
                <a:solidFill>
                  <a:schemeClr val="tx1"/>
                </a:solidFill>
                <a:latin typeface="Calibri"/>
                <a:ea typeface="ヒラギノ角ゴ ProN W3" pitchFamily="-65" charset="-128"/>
                <a:cs typeface="Calibri"/>
              </a:rPr>
              <a:t>dominates</a:t>
            </a:r>
            <a:r>
              <a:rPr lang="en-US" sz="2800" dirty="0">
                <a:solidFill>
                  <a:schemeClr val="tx1"/>
                </a:solidFill>
                <a:latin typeface="Calibri"/>
                <a:ea typeface="ヒラギノ角ゴ ProN W3" pitchFamily="-65" charset="-128"/>
                <a:cs typeface="Calibri"/>
              </a:rPr>
              <a:t> with large </a:t>
            </a:r>
            <a:r>
              <a:rPr lang="en-US" sz="2800" b="1" i="1" dirty="0">
                <a:solidFill>
                  <a:schemeClr val="tx1"/>
                </a:solidFill>
                <a:latin typeface="Calibri"/>
                <a:ea typeface="ヒラギノ角ゴ ProN W3" pitchFamily="-65" charset="-128"/>
                <a:cs typeface="Calibri"/>
              </a:rPr>
              <a:t>variance</a:t>
            </a:r>
          </a:p>
        </p:txBody>
      </p:sp>
    </p:spTree>
    <p:custDataLst>
      <p:tags r:id="rId1"/>
    </p:custDataLst>
    <p:extLst>
      <p:ext uri="{BB962C8B-B14F-4D97-AF65-F5344CB8AC3E}">
        <p14:creationId xmlns:p14="http://schemas.microsoft.com/office/powerpoint/2010/main" val="2204229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par>
                                <p:cTn id="8" presetID="3" presetClass="entr" presetSubtype="1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linds(horizontal)">
                                      <p:cBhvr>
                                        <p:cTn id="10" dur="500"/>
                                        <p:tgtEl>
                                          <p:spTgt spid="40"/>
                                        </p:tgtEl>
                                      </p:cBhvr>
                                    </p:animEffect>
                                  </p:childTnLst>
                                </p:cTn>
                              </p:par>
                              <p:par>
                                <p:cTn id="11" presetID="3" presetClass="entr" presetSubtype="1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blinds(horizontal)">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par>
                                <p:cTn id="19" presetID="22" presetClass="entr" presetSubtype="8"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par>
                          <p:cTn id="22" fill="hold">
                            <p:stCondLst>
                              <p:cond delay="500"/>
                            </p:stCondLst>
                            <p:childTnLst>
                              <p:par>
                                <p:cTn id="23" presetID="3" presetClass="entr" presetSubtype="10" fill="hold" grpId="1"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blinds(horizontal)">
                                      <p:cBhvr>
                                        <p:cTn id="25" dur="500"/>
                                        <p:tgtEl>
                                          <p:spTgt spid="52"/>
                                        </p:tgtEl>
                                      </p:cBhvr>
                                    </p:animEffect>
                                  </p:childTnLst>
                                </p:cTn>
                              </p:par>
                              <p:par>
                                <p:cTn id="26" presetID="3" presetClass="entr" presetSubtype="10" fill="hold" grpId="1"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blinds(horizontal)">
                                      <p:cBhvr>
                                        <p:cTn id="28" dur="500"/>
                                        <p:tgtEl>
                                          <p:spTgt spid="53"/>
                                        </p:tgtEl>
                                      </p:cBhvr>
                                    </p:animEffect>
                                  </p:childTnLst>
                                </p:cTn>
                              </p:par>
                            </p:childTnLst>
                          </p:cTn>
                        </p:par>
                        <p:par>
                          <p:cTn id="29" fill="hold">
                            <p:stCondLst>
                              <p:cond delay="1000"/>
                            </p:stCondLst>
                            <p:childTnLst>
                              <p:par>
                                <p:cTn id="30" presetID="64" presetClass="path" presetSubtype="0" accel="50000" decel="50000" fill="hold" grpId="0" nodeType="afterEffect">
                                  <p:stCondLst>
                                    <p:cond delay="0"/>
                                  </p:stCondLst>
                                  <p:childTnLst>
                                    <p:animMotion origin="layout" path="M -2.5E-6 2.96296E-6 L -0.22656 0.00648 " pathEditMode="relative" rAng="0" ptsTypes="AA">
                                      <p:cBhvr>
                                        <p:cTn id="31" dur="2000" fill="hold"/>
                                        <p:tgtEl>
                                          <p:spTgt spid="52"/>
                                        </p:tgtEl>
                                        <p:attrNameLst>
                                          <p:attrName>ppt_x</p:attrName>
                                          <p:attrName>ppt_y</p:attrName>
                                        </p:attrNameLst>
                                      </p:cBhvr>
                                      <p:rCtr x="-11337" y="324"/>
                                    </p:animMotion>
                                  </p:childTnLst>
                                </p:cTn>
                              </p:par>
                              <p:par>
                                <p:cTn id="32" presetID="64" presetClass="path" presetSubtype="0" accel="50000" decel="50000" fill="hold" grpId="0" nodeType="withEffect">
                                  <p:stCondLst>
                                    <p:cond delay="0"/>
                                  </p:stCondLst>
                                  <p:childTnLst>
                                    <p:animMotion origin="layout" path="M 4.16667E-6 4.44444E-6 L 0.27569 4.44444E-6 " pathEditMode="relative" rAng="0" ptsTypes="AA">
                                      <p:cBhvr>
                                        <p:cTn id="33" dur="2000" fill="hold"/>
                                        <p:tgtEl>
                                          <p:spTgt spid="53"/>
                                        </p:tgtEl>
                                        <p:attrNameLst>
                                          <p:attrName>ppt_x</p:attrName>
                                          <p:attrName>ppt_y</p:attrName>
                                        </p:attrNameLst>
                                      </p:cBhvr>
                                      <p:rCtr x="13785" y="0"/>
                                    </p:animMotion>
                                  </p:childTnLst>
                                </p:cTn>
                              </p:par>
                            </p:childTnLst>
                          </p:cTn>
                        </p:par>
                        <p:par>
                          <p:cTn id="34" fill="hold">
                            <p:stCondLst>
                              <p:cond delay="3000"/>
                            </p:stCondLst>
                            <p:childTnLst>
                              <p:par>
                                <p:cTn id="35" presetID="10" presetClass="exit" presetSubtype="0" fill="hold" grpId="2" nodeType="afterEffect">
                                  <p:stCondLst>
                                    <p:cond delay="0"/>
                                  </p:stCondLst>
                                  <p:childTnLst>
                                    <p:animEffect transition="out" filter="fade">
                                      <p:cBhvr>
                                        <p:cTn id="36" dur="500"/>
                                        <p:tgtEl>
                                          <p:spTgt spid="52"/>
                                        </p:tgtEl>
                                      </p:cBhvr>
                                    </p:animEffect>
                                    <p:set>
                                      <p:cBhvr>
                                        <p:cTn id="37" dur="1" fill="hold">
                                          <p:stCondLst>
                                            <p:cond delay="499"/>
                                          </p:stCondLst>
                                        </p:cTn>
                                        <p:tgtEl>
                                          <p:spTgt spid="52"/>
                                        </p:tgtEl>
                                        <p:attrNameLst>
                                          <p:attrName>style.visibility</p:attrName>
                                        </p:attrNameLst>
                                      </p:cBhvr>
                                      <p:to>
                                        <p:strVal val="hidden"/>
                                      </p:to>
                                    </p:set>
                                  </p:childTnLst>
                                </p:cTn>
                              </p:par>
                              <p:par>
                                <p:cTn id="38" presetID="10" presetClass="exit" presetSubtype="0" fill="hold" grpId="2" nodeType="withEffect">
                                  <p:stCondLst>
                                    <p:cond delay="0"/>
                                  </p:stCondLst>
                                  <p:childTnLst>
                                    <p:animEffect transition="out" filter="fade">
                                      <p:cBhvr>
                                        <p:cTn id="39" dur="500"/>
                                        <p:tgtEl>
                                          <p:spTgt spid="53"/>
                                        </p:tgtEl>
                                      </p:cBhvr>
                                    </p:animEffect>
                                    <p:set>
                                      <p:cBhvr>
                                        <p:cTn id="40" dur="1" fill="hold">
                                          <p:stCondLst>
                                            <p:cond delay="499"/>
                                          </p:stCondLst>
                                        </p:cTn>
                                        <p:tgtEl>
                                          <p:spTgt spid="53"/>
                                        </p:tgtEl>
                                        <p:attrNameLst>
                                          <p:attrName>style.visibility</p:attrName>
                                        </p:attrNameLst>
                                      </p:cBhvr>
                                      <p:to>
                                        <p:strVal val="hidden"/>
                                      </p:to>
                                    </p:set>
                                  </p:childTnLst>
                                </p:cTn>
                              </p:par>
                            </p:childTnLst>
                          </p:cTn>
                        </p:par>
                        <p:par>
                          <p:cTn id="41" fill="hold">
                            <p:stCondLst>
                              <p:cond delay="3500"/>
                            </p:stCondLst>
                            <p:childTnLst>
                              <p:par>
                                <p:cTn id="42" presetID="1" presetClass="entr" presetSubtype="0"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5"/>
                                        </p:tgtEl>
                                        <p:attrNameLst>
                                          <p:attrName>style.visibility</p:attrName>
                                        </p:attrNameLst>
                                      </p:cBhvr>
                                      <p:to>
                                        <p:strVal val="visible"/>
                                      </p:to>
                                    </p:set>
                                  </p:childTnLst>
                                </p:cTn>
                              </p:par>
                              <p:par>
                                <p:cTn id="46" presetID="22" presetClass="entr" presetSubtype="1" fill="hold" grpId="0"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up)">
                                      <p:cBhvr>
                                        <p:cTn id="48" dur="500"/>
                                        <p:tgtEl>
                                          <p:spTgt spid="58"/>
                                        </p:tgtEl>
                                      </p:cBhvr>
                                    </p:animEffect>
                                  </p:childTnLst>
                                </p:cTn>
                              </p:par>
                              <p:par>
                                <p:cTn id="49" presetID="3" presetClass="entr" presetSubtype="10" fill="hold" grpId="1"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blinds(horizontal)">
                                      <p:cBhvr>
                                        <p:cTn id="51" dur="500"/>
                                        <p:tgtEl>
                                          <p:spTgt spid="56"/>
                                        </p:tgtEl>
                                      </p:cBhvr>
                                    </p:animEffect>
                                  </p:childTnLst>
                                </p:cTn>
                              </p:par>
                              <p:par>
                                <p:cTn id="52" presetID="64" presetClass="path" presetSubtype="0" accel="50000" decel="50000" fill="hold" grpId="0" nodeType="withEffect">
                                  <p:stCondLst>
                                    <p:cond delay="0"/>
                                  </p:stCondLst>
                                  <p:childTnLst>
                                    <p:animMotion origin="layout" path="M 3.61111E-6 -0.00486 L -0.30868 0.08565 " pathEditMode="relative" rAng="0" ptsTypes="AA">
                                      <p:cBhvr>
                                        <p:cTn id="53" dur="2000" fill="hold"/>
                                        <p:tgtEl>
                                          <p:spTgt spid="56"/>
                                        </p:tgtEl>
                                        <p:attrNameLst>
                                          <p:attrName>ppt_x</p:attrName>
                                          <p:attrName>ppt_y</p:attrName>
                                        </p:attrNameLst>
                                      </p:cBhvr>
                                      <p:rCtr x="-15434" y="4514"/>
                                    </p:animMotion>
                                  </p:childTnLst>
                                </p:cTn>
                              </p:par>
                            </p:childTnLst>
                          </p:cTn>
                        </p:par>
                        <p:par>
                          <p:cTn id="54" fill="hold">
                            <p:stCondLst>
                              <p:cond delay="5500"/>
                            </p:stCondLst>
                            <p:childTnLst>
                              <p:par>
                                <p:cTn id="55" presetID="3" presetClass="entr" presetSubtype="10" fill="hold" grpId="0"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linds(horizontal)">
                                      <p:cBhvr>
                                        <p:cTn id="57" dur="500"/>
                                        <p:tgtEl>
                                          <p:spTgt spid="3"/>
                                        </p:tgtEl>
                                      </p:cBhvr>
                                    </p:animEffect>
                                  </p:childTnLst>
                                </p:cTn>
                              </p:par>
                            </p:childTnLst>
                          </p:cTn>
                        </p:par>
                        <p:par>
                          <p:cTn id="58" fill="hold">
                            <p:stCondLst>
                              <p:cond delay="6000"/>
                            </p:stCondLst>
                            <p:childTnLst>
                              <p:par>
                                <p:cTn id="59" presetID="35" presetClass="emph" presetSubtype="0" repeatCount="2000" fill="hold" nodeType="afterEffect">
                                  <p:stCondLst>
                                    <p:cond delay="0"/>
                                  </p:stCondLst>
                                  <p:childTnLst>
                                    <p:anim calcmode="discrete" valueType="str">
                                      <p:cBhvr>
                                        <p:cTn id="60" dur="500" fill="hold"/>
                                        <p:tgtEl>
                                          <p:spTgt spid="54"/>
                                        </p:tgtEl>
                                        <p:attrNameLst>
                                          <p:attrName>style.visibility</p:attrName>
                                        </p:attrNameLst>
                                      </p:cBhvr>
                                      <p:tavLst>
                                        <p:tav tm="0">
                                          <p:val>
                                            <p:strVal val="hidden"/>
                                          </p:val>
                                        </p:tav>
                                        <p:tav tm="50000">
                                          <p:val>
                                            <p:strVal val="visible"/>
                                          </p:val>
                                        </p:tav>
                                      </p:tavLst>
                                    </p:anim>
                                  </p:childTnLst>
                                </p:cTn>
                              </p:par>
                            </p:childTnLst>
                          </p:cTn>
                        </p:par>
                        <p:par>
                          <p:cTn id="61" fill="hold">
                            <p:stCondLst>
                              <p:cond delay="7000"/>
                            </p:stCondLst>
                            <p:childTnLst>
                              <p:par>
                                <p:cTn id="62" presetID="3" presetClass="entr" presetSubtype="10" fill="hold" grpId="1" nodeType="after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blinds(horizontal)">
                                      <p:cBhvr>
                                        <p:cTn id="64" dur="500"/>
                                        <p:tgtEl>
                                          <p:spTgt spid="57"/>
                                        </p:tgtEl>
                                      </p:cBhvr>
                                    </p:animEffect>
                                  </p:childTnLst>
                                </p:cTn>
                              </p:par>
                              <p:par>
                                <p:cTn id="65" presetID="64" presetClass="path" presetSubtype="0" accel="50000" decel="50000" fill="hold" grpId="0" nodeType="withEffect">
                                  <p:stCondLst>
                                    <p:cond delay="0"/>
                                  </p:stCondLst>
                                  <p:childTnLst>
                                    <p:animMotion origin="layout" path="M -4.16667E-6 0.00393 L -0.31145 0.15254 " pathEditMode="relative" rAng="0" ptsTypes="AA">
                                      <p:cBhvr>
                                        <p:cTn id="66" dur="2000" fill="hold"/>
                                        <p:tgtEl>
                                          <p:spTgt spid="57"/>
                                        </p:tgtEl>
                                        <p:attrNameLst>
                                          <p:attrName>ppt_x</p:attrName>
                                          <p:attrName>ppt_y</p:attrName>
                                        </p:attrNameLst>
                                      </p:cBhvr>
                                      <p:rCtr x="-15573" y="7431"/>
                                    </p:animMotion>
                                  </p:childTnLst>
                                </p:cTn>
                              </p:par>
                            </p:childTnLst>
                          </p:cTn>
                        </p:par>
                        <p:par>
                          <p:cTn id="67" fill="hold">
                            <p:stCondLst>
                              <p:cond delay="9000"/>
                            </p:stCondLst>
                            <p:childTnLst>
                              <p:par>
                                <p:cTn id="68" presetID="3" presetClass="entr" presetSubtype="1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blinds(horizontal)">
                                      <p:cBhvr>
                                        <p:cTn id="70" dur="500"/>
                                        <p:tgtEl>
                                          <p:spTgt spid="23"/>
                                        </p:tgtEl>
                                      </p:cBhvr>
                                    </p:animEffect>
                                  </p:childTnLst>
                                </p:cTn>
                              </p:par>
                            </p:childTnLst>
                          </p:cTn>
                        </p:par>
                        <p:par>
                          <p:cTn id="71" fill="hold">
                            <p:stCondLst>
                              <p:cond delay="9500"/>
                            </p:stCondLst>
                            <p:childTnLst>
                              <p:par>
                                <p:cTn id="72" presetID="3" presetClass="entr" presetSubtype="10" fill="hold" grpId="1"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blinds(horizontal)">
                                      <p:cBhvr>
                                        <p:cTn id="74" dur="500"/>
                                        <p:tgtEl>
                                          <p:spTgt spid="59"/>
                                        </p:tgtEl>
                                      </p:cBhvr>
                                    </p:animEffect>
                                  </p:childTnLst>
                                </p:cTn>
                              </p:par>
                              <p:par>
                                <p:cTn id="75" presetID="64" presetClass="path" presetSubtype="0" accel="50000" decel="50000" fill="hold" grpId="0" nodeType="withEffect">
                                  <p:stCondLst>
                                    <p:cond delay="0"/>
                                  </p:stCondLst>
                                  <p:childTnLst>
                                    <p:animMotion origin="layout" path="M 2.22222E-6 0.00393 L 0.29462 0.20162 " pathEditMode="relative" rAng="0" ptsTypes="AA">
                                      <p:cBhvr>
                                        <p:cTn id="76" dur="2000" fill="hold"/>
                                        <p:tgtEl>
                                          <p:spTgt spid="59"/>
                                        </p:tgtEl>
                                        <p:attrNameLst>
                                          <p:attrName>ppt_x</p:attrName>
                                          <p:attrName>ppt_y</p:attrName>
                                        </p:attrNameLst>
                                      </p:cBhvr>
                                      <p:rCtr x="14722" y="9884"/>
                                    </p:animMotion>
                                  </p:childTnLst>
                                </p:cTn>
                              </p:par>
                            </p:childTnLst>
                          </p:cTn>
                        </p:par>
                        <p:par>
                          <p:cTn id="77" fill="hold">
                            <p:stCondLst>
                              <p:cond delay="11500"/>
                            </p:stCondLst>
                            <p:childTnLst>
                              <p:par>
                                <p:cTn id="78" presetID="3" presetClass="entr" presetSubtype="10"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blinds(horizontal)">
                                      <p:cBhvr>
                                        <p:cTn id="80" dur="500"/>
                                        <p:tgtEl>
                                          <p:spTgt spid="24"/>
                                        </p:tgtEl>
                                      </p:cBhvr>
                                    </p:animEffect>
                                  </p:childTnLst>
                                </p:cTn>
                              </p:par>
                            </p:childTnLst>
                          </p:cTn>
                        </p:par>
                        <p:par>
                          <p:cTn id="81" fill="hold">
                            <p:stCondLst>
                              <p:cond delay="12000"/>
                            </p:stCondLst>
                            <p:childTnLst>
                              <p:par>
                                <p:cTn id="82" presetID="35" presetClass="emph" presetSubtype="0" repeatCount="2000" fill="hold" nodeType="afterEffect">
                                  <p:stCondLst>
                                    <p:cond delay="0"/>
                                  </p:stCondLst>
                                  <p:childTnLst>
                                    <p:anim calcmode="discrete" valueType="str">
                                      <p:cBhvr>
                                        <p:cTn id="83" dur="500" fill="hold"/>
                                        <p:tgtEl>
                                          <p:spTgt spid="55"/>
                                        </p:tgtEl>
                                        <p:attrNameLst>
                                          <p:attrName>style.visibility</p:attrName>
                                        </p:attrNameLst>
                                      </p:cBhvr>
                                      <p:tavLst>
                                        <p:tav tm="0">
                                          <p:val>
                                            <p:strVal val="hidden"/>
                                          </p:val>
                                        </p:tav>
                                        <p:tav tm="50000">
                                          <p:val>
                                            <p:strVal val="visible"/>
                                          </p:val>
                                        </p:tav>
                                      </p:tavLst>
                                    </p:anim>
                                  </p:childTnLst>
                                </p:cTn>
                              </p:par>
                            </p:childTnLst>
                          </p:cTn>
                        </p:par>
                        <p:par>
                          <p:cTn id="84" fill="hold">
                            <p:stCondLst>
                              <p:cond delay="13000"/>
                            </p:stCondLst>
                            <p:childTnLst>
                              <p:par>
                                <p:cTn id="85" presetID="3" presetClass="entr" presetSubtype="10" fill="hold" grpId="1"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blinds(horizontal)">
                                      <p:cBhvr>
                                        <p:cTn id="87" dur="500"/>
                                        <p:tgtEl>
                                          <p:spTgt spid="61"/>
                                        </p:tgtEl>
                                      </p:cBhvr>
                                    </p:animEffect>
                                  </p:childTnLst>
                                </p:cTn>
                              </p:par>
                              <p:par>
                                <p:cTn id="88" presetID="64" presetClass="path" presetSubtype="0" accel="50000" decel="50000" fill="hold" grpId="0" nodeType="withEffect">
                                  <p:stCondLst>
                                    <p:cond delay="0"/>
                                  </p:stCondLst>
                                  <p:childTnLst>
                                    <p:animMotion origin="layout" path="M -4.44444E-6 0.00393 L 0.29671 0.2706 " pathEditMode="relative" rAng="0" ptsTypes="AA">
                                      <p:cBhvr>
                                        <p:cTn id="89" dur="2000" fill="hold"/>
                                        <p:tgtEl>
                                          <p:spTgt spid="61"/>
                                        </p:tgtEl>
                                        <p:attrNameLst>
                                          <p:attrName>ppt_x</p:attrName>
                                          <p:attrName>ppt_y</p:attrName>
                                        </p:attrNameLst>
                                      </p:cBhvr>
                                      <p:rCtr x="14826" y="13333"/>
                                    </p:animMotion>
                                  </p:childTnLst>
                                </p:cTn>
                              </p:par>
                            </p:childTnLst>
                          </p:cTn>
                        </p:par>
                        <p:par>
                          <p:cTn id="90" fill="hold">
                            <p:stCondLst>
                              <p:cond delay="15000"/>
                            </p:stCondLst>
                            <p:childTnLst>
                              <p:par>
                                <p:cTn id="91" presetID="3" presetClass="entr" presetSubtype="10" fill="hold" grpId="0" nodeType="after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blinds(horizontal)">
                                      <p:cBhvr>
                                        <p:cTn id="93" dur="500"/>
                                        <p:tgtEl>
                                          <p:spTgt spid="25"/>
                                        </p:tgtEl>
                                      </p:cBhvr>
                                    </p:animEffect>
                                  </p:childTnLst>
                                </p:cTn>
                              </p:par>
                            </p:childTnLst>
                          </p:cTn>
                        </p:par>
                        <p:par>
                          <p:cTn id="94" fill="hold">
                            <p:stCondLst>
                              <p:cond delay="15500"/>
                            </p:stCondLst>
                            <p:childTnLst>
                              <p:par>
                                <p:cTn id="95" presetID="35" presetClass="emph" presetSubtype="0" fill="hold" nodeType="afterEffect">
                                  <p:stCondLst>
                                    <p:cond delay="0"/>
                                  </p:stCondLst>
                                  <p:childTnLst>
                                    <p:anim calcmode="discrete" valueType="str">
                                      <p:cBhvr>
                                        <p:cTn id="96" dur="1000" fill="hold"/>
                                        <p:tgtEl>
                                          <p:spTgt spid="55"/>
                                        </p:tgtEl>
                                        <p:attrNameLst>
                                          <p:attrName>style.visibility</p:attrName>
                                        </p:attrNameLst>
                                      </p:cBhvr>
                                      <p:tavLst>
                                        <p:tav tm="0">
                                          <p:val>
                                            <p:strVal val="hidden"/>
                                          </p:val>
                                        </p:tav>
                                        <p:tav tm="50000">
                                          <p:val>
                                            <p:strVal val="visible"/>
                                          </p:val>
                                        </p:tav>
                                      </p:tavLst>
                                    </p:anim>
                                  </p:childTnLst>
                                </p:cTn>
                              </p:par>
                            </p:childTnLst>
                          </p:cTn>
                        </p:par>
                        <p:par>
                          <p:cTn id="97" fill="hold">
                            <p:stCondLst>
                              <p:cond delay="16500"/>
                            </p:stCondLst>
                            <p:childTnLst>
                              <p:par>
                                <p:cTn id="98" presetID="3" presetClass="entr" presetSubtype="10" fill="hold" grpId="1"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blinds(horizontal)">
                                      <p:cBhvr>
                                        <p:cTn id="100" dur="500"/>
                                        <p:tgtEl>
                                          <p:spTgt spid="31"/>
                                        </p:tgtEl>
                                      </p:cBhvr>
                                    </p:animEffect>
                                  </p:childTnLst>
                                </p:cTn>
                              </p:par>
                              <p:par>
                                <p:cTn id="101" presetID="64" presetClass="path" presetSubtype="0" accel="50000" decel="50000" fill="hold" grpId="0" nodeType="withEffect">
                                  <p:stCondLst>
                                    <p:cond delay="0"/>
                                  </p:stCondLst>
                                  <p:childTnLst>
                                    <p:animMotion origin="layout" path="M 2.77778E-6 0.00393 L 0.29705 0.33611 " pathEditMode="relative" rAng="0" ptsTypes="AA">
                                      <p:cBhvr>
                                        <p:cTn id="102" dur="2000" fill="hold"/>
                                        <p:tgtEl>
                                          <p:spTgt spid="31"/>
                                        </p:tgtEl>
                                        <p:attrNameLst>
                                          <p:attrName>ppt_x</p:attrName>
                                          <p:attrName>ppt_y</p:attrName>
                                        </p:attrNameLst>
                                      </p:cBhvr>
                                      <p:rCtr x="14844" y="16597"/>
                                    </p:animMotion>
                                  </p:childTnLst>
                                </p:cTn>
                              </p:par>
                            </p:childTnLst>
                          </p:cTn>
                        </p:par>
                        <p:par>
                          <p:cTn id="103" fill="hold">
                            <p:stCondLst>
                              <p:cond delay="18500"/>
                            </p:stCondLst>
                            <p:childTnLst>
                              <p:par>
                                <p:cTn id="104" presetID="3" presetClass="entr" presetSubtype="10"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blinds(horizontal)">
                                      <p:cBhvr>
                                        <p:cTn id="106" dur="500"/>
                                        <p:tgtEl>
                                          <p:spTgt spid="32"/>
                                        </p:tgtEl>
                                      </p:cBhvr>
                                    </p:animEffect>
                                  </p:childTnLst>
                                </p:cTn>
                              </p:par>
                            </p:childTnLst>
                          </p:cTn>
                        </p:par>
                        <p:par>
                          <p:cTn id="107" fill="hold">
                            <p:stCondLst>
                              <p:cond delay="19000"/>
                            </p:stCondLst>
                            <p:childTnLst>
                              <p:par>
                                <p:cTn id="108" presetID="53" presetClass="entr" presetSubtype="16" fill="hold" nodeType="afterEffect">
                                  <p:stCondLst>
                                    <p:cond delay="0"/>
                                  </p:stCondLst>
                                  <p:childTnLst>
                                    <p:set>
                                      <p:cBhvr>
                                        <p:cTn id="109" dur="1" fill="hold">
                                          <p:stCondLst>
                                            <p:cond delay="0"/>
                                          </p:stCondLst>
                                        </p:cTn>
                                        <p:tgtEl>
                                          <p:spTgt spid="2050"/>
                                        </p:tgtEl>
                                        <p:attrNameLst>
                                          <p:attrName>style.visibility</p:attrName>
                                        </p:attrNameLst>
                                      </p:cBhvr>
                                      <p:to>
                                        <p:strVal val="visible"/>
                                      </p:to>
                                    </p:set>
                                    <p:anim calcmode="lin" valueType="num">
                                      <p:cBhvr>
                                        <p:cTn id="110" dur="500" fill="hold"/>
                                        <p:tgtEl>
                                          <p:spTgt spid="2050"/>
                                        </p:tgtEl>
                                        <p:attrNameLst>
                                          <p:attrName>ppt_w</p:attrName>
                                        </p:attrNameLst>
                                      </p:cBhvr>
                                      <p:tavLst>
                                        <p:tav tm="0">
                                          <p:val>
                                            <p:fltVal val="0"/>
                                          </p:val>
                                        </p:tav>
                                        <p:tav tm="100000">
                                          <p:val>
                                            <p:strVal val="#ppt_w"/>
                                          </p:val>
                                        </p:tav>
                                      </p:tavLst>
                                    </p:anim>
                                    <p:anim calcmode="lin" valueType="num">
                                      <p:cBhvr>
                                        <p:cTn id="111" dur="500" fill="hold"/>
                                        <p:tgtEl>
                                          <p:spTgt spid="2050"/>
                                        </p:tgtEl>
                                        <p:attrNameLst>
                                          <p:attrName>ppt_h</p:attrName>
                                        </p:attrNameLst>
                                      </p:cBhvr>
                                      <p:tavLst>
                                        <p:tav tm="0">
                                          <p:val>
                                            <p:fltVal val="0"/>
                                          </p:val>
                                        </p:tav>
                                        <p:tav tm="100000">
                                          <p:val>
                                            <p:strVal val="#ppt_h"/>
                                          </p:val>
                                        </p:tav>
                                      </p:tavLst>
                                    </p:anim>
                                    <p:animEffect transition="in" filter="fade">
                                      <p:cBhvr>
                                        <p:cTn id="112" dur="500"/>
                                        <p:tgtEl>
                                          <p:spTgt spid="2050"/>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mph" presetSubtype="2" fill="hold" grpId="1" nodeType="clickEffect">
                                  <p:stCondLst>
                                    <p:cond delay="0"/>
                                  </p:stCondLst>
                                  <p:childTnLst>
                                    <p:animClr clrSpc="rgb" dir="cw">
                                      <p:cBhvr override="childStyle">
                                        <p:cTn id="116" dur="1000" fill="hold"/>
                                        <p:tgtEl>
                                          <p:spTgt spid="3"/>
                                        </p:tgtEl>
                                        <p:attrNameLst>
                                          <p:attrName>style.color</p:attrName>
                                        </p:attrNameLst>
                                      </p:cBhvr>
                                      <p:to>
                                        <a:srgbClr val="FF0000"/>
                                      </p:to>
                                    </p:animClr>
                                  </p:childTnLst>
                                </p:cTn>
                              </p:par>
                              <p:par>
                                <p:cTn id="117" presetID="3" presetClass="emph" presetSubtype="2" fill="hold" grpId="1" nodeType="withEffect">
                                  <p:stCondLst>
                                    <p:cond delay="0"/>
                                  </p:stCondLst>
                                  <p:childTnLst>
                                    <p:animClr clrSpc="rgb" dir="cw">
                                      <p:cBhvr override="childStyle">
                                        <p:cTn id="118" dur="1000" fill="hold"/>
                                        <p:tgtEl>
                                          <p:spTgt spid="23"/>
                                        </p:tgtEl>
                                        <p:attrNameLst>
                                          <p:attrName>style.color</p:attrName>
                                        </p:attrNameLst>
                                      </p:cBhvr>
                                      <p:to>
                                        <a:srgbClr val="FF0000"/>
                                      </p:to>
                                    </p:animClr>
                                  </p:childTnLst>
                                </p:cTn>
                              </p:par>
                              <p:par>
                                <p:cTn id="119" presetID="3" presetClass="emph" presetSubtype="2" fill="hold" grpId="1" nodeType="withEffect">
                                  <p:stCondLst>
                                    <p:cond delay="0"/>
                                  </p:stCondLst>
                                  <p:childTnLst>
                                    <p:animClr clrSpc="rgb" dir="cw">
                                      <p:cBhvr override="childStyle">
                                        <p:cTn id="120" dur="1000" fill="hold"/>
                                        <p:tgtEl>
                                          <p:spTgt spid="24"/>
                                        </p:tgtEl>
                                        <p:attrNameLst>
                                          <p:attrName>style.color</p:attrName>
                                        </p:attrNameLst>
                                      </p:cBhvr>
                                      <p:to>
                                        <a:srgbClr val="FF0000"/>
                                      </p:to>
                                    </p:animClr>
                                  </p:childTnLst>
                                </p:cTn>
                              </p:par>
                              <p:par>
                                <p:cTn id="121" presetID="3" presetClass="emph" presetSubtype="2" fill="hold" grpId="1" nodeType="withEffect">
                                  <p:stCondLst>
                                    <p:cond delay="0"/>
                                  </p:stCondLst>
                                  <p:childTnLst>
                                    <p:animClr clrSpc="rgb" dir="cw">
                                      <p:cBhvr override="childStyle">
                                        <p:cTn id="122" dur="1000" fill="hold"/>
                                        <p:tgtEl>
                                          <p:spTgt spid="25"/>
                                        </p:tgtEl>
                                        <p:attrNameLst>
                                          <p:attrName>style.color</p:attrName>
                                        </p:attrNameLst>
                                      </p:cBhvr>
                                      <p:to>
                                        <a:srgbClr val="FF0000"/>
                                      </p:to>
                                    </p:animClr>
                                  </p:childTnLst>
                                </p:cTn>
                              </p:par>
                              <p:par>
                                <p:cTn id="123" presetID="3" presetClass="emph" presetSubtype="2" fill="hold" grpId="1" nodeType="withEffect">
                                  <p:stCondLst>
                                    <p:cond delay="0"/>
                                  </p:stCondLst>
                                  <p:childTnLst>
                                    <p:animClr clrSpc="rgb" dir="cw">
                                      <p:cBhvr override="childStyle">
                                        <p:cTn id="124" dur="1000" fill="hold"/>
                                        <p:tgtEl>
                                          <p:spTgt spid="32"/>
                                        </p:tgtEl>
                                        <p:attrNameLst>
                                          <p:attrName>style.color</p:attrName>
                                        </p:attrNameLst>
                                      </p:cBhvr>
                                      <p:to>
                                        <a:srgbClr val="FF0000"/>
                                      </p:to>
                                    </p:animClr>
                                  </p:childTnLst>
                                </p:cTn>
                              </p:par>
                            </p:childTnLst>
                          </p:cTn>
                        </p:par>
                        <p:par>
                          <p:cTn id="125" fill="hold">
                            <p:stCondLst>
                              <p:cond delay="1000"/>
                            </p:stCondLst>
                            <p:childTnLst>
                              <p:par>
                                <p:cTn id="126" presetID="22" presetClass="entr" presetSubtype="2" fill="hold" grpId="0" nodeType="after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wipe(right)">
                                      <p:cBhvr>
                                        <p:cTn id="128" dur="500"/>
                                        <p:tgtEl>
                                          <p:spTgt spid="26"/>
                                        </p:tgtEl>
                                      </p:cBhvr>
                                    </p:animEffect>
                                  </p:childTnLst>
                                </p:cTn>
                              </p:par>
                            </p:childTnLst>
                          </p:cTn>
                        </p:par>
                        <p:par>
                          <p:cTn id="129" fill="hold">
                            <p:stCondLst>
                              <p:cond delay="1500"/>
                            </p:stCondLst>
                            <p:childTnLst>
                              <p:par>
                                <p:cTn id="130" presetID="53" presetClass="entr" presetSubtype="0" fill="hold" grpId="0" nodeType="afterEffect">
                                  <p:stCondLst>
                                    <p:cond delay="0"/>
                                  </p:stCondLst>
                                  <p:childTnLst>
                                    <p:set>
                                      <p:cBhvr>
                                        <p:cTn id="131" dur="1" fill="hold">
                                          <p:stCondLst>
                                            <p:cond delay="0"/>
                                          </p:stCondLst>
                                        </p:cTn>
                                        <p:tgtEl>
                                          <p:spTgt spid="28"/>
                                        </p:tgtEl>
                                        <p:attrNameLst>
                                          <p:attrName>style.visibility</p:attrName>
                                        </p:attrNameLst>
                                      </p:cBhvr>
                                      <p:to>
                                        <p:strVal val="visible"/>
                                      </p:to>
                                    </p:set>
                                    <p:anim calcmode="lin" valueType="num">
                                      <p:cBhvr>
                                        <p:cTn id="132" dur="500" fill="hold"/>
                                        <p:tgtEl>
                                          <p:spTgt spid="28"/>
                                        </p:tgtEl>
                                        <p:attrNameLst>
                                          <p:attrName>ppt_w</p:attrName>
                                        </p:attrNameLst>
                                      </p:cBhvr>
                                      <p:tavLst>
                                        <p:tav tm="0">
                                          <p:val>
                                            <p:fltVal val="0"/>
                                          </p:val>
                                        </p:tav>
                                        <p:tav tm="100000">
                                          <p:val>
                                            <p:strVal val="#ppt_w"/>
                                          </p:val>
                                        </p:tav>
                                      </p:tavLst>
                                    </p:anim>
                                    <p:anim calcmode="lin" valueType="num">
                                      <p:cBhvr>
                                        <p:cTn id="133" dur="500" fill="hold"/>
                                        <p:tgtEl>
                                          <p:spTgt spid="28"/>
                                        </p:tgtEl>
                                        <p:attrNameLst>
                                          <p:attrName>ppt_h</p:attrName>
                                        </p:attrNameLst>
                                      </p:cBhvr>
                                      <p:tavLst>
                                        <p:tav tm="0">
                                          <p:val>
                                            <p:fltVal val="0"/>
                                          </p:val>
                                        </p:tav>
                                        <p:tav tm="100000">
                                          <p:val>
                                            <p:strVal val="#ppt_h"/>
                                          </p:val>
                                        </p:tav>
                                      </p:tavLst>
                                    </p:anim>
                                    <p:animEffect transition="in" filter="fade">
                                      <p:cBhvr>
                                        <p:cTn id="134" dur="500"/>
                                        <p:tgtEl>
                                          <p:spTgt spid="28"/>
                                        </p:tgtEl>
                                      </p:cBhvr>
                                    </p:animEffect>
                                  </p:childTnLst>
                                </p:cTn>
                              </p:par>
                            </p:childTnLst>
                          </p:cTn>
                        </p:par>
                      </p:childTnLst>
                    </p:cTn>
                  </p:par>
                  <p:par>
                    <p:cTn id="135" fill="hold">
                      <p:stCondLst>
                        <p:cond delay="indefinite"/>
                      </p:stCondLst>
                      <p:childTnLst>
                        <p:par>
                          <p:cTn id="136" fill="hold">
                            <p:stCondLst>
                              <p:cond delay="0"/>
                            </p:stCondLst>
                            <p:childTnLst>
                              <p:par>
                                <p:cTn id="137" presetID="53" presetClass="entr" presetSubtype="0" fill="hold" grpId="0" nodeType="clickEffect">
                                  <p:stCondLst>
                                    <p:cond delay="0"/>
                                  </p:stCondLst>
                                  <p:childTnLst>
                                    <p:set>
                                      <p:cBhvr>
                                        <p:cTn id="138" dur="1" fill="hold">
                                          <p:stCondLst>
                                            <p:cond delay="0"/>
                                          </p:stCondLst>
                                        </p:cTn>
                                        <p:tgtEl>
                                          <p:spTgt spid="29"/>
                                        </p:tgtEl>
                                        <p:attrNameLst>
                                          <p:attrName>style.visibility</p:attrName>
                                        </p:attrNameLst>
                                      </p:cBhvr>
                                      <p:to>
                                        <p:strVal val="visible"/>
                                      </p:to>
                                    </p:set>
                                    <p:anim calcmode="lin" valueType="num">
                                      <p:cBhvr>
                                        <p:cTn id="139" dur="500" fill="hold"/>
                                        <p:tgtEl>
                                          <p:spTgt spid="29"/>
                                        </p:tgtEl>
                                        <p:attrNameLst>
                                          <p:attrName>ppt_w</p:attrName>
                                        </p:attrNameLst>
                                      </p:cBhvr>
                                      <p:tavLst>
                                        <p:tav tm="0">
                                          <p:val>
                                            <p:fltVal val="0"/>
                                          </p:val>
                                        </p:tav>
                                        <p:tav tm="100000">
                                          <p:val>
                                            <p:strVal val="#ppt_w"/>
                                          </p:val>
                                        </p:tav>
                                      </p:tavLst>
                                    </p:anim>
                                    <p:anim calcmode="lin" valueType="num">
                                      <p:cBhvr>
                                        <p:cTn id="140" dur="500" fill="hold"/>
                                        <p:tgtEl>
                                          <p:spTgt spid="29"/>
                                        </p:tgtEl>
                                        <p:attrNameLst>
                                          <p:attrName>ppt_h</p:attrName>
                                        </p:attrNameLst>
                                      </p:cBhvr>
                                      <p:tavLst>
                                        <p:tav tm="0">
                                          <p:val>
                                            <p:fltVal val="0"/>
                                          </p:val>
                                        </p:tav>
                                        <p:tav tm="100000">
                                          <p:val>
                                            <p:strVal val="#ppt_h"/>
                                          </p:val>
                                        </p:tav>
                                      </p:tavLst>
                                    </p:anim>
                                    <p:animEffect transition="in" filter="fade">
                                      <p:cBhvr>
                                        <p:cTn id="1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2" grpId="2" animBg="1"/>
      <p:bldP spid="53" grpId="0" animBg="1"/>
      <p:bldP spid="53" grpId="1" animBg="1"/>
      <p:bldP spid="53" grpId="2" animBg="1"/>
      <p:bldP spid="56" grpId="0" animBg="1"/>
      <p:bldP spid="56" grpId="1" animBg="1"/>
      <p:bldP spid="57" grpId="0" animBg="1"/>
      <p:bldP spid="57" grpId="1" animBg="1"/>
      <p:bldP spid="58" grpId="0" animBg="1"/>
      <p:bldP spid="59" grpId="0" animBg="1"/>
      <p:bldP spid="59" grpId="1" animBg="1"/>
      <p:bldP spid="61" grpId="0" animBg="1"/>
      <p:bldP spid="61" grpId="1" animBg="1"/>
      <p:bldP spid="3" grpId="0"/>
      <p:bldP spid="3" grpId="1"/>
      <p:bldP spid="23" grpId="0"/>
      <p:bldP spid="23" grpId="1"/>
      <p:bldP spid="24" grpId="0"/>
      <p:bldP spid="24" grpId="1"/>
      <p:bldP spid="25" grpId="0"/>
      <p:bldP spid="25" grpId="1"/>
      <p:bldP spid="26" grpId="0" animBg="1"/>
      <p:bldP spid="28" grpId="0" animBg="1"/>
      <p:bldP spid="31" grpId="0" animBg="1"/>
      <p:bldP spid="31" grpId="1" animBg="1"/>
      <p:bldP spid="32" grpId="0"/>
      <p:bldP spid="32" grpId="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Real World Predicate Acquisition Latency</a:t>
            </a:r>
            <a:endParaRPr lang="en-US" i="1" dirty="0"/>
          </a:p>
        </p:txBody>
      </p:sp>
      <p:sp>
        <p:nvSpPr>
          <p:cNvPr id="14" name="Slide Number Placeholder 13"/>
          <p:cNvSpPr>
            <a:spLocks noGrp="1"/>
          </p:cNvSpPr>
          <p:nvPr>
            <p:ph type="sldNum" sz="quarter" idx="12"/>
          </p:nvPr>
        </p:nvSpPr>
        <p:spPr/>
        <p:txBody>
          <a:bodyPr/>
          <a:lstStyle/>
          <a:p>
            <a:fld id="{B6F15528-21DE-4FAA-801E-634DDDAF4B2B}" type="slidenum">
              <a:rPr lang="en-US" smtClean="0"/>
              <a:pPr/>
              <a:t>9</a:t>
            </a:fld>
            <a:endParaRPr lang="en-US"/>
          </a:p>
        </p:txBody>
      </p:sp>
      <p:graphicFrame>
        <p:nvGraphicFramePr>
          <p:cNvPr id="7" name="Diagram 6"/>
          <p:cNvGraphicFramePr/>
          <p:nvPr>
            <p:extLst>
              <p:ext uri="{D42A27DB-BD31-4B8C-83A1-F6EECF244321}">
                <p14:modId xmlns:p14="http://schemas.microsoft.com/office/powerpoint/2010/main" val="1691502493"/>
              </p:ext>
            </p:extLst>
          </p:nvPr>
        </p:nvGraphicFramePr>
        <p:xfrm>
          <a:off x="76200" y="1752600"/>
          <a:ext cx="3405294" cy="259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extLst>
              <p:ext uri="{D42A27DB-BD31-4B8C-83A1-F6EECF244321}">
                <p14:modId xmlns:p14="http://schemas.microsoft.com/office/powerpoint/2010/main" val="1029828250"/>
              </p:ext>
            </p:extLst>
          </p:nvPr>
        </p:nvGraphicFramePr>
        <p:xfrm>
          <a:off x="76200" y="5486400"/>
          <a:ext cx="8991600" cy="685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26" name="Straight Connector 25"/>
          <p:cNvCxnSpPr/>
          <p:nvPr/>
        </p:nvCxnSpPr>
        <p:spPr>
          <a:xfrm>
            <a:off x="9067800" y="1930647"/>
            <a:ext cx="0" cy="27432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81493" y="1272515"/>
            <a:ext cx="6043507" cy="3399473"/>
          </a:xfrm>
          <a:prstGeom prst="rect">
            <a:avLst/>
          </a:prstGeom>
        </p:spPr>
      </p:pic>
      <p:sp>
        <p:nvSpPr>
          <p:cNvPr id="3" name="Rectangle 2"/>
          <p:cNvSpPr/>
          <p:nvPr/>
        </p:nvSpPr>
        <p:spPr>
          <a:xfrm>
            <a:off x="4800600" y="4781490"/>
            <a:ext cx="3565400" cy="400110"/>
          </a:xfrm>
          <a:prstGeom prst="rect">
            <a:avLst/>
          </a:prstGeom>
        </p:spPr>
        <p:txBody>
          <a:bodyPr wrap="none">
            <a:spAutoFit/>
          </a:bodyPr>
          <a:lstStyle/>
          <a:p>
            <a:r>
              <a:rPr lang="en-US" sz="2000" dirty="0"/>
              <a:t>Predicate Acquisition Latency</a:t>
            </a:r>
          </a:p>
        </p:txBody>
      </p:sp>
      <p:cxnSp>
        <p:nvCxnSpPr>
          <p:cNvPr id="16" name="Straight Connector 15"/>
          <p:cNvCxnSpPr/>
          <p:nvPr/>
        </p:nvCxnSpPr>
        <p:spPr>
          <a:xfrm flipH="1">
            <a:off x="4236720" y="3581400"/>
            <a:ext cx="4450080" cy="0"/>
          </a:xfrm>
          <a:prstGeom prst="line">
            <a:avLst/>
          </a:prstGeom>
          <a:ln w="25400">
            <a:solidFill>
              <a:srgbClr val="FF0000"/>
            </a:solidFill>
            <a:prstDash val="lgDashDot"/>
            <a:headEnd type="none" w="med" len="med"/>
            <a:tailEnd type="none" w="med" len="med"/>
          </a:ln>
        </p:spPr>
        <p:style>
          <a:lnRef idx="1">
            <a:schemeClr val="dk1"/>
          </a:lnRef>
          <a:fillRef idx="0">
            <a:schemeClr val="dk1"/>
          </a:fillRef>
          <a:effectRef idx="0">
            <a:schemeClr val="dk1"/>
          </a:effectRef>
          <a:fontRef idx="minor">
            <a:schemeClr val="tx1"/>
          </a:fontRef>
        </p:style>
      </p:cxnSp>
      <p:graphicFrame>
        <p:nvGraphicFramePr>
          <p:cNvPr id="11" name="Diagram 10"/>
          <p:cNvGraphicFramePr/>
          <p:nvPr>
            <p:extLst>
              <p:ext uri="{D42A27DB-BD31-4B8C-83A1-F6EECF244321}">
                <p14:modId xmlns:p14="http://schemas.microsoft.com/office/powerpoint/2010/main" val="1863213906"/>
              </p:ext>
            </p:extLst>
          </p:nvPr>
        </p:nvGraphicFramePr>
        <p:xfrm>
          <a:off x="0" y="6400800"/>
          <a:ext cx="9144000" cy="4572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5" name="Picture 4"/>
          <p:cNvPicPr>
            <a:picLocks noChangeAspect="1"/>
          </p:cNvPicPr>
          <p:nvPr/>
        </p:nvPicPr>
        <p:blipFill>
          <a:blip r:embed="rId20"/>
          <a:stretch>
            <a:fillRect/>
          </a:stretch>
        </p:blipFill>
        <p:spPr>
          <a:xfrm>
            <a:off x="6559137" y="2133600"/>
            <a:ext cx="533400" cy="122701"/>
          </a:xfrm>
          <a:prstGeom prst="rect">
            <a:avLst/>
          </a:prstGeom>
        </p:spPr>
      </p:pic>
      <p:pic>
        <p:nvPicPr>
          <p:cNvPr id="6" name="Picture 5"/>
          <p:cNvPicPr>
            <a:picLocks noChangeAspect="1"/>
          </p:cNvPicPr>
          <p:nvPr/>
        </p:nvPicPr>
        <p:blipFill>
          <a:blip r:embed="rId21"/>
          <a:stretch>
            <a:fillRect/>
          </a:stretch>
        </p:blipFill>
        <p:spPr>
          <a:xfrm>
            <a:off x="7467600" y="2133600"/>
            <a:ext cx="356616" cy="122729"/>
          </a:xfrm>
          <a:prstGeom prst="rect">
            <a:avLst/>
          </a:prstGeom>
        </p:spPr>
      </p:pic>
      <p:pic>
        <p:nvPicPr>
          <p:cNvPr id="17" name="Picture 6" descr="http://upload.wikimedia.org/wikipedia/commons/5/51/Google.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819650" y="4564991"/>
            <a:ext cx="895350" cy="324490"/>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2" descr="http://www.userlogos.org/files/logos/sigel/gasbuddy.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696200" y="4249806"/>
            <a:ext cx="1239373" cy="92953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4" descr="http://img1.wikia.nocookie.net/__cb20101019022831/logopedia/images/c/c6/Bing_logo.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412675" y="4533653"/>
            <a:ext cx="826325" cy="368541"/>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93603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ags/tag10.xml><?xml version="1.0" encoding="utf-8"?>
<p:tagLst xmlns:a="http://schemas.openxmlformats.org/drawingml/2006/main" xmlns:r="http://schemas.openxmlformats.org/officeDocument/2006/relationships" xmlns:p="http://schemas.openxmlformats.org/presentationml/2006/main">
  <p:tag name="TIMING" val="|1.3|4|1.7|3.3|1.7|3.1|1.7"/>
</p:tagLst>
</file>

<file path=ppt/tags/tag11.xml><?xml version="1.0" encoding="utf-8"?>
<p:tagLst xmlns:a="http://schemas.openxmlformats.org/drawingml/2006/main" xmlns:r="http://schemas.openxmlformats.org/officeDocument/2006/relationships" xmlns:p="http://schemas.openxmlformats.org/presentationml/2006/main">
  <p:tag name="TIMING" val="|3.2"/>
</p:tagLst>
</file>

<file path=ppt/tags/tag12.xml><?xml version="1.0" encoding="utf-8"?>
<p:tagLst xmlns:a="http://schemas.openxmlformats.org/drawingml/2006/main" xmlns:r="http://schemas.openxmlformats.org/officeDocument/2006/relationships" xmlns:p="http://schemas.openxmlformats.org/presentationml/2006/main">
  <p:tag name="TIMING" val="|3.2"/>
</p:tagLst>
</file>

<file path=ppt/tags/tag13.xml><?xml version="1.0" encoding="utf-8"?>
<p:tagLst xmlns:a="http://schemas.openxmlformats.org/drawingml/2006/main" xmlns:r="http://schemas.openxmlformats.org/officeDocument/2006/relationships" xmlns:p="http://schemas.openxmlformats.org/presentationml/2006/main">
  <p:tag name="TIMING" val="|2|1.5|1.2|1.2|1.3|1.5|0.9|1.6|14.4"/>
</p:tagLst>
</file>

<file path=ppt/tags/tag14.xml><?xml version="1.0" encoding="utf-8"?>
<p:tagLst xmlns:a="http://schemas.openxmlformats.org/drawingml/2006/main" xmlns:r="http://schemas.openxmlformats.org/officeDocument/2006/relationships" xmlns:p="http://schemas.openxmlformats.org/presentationml/2006/main">
  <p:tag name="TIMING" val="|1.2|2.2|1.9|4.5|1.6|3.8|1.7|2.8|1.3|1.7|2.2|1.2"/>
</p:tagLst>
</file>

<file path=ppt/tags/tag15.xml><?xml version="1.0" encoding="utf-8"?>
<p:tagLst xmlns:a="http://schemas.openxmlformats.org/drawingml/2006/main" xmlns:r="http://schemas.openxmlformats.org/officeDocument/2006/relationships" xmlns:p="http://schemas.openxmlformats.org/presentationml/2006/main">
  <p:tag name="TIMING" val="|1.3|2.6|2.1|2.1|2.1|2.7|11.2|2.4|2"/>
</p:tagLst>
</file>

<file path=ppt/tags/tag16.xml><?xml version="1.0" encoding="utf-8"?>
<p:tagLst xmlns:a="http://schemas.openxmlformats.org/drawingml/2006/main" xmlns:r="http://schemas.openxmlformats.org/officeDocument/2006/relationships" xmlns:p="http://schemas.openxmlformats.org/presentationml/2006/main">
  <p:tag name="TIMING" val="|1.9"/>
</p:tagLst>
</file>

<file path=ppt/tags/tag17.xml><?xml version="1.0" encoding="utf-8"?>
<p:tagLst xmlns:a="http://schemas.openxmlformats.org/drawingml/2006/main" xmlns:r="http://schemas.openxmlformats.org/officeDocument/2006/relationships" xmlns:p="http://schemas.openxmlformats.org/presentationml/2006/main">
  <p:tag name="TIMING" val="|1.3|0.9|3.7|1.7|3.2"/>
</p:tagLst>
</file>

<file path=ppt/tags/tag18.xml><?xml version="1.0" encoding="utf-8"?>
<p:tagLst xmlns:a="http://schemas.openxmlformats.org/drawingml/2006/main" xmlns:r="http://schemas.openxmlformats.org/officeDocument/2006/relationships" xmlns:p="http://schemas.openxmlformats.org/presentationml/2006/main">
  <p:tag name="TIMING" val="|1.9"/>
</p:tagLst>
</file>

<file path=ppt/tags/tag19.xml><?xml version="1.0" encoding="utf-8"?>
<p:tagLst xmlns:a="http://schemas.openxmlformats.org/drawingml/2006/main" xmlns:r="http://schemas.openxmlformats.org/officeDocument/2006/relationships" xmlns:p="http://schemas.openxmlformats.org/presentationml/2006/main">
  <p:tag name="TIMING" val="|2.4|1.1|0.7|0.7|0.8|0.8|0.9|0.8|2.2|1.7|1.5"/>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20.xml><?xml version="1.0" encoding="utf-8"?>
<p:tagLst xmlns:a="http://schemas.openxmlformats.org/drawingml/2006/main" xmlns:r="http://schemas.openxmlformats.org/officeDocument/2006/relationships" xmlns:p="http://schemas.openxmlformats.org/presentationml/2006/main">
  <p:tag name="TIMING" val="|0.8|2|2|2.8"/>
</p:tagLst>
</file>

<file path=ppt/tags/tag21.xml><?xml version="1.0" encoding="utf-8"?>
<p:tagLst xmlns:a="http://schemas.openxmlformats.org/drawingml/2006/main" xmlns:r="http://schemas.openxmlformats.org/officeDocument/2006/relationships" xmlns:p="http://schemas.openxmlformats.org/presentationml/2006/main">
  <p:tag name="TIMING" val="|1.8|1.1|1.1|0.9|0.9|3.4|2.8"/>
</p:tagLst>
</file>

<file path=ppt/tags/tag22.xml><?xml version="1.0" encoding="utf-8"?>
<p:tagLst xmlns:a="http://schemas.openxmlformats.org/drawingml/2006/main" xmlns:r="http://schemas.openxmlformats.org/officeDocument/2006/relationships" xmlns:p="http://schemas.openxmlformats.org/presentationml/2006/main">
  <p:tag name="TIMING" val="|1.8|1.1|1.1|0.9|0.9|3.4|2.8"/>
</p:tagLst>
</file>

<file path=ppt/tags/tag23.xml><?xml version="1.0" encoding="utf-8"?>
<p:tagLst xmlns:a="http://schemas.openxmlformats.org/drawingml/2006/main" xmlns:r="http://schemas.openxmlformats.org/officeDocument/2006/relationships" xmlns:p="http://schemas.openxmlformats.org/presentationml/2006/main">
  <p:tag name="TIMING" val="|1.8|2|2.3"/>
</p:tagLst>
</file>

<file path=ppt/tags/tag24.xml><?xml version="1.0" encoding="utf-8"?>
<p:tagLst xmlns:a="http://schemas.openxmlformats.org/drawingml/2006/main" xmlns:r="http://schemas.openxmlformats.org/officeDocument/2006/relationships" xmlns:p="http://schemas.openxmlformats.org/presentationml/2006/main">
  <p:tag name="TIMING" val="|1.3|1.1|1"/>
</p:tagLst>
</file>

<file path=ppt/tags/tag25.xml><?xml version="1.0" encoding="utf-8"?>
<p:tagLst xmlns:a="http://schemas.openxmlformats.org/drawingml/2006/main" xmlns:r="http://schemas.openxmlformats.org/officeDocument/2006/relationships" xmlns:p="http://schemas.openxmlformats.org/presentationml/2006/main">
  <p:tag name="TIMING" val="|1.1|1.5|1.5|1.1"/>
</p:tagLst>
</file>

<file path=ppt/tags/tag26.xml><?xml version="1.0" encoding="utf-8"?>
<p:tagLst xmlns:a="http://schemas.openxmlformats.org/drawingml/2006/main" xmlns:r="http://schemas.openxmlformats.org/officeDocument/2006/relationships" xmlns:p="http://schemas.openxmlformats.org/presentationml/2006/main">
  <p:tag name="TIMING" val="|1.2|1.1|1|1.1|1.3|1.3|1.8|1.4|1.7|1.5|1.5"/>
</p:tagLst>
</file>

<file path=ppt/tags/tag27.xml><?xml version="1.0" encoding="utf-8"?>
<p:tagLst xmlns:a="http://schemas.openxmlformats.org/drawingml/2006/main" xmlns:r="http://schemas.openxmlformats.org/officeDocument/2006/relationships" xmlns:p="http://schemas.openxmlformats.org/presentationml/2006/main">
  <p:tag name="TIMING" val="|2|1.5|1.2|1.2|1.3|1.5|0.9|1.6|14.4"/>
</p:tagLst>
</file>

<file path=ppt/tags/tag3.xml><?xml version="1.0" encoding="utf-8"?>
<p:tagLst xmlns:a="http://schemas.openxmlformats.org/drawingml/2006/main" xmlns:r="http://schemas.openxmlformats.org/officeDocument/2006/relationships" xmlns:p="http://schemas.openxmlformats.org/presentationml/2006/main">
  <p:tag name="TIMING" val="|1.4|1.2|1.4|1.3|1.4|1.6"/>
</p:tagLst>
</file>

<file path=ppt/tags/tag4.xml><?xml version="1.0" encoding="utf-8"?>
<p:tagLst xmlns:a="http://schemas.openxmlformats.org/drawingml/2006/main" xmlns:r="http://schemas.openxmlformats.org/officeDocument/2006/relationships" xmlns:p="http://schemas.openxmlformats.org/presentationml/2006/main">
  <p:tag name="TIMING" val="|2.2|1.2|1|1.4|1.3|1.4|1.3"/>
</p:tagLst>
</file>

<file path=ppt/tags/tag5.xml><?xml version="1.0" encoding="utf-8"?>
<p:tagLst xmlns:a="http://schemas.openxmlformats.org/drawingml/2006/main" xmlns:r="http://schemas.openxmlformats.org/officeDocument/2006/relationships" xmlns:p="http://schemas.openxmlformats.org/presentationml/2006/main">
  <p:tag name="TIMING" val="|2.2|1.2|1|1.4|1.3|1.4|1.3"/>
</p:tagLst>
</file>

<file path=ppt/tags/tag6.xml><?xml version="1.0" encoding="utf-8"?>
<p:tagLst xmlns:a="http://schemas.openxmlformats.org/drawingml/2006/main" xmlns:r="http://schemas.openxmlformats.org/officeDocument/2006/relationships" xmlns:p="http://schemas.openxmlformats.org/presentationml/2006/main">
  <p:tag name="TIMING" val="|3.6|2.5|3.8|6.6|8|3"/>
</p:tagLst>
</file>

<file path=ppt/tags/tag7.xml><?xml version="1.0" encoding="utf-8"?>
<p:tagLst xmlns:a="http://schemas.openxmlformats.org/drawingml/2006/main" xmlns:r="http://schemas.openxmlformats.org/officeDocument/2006/relationships" xmlns:p="http://schemas.openxmlformats.org/presentationml/2006/main">
  <p:tag name="TIMING" val="|6.1"/>
</p:tagLst>
</file>

<file path=ppt/tags/tag8.xml><?xml version="1.0" encoding="utf-8"?>
<p:tagLst xmlns:a="http://schemas.openxmlformats.org/drawingml/2006/main" xmlns:r="http://schemas.openxmlformats.org/officeDocument/2006/relationships" xmlns:p="http://schemas.openxmlformats.org/presentationml/2006/main">
  <p:tag name="TIMING" val="|3.4|2.5|2.4|6.5|3.5"/>
</p:tagLst>
</file>

<file path=ppt/tags/tag9.xml><?xml version="1.0" encoding="utf-8"?>
<p:tagLst xmlns:a="http://schemas.openxmlformats.org/drawingml/2006/main" xmlns:r="http://schemas.openxmlformats.org/officeDocument/2006/relationships" xmlns:p="http://schemas.openxmlformats.org/presentationml/2006/main">
  <p:tag name="TIMING" val="|1.3|4|1.7|3.3|1.7|3.1|1.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Custom 30">
      <a:dk1>
        <a:sysClr val="windowText" lastClr="000000"/>
      </a:dk1>
      <a:lt1>
        <a:srgbClr val="FFFFFF"/>
      </a:lt1>
      <a:dk2>
        <a:srgbClr val="000000"/>
      </a:dk2>
      <a:lt2>
        <a:srgbClr val="F2F2F2"/>
      </a:lt2>
      <a:accent1>
        <a:srgbClr val="DAECFB"/>
      </a:accent1>
      <a:accent2>
        <a:srgbClr val="AAD4F6"/>
      </a:accent2>
      <a:accent3>
        <a:srgbClr val="E8D9F3"/>
      </a:accent3>
      <a:accent4>
        <a:srgbClr val="E8D9F3"/>
      </a:accent4>
      <a:accent5>
        <a:srgbClr val="AAD4F6"/>
      </a:accent5>
      <a:accent6>
        <a:srgbClr val="A5C249"/>
      </a:accent6>
      <a:hlink>
        <a:srgbClr val="E2D700"/>
      </a:hlink>
      <a:folHlink>
        <a:srgbClr val="DAECFB"/>
      </a:folHlink>
    </a:clrScheme>
    <a:fontScheme name="Custom 5">
      <a:majorFont>
        <a:latin typeface="Bell MT"/>
        <a:ea typeface=""/>
        <a:cs typeface=""/>
      </a:majorFont>
      <a:minorFont>
        <a:latin typeface="Georgia"/>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noFill/>
        <a:ln w="38100" cmpd="dbl"/>
      </a:spPr>
      <a:bodyPr rtlCol="0" anchor="ctr"/>
      <a:lstStyle>
        <a:defPPr algn="ctr">
          <a:defRPr/>
        </a:defPPr>
      </a:lstStyle>
      <a:style>
        <a:lnRef idx="2">
          <a:schemeClr val="dk1"/>
        </a:lnRef>
        <a:fillRef idx="1">
          <a:schemeClr val="lt1"/>
        </a:fillRef>
        <a:effectRef idx="0">
          <a:schemeClr val="dk1"/>
        </a:effectRef>
        <a:fontRef idx="minor">
          <a:schemeClr val="dk1"/>
        </a:fontRef>
      </a:style>
    </a:spDef>
    <a:lnDef>
      <a:spPr>
        <a:ln w="50800" cmpd="dbl">
          <a:headEnd type="none" w="med" len="med"/>
          <a:tailEnd type="triangle" w="med" len="med"/>
        </a:ln>
      </a:spPr>
      <a:bodyPr/>
      <a:lstStyle/>
      <a:style>
        <a:lnRef idx="3">
          <a:schemeClr val="dk1"/>
        </a:lnRef>
        <a:fillRef idx="0">
          <a:schemeClr val="dk1"/>
        </a:fillRef>
        <a:effectRef idx="2">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48696</TotalTime>
  <Words>3337</Words>
  <Application>Microsoft Office PowerPoint</Application>
  <PresentationFormat>On-screen Show (4:3)</PresentationFormat>
  <Paragraphs>884</Paragraphs>
  <Slides>34</Slides>
  <Notes>34</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Andale Mono</vt:lpstr>
      <vt:lpstr>Gill Sans</vt:lpstr>
      <vt:lpstr>맑은 고딕</vt:lpstr>
      <vt:lpstr>ヒラギノ角ゴ ProN W3</vt:lpstr>
      <vt:lpstr>Arial</vt:lpstr>
      <vt:lpstr>Bell MT</vt:lpstr>
      <vt:lpstr>Calibri</vt:lpstr>
      <vt:lpstr>Cambria Math</vt:lpstr>
      <vt:lpstr>Georgia</vt:lpstr>
      <vt:lpstr>Times New Roman</vt:lpstr>
      <vt:lpstr>Wingdings</vt:lpstr>
      <vt:lpstr>Wingdings 3</vt:lpstr>
      <vt:lpstr>Origin</vt:lpstr>
      <vt:lpstr>CARLOG: A Platform for Flexible and Efficient Automotive Sensing</vt:lpstr>
      <vt:lpstr>Automotive sensing</vt:lpstr>
      <vt:lpstr>Automotive Sensing Apps</vt:lpstr>
      <vt:lpstr>Cloud Sensing</vt:lpstr>
      <vt:lpstr>Programming events: difficult and tedious</vt:lpstr>
      <vt:lpstr>Programming Scenario</vt:lpstr>
      <vt:lpstr>Datalog</vt:lpstr>
      <vt:lpstr>Predicate Acquisition Latency</vt:lpstr>
      <vt:lpstr>Real World Predicate Acquisition Latency</vt:lpstr>
      <vt:lpstr>CARLOG Contributions</vt:lpstr>
      <vt:lpstr>CARLOG Latency Optimization</vt:lpstr>
      <vt:lpstr>CARLOG Latency Optimization</vt:lpstr>
      <vt:lpstr>CARLOG Latency Optimization</vt:lpstr>
      <vt:lpstr>Latency Optimization Problems</vt:lpstr>
      <vt:lpstr>Single Conjunctive Query</vt:lpstr>
      <vt:lpstr>Single Query w/ Negation</vt:lpstr>
      <vt:lpstr>Multiple Queries w/o Negation</vt:lpstr>
      <vt:lpstr>CARLOG Contributions</vt:lpstr>
      <vt:lpstr>CARLOG Architecture</vt:lpstr>
      <vt:lpstr>CARLOG Contributions</vt:lpstr>
      <vt:lpstr>CARLOG Evaluation</vt:lpstr>
      <vt:lpstr>CARLOG in Action</vt:lpstr>
      <vt:lpstr>Evaluation Metrics</vt:lpstr>
      <vt:lpstr>CARLOG Evaluation</vt:lpstr>
      <vt:lpstr>CARLOG Evaluation</vt:lpstr>
      <vt:lpstr>CARLOG Evaluation</vt:lpstr>
      <vt:lpstr>CARLOG Evaluation</vt:lpstr>
      <vt:lpstr>CARLOG Summary and Future Work</vt:lpstr>
      <vt:lpstr>PowerPoint Presentation</vt:lpstr>
      <vt:lpstr>Automotive Platform</vt:lpstr>
      <vt:lpstr>Introduction</vt:lpstr>
      <vt:lpstr>Contribution: CARLOG</vt:lpstr>
      <vt:lpstr>What if you want to program an automotive app?</vt:lpstr>
      <vt:lpstr>Single Conjunctive Query w/ Negation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MediaScope: Selective On-Demand Media Retrieval from Mobile Devices</dc:title>
  <dc:creator>Xing</dc:creator>
  <cp:lastModifiedBy>Microsoft account</cp:lastModifiedBy>
  <cp:revision>1497</cp:revision>
  <dcterms:created xsi:type="dcterms:W3CDTF">2006-08-16T00:00:00Z</dcterms:created>
  <dcterms:modified xsi:type="dcterms:W3CDTF">2014-11-04T15:18:52Z</dcterms:modified>
</cp:coreProperties>
</file>