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xml" ContentType="application/vnd.openxmlformats-officedocument.presentationml.tags+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xml" ContentType="application/vnd.openxmlformats-officedocument.presentationml.tags+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9.xml" ContentType="application/vnd.openxmlformats-officedocument.presentationml.tags+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0.xml" ContentType="application/vnd.openxmlformats-officedocument.presentationml.tags+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1.xml" ContentType="application/vnd.openxmlformats-officedocument.presentationml.tags+xml"/>
  <Override PartName="/ppt/notesSlides/notesSlide1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2.xml" ContentType="application/vnd.openxmlformats-officedocument.presentationml.tags+xml"/>
  <Override PartName="/ppt/notesSlides/notesSlide1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13.xml" ContentType="application/vnd.openxmlformats-officedocument.presentationml.tags+xml"/>
  <Override PartName="/ppt/notesSlides/notesSlide2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14.xml" ContentType="application/vnd.openxmlformats-officedocument.presentationml.tags+xml"/>
  <Override PartName="/ppt/notesSlides/notesSlide2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15.xml" ContentType="application/vnd.openxmlformats-officedocument.presentationml.tags+xml"/>
  <Override PartName="/ppt/notesSlides/notesSlide2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16.xml" ContentType="application/vnd.openxmlformats-officedocument.presentationml.tags+xml"/>
  <Override PartName="/ppt/notesSlides/notesSlide2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17.xml" ContentType="application/vnd.openxmlformats-officedocument.presentationml.tags+xml"/>
  <Override PartName="/ppt/notesSlides/notesSlide2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ags/tag18.xml" ContentType="application/vnd.openxmlformats-officedocument.presentationml.tags+xml"/>
  <Override PartName="/ppt/notesSlides/notesSlide2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19.xml" ContentType="application/vnd.openxmlformats-officedocument.presentationml.tags+xml"/>
  <Override PartName="/ppt/notesSlides/notesSlide2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ags/tag20.xml" ContentType="application/vnd.openxmlformats-officedocument.presentationml.tags+xml"/>
  <Override PartName="/ppt/notesSlides/notesSlide3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1.xml" ContentType="application/vnd.openxmlformats-officedocument.presentationml.tags+xml"/>
  <Override PartName="/ppt/notesSlides/notesSlide3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22.xml" ContentType="application/vnd.openxmlformats-officedocument.presentationml.tags+xml"/>
  <Override PartName="/ppt/notesSlides/notesSlide3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36"/>
  </p:notesMasterIdLst>
  <p:handoutMasterIdLst>
    <p:handoutMasterId r:id="rId37"/>
  </p:handoutMasterIdLst>
  <p:sldIdLst>
    <p:sldId id="374" r:id="rId2"/>
    <p:sldId id="432" r:id="rId3"/>
    <p:sldId id="512" r:id="rId4"/>
    <p:sldId id="537" r:id="rId5"/>
    <p:sldId id="520" r:id="rId6"/>
    <p:sldId id="513" r:id="rId7"/>
    <p:sldId id="505" r:id="rId8"/>
    <p:sldId id="521" r:id="rId9"/>
    <p:sldId id="557" r:id="rId10"/>
    <p:sldId id="456" r:id="rId11"/>
    <p:sldId id="514" r:id="rId12"/>
    <p:sldId id="439" r:id="rId13"/>
    <p:sldId id="554" r:id="rId14"/>
    <p:sldId id="473" r:id="rId15"/>
    <p:sldId id="558" r:id="rId16"/>
    <p:sldId id="551" r:id="rId17"/>
    <p:sldId id="501" r:id="rId18"/>
    <p:sldId id="555" r:id="rId19"/>
    <p:sldId id="487" r:id="rId20"/>
    <p:sldId id="559" r:id="rId21"/>
    <p:sldId id="523" r:id="rId22"/>
    <p:sldId id="556" r:id="rId23"/>
    <p:sldId id="484" r:id="rId24"/>
    <p:sldId id="486" r:id="rId25"/>
    <p:sldId id="530" r:id="rId26"/>
    <p:sldId id="362" r:id="rId27"/>
    <p:sldId id="545" r:id="rId28"/>
    <p:sldId id="457" r:id="rId29"/>
    <p:sldId id="495" r:id="rId30"/>
    <p:sldId id="547" r:id="rId31"/>
    <p:sldId id="541" r:id="rId32"/>
    <p:sldId id="540" r:id="rId33"/>
    <p:sldId id="544" r:id="rId34"/>
    <p:sldId id="444"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DAECFB"/>
    <a:srgbClr val="0000FF"/>
    <a:srgbClr val="FF9900"/>
    <a:srgbClr val="CCFF66"/>
    <a:srgbClr val="CCFF99"/>
    <a:srgbClr val="99FF66"/>
    <a:srgbClr val="6B6BCF"/>
    <a:srgbClr val="FFFF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autoAdjust="0"/>
    <p:restoredTop sz="74863" autoAdjust="0"/>
  </p:normalViewPr>
  <p:slideViewPr>
    <p:cSldViewPr>
      <p:cViewPr varScale="1">
        <p:scale>
          <a:sx n="73" d="100"/>
          <a:sy n="73" d="100"/>
        </p:scale>
        <p:origin x="160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GPS Baseline</c:v>
                </c:pt>
              </c:strCache>
            </c:strRef>
          </c:tx>
          <c:spPr>
            <a:ln w="44450" cap="rnd">
              <a:solidFill>
                <a:srgbClr val="7030A0"/>
              </a:solidFill>
              <a:round/>
            </a:ln>
            <a:effectLst/>
          </c:spPr>
          <c:marker>
            <c:symbol val="diamond"/>
            <c:size val="12"/>
            <c:spPr>
              <a:solidFill>
                <a:srgbClr val="7030A0"/>
              </a:solidFill>
              <a:ln w="9525">
                <a:solidFill>
                  <a:schemeClr val="accent1"/>
                </a:solidFill>
              </a:ln>
              <a:effectLst/>
            </c:spPr>
          </c:marker>
          <c:cat>
            <c:strRef>
              <c:f>Sheet1!$A$2:$A$6</c:f>
              <c:strCache>
                <c:ptCount val="5"/>
                <c:pt idx="0">
                  <c:v>3.4 km</c:v>
                </c:pt>
                <c:pt idx="1">
                  <c:v>4.5 km</c:v>
                </c:pt>
                <c:pt idx="2">
                  <c:v>5.3 km</c:v>
                </c:pt>
                <c:pt idx="3">
                  <c:v>7.6 km</c:v>
                </c:pt>
                <c:pt idx="4">
                  <c:v>9.2 km</c:v>
                </c:pt>
              </c:strCache>
            </c:strRef>
          </c:cat>
          <c:val>
            <c:numRef>
              <c:f>Sheet1!$B$2:$B$6</c:f>
              <c:numCache>
                <c:formatCode>General</c:formatCode>
                <c:ptCount val="5"/>
                <c:pt idx="0">
                  <c:v>7</c:v>
                </c:pt>
                <c:pt idx="1">
                  <c:v>7.7</c:v>
                </c:pt>
                <c:pt idx="2">
                  <c:v>6.5</c:v>
                </c:pt>
                <c:pt idx="3">
                  <c:v>6.6</c:v>
                </c:pt>
                <c:pt idx="4">
                  <c:v>7.3</c:v>
                </c:pt>
              </c:numCache>
            </c:numRef>
          </c:val>
          <c:smooth val="0"/>
        </c:ser>
        <c:ser>
          <c:idx val="1"/>
          <c:order val="1"/>
          <c:tx>
            <c:strRef>
              <c:f>Sheet1!$C$1</c:f>
              <c:strCache>
                <c:ptCount val="1"/>
                <c:pt idx="0">
                  <c:v>CARLOC</c:v>
                </c:pt>
              </c:strCache>
            </c:strRef>
          </c:tx>
          <c:spPr>
            <a:ln w="44450" cap="rnd">
              <a:solidFill>
                <a:srgbClr val="0000FF"/>
              </a:solidFill>
              <a:round/>
            </a:ln>
            <a:effectLst/>
          </c:spPr>
          <c:marker>
            <c:symbol val="triangle"/>
            <c:size val="12"/>
            <c:spPr>
              <a:solidFill>
                <a:srgbClr val="0000FF"/>
              </a:solidFill>
              <a:ln w="9525">
                <a:solidFill>
                  <a:schemeClr val="accent2"/>
                </a:solidFill>
              </a:ln>
              <a:effectLst/>
            </c:spPr>
          </c:marker>
          <c:cat>
            <c:strRef>
              <c:f>Sheet1!$A$2:$A$6</c:f>
              <c:strCache>
                <c:ptCount val="5"/>
                <c:pt idx="0">
                  <c:v>3.4 km</c:v>
                </c:pt>
                <c:pt idx="1">
                  <c:v>4.5 km</c:v>
                </c:pt>
                <c:pt idx="2">
                  <c:v>5.3 km</c:v>
                </c:pt>
                <c:pt idx="3">
                  <c:v>7.6 km</c:v>
                </c:pt>
                <c:pt idx="4">
                  <c:v>9.2 km</c:v>
                </c:pt>
              </c:strCache>
            </c:strRef>
          </c:cat>
          <c:val>
            <c:numRef>
              <c:f>Sheet1!$C$2:$C$6</c:f>
              <c:numCache>
                <c:formatCode>General</c:formatCode>
                <c:ptCount val="5"/>
                <c:pt idx="0">
                  <c:v>1.24</c:v>
                </c:pt>
                <c:pt idx="1">
                  <c:v>1.1599999999999999</c:v>
                </c:pt>
                <c:pt idx="2">
                  <c:v>1.27</c:v>
                </c:pt>
                <c:pt idx="3">
                  <c:v>1.9750000000000001</c:v>
                </c:pt>
                <c:pt idx="4">
                  <c:v>2.0750000000000002</c:v>
                </c:pt>
              </c:numCache>
            </c:numRef>
          </c:val>
          <c:smooth val="0"/>
        </c:ser>
        <c:ser>
          <c:idx val="2"/>
          <c:order val="2"/>
          <c:tx>
            <c:strRef>
              <c:f>Sheet1!$D$1</c:f>
              <c:strCache>
                <c:ptCount val="1"/>
                <c:pt idx="0">
                  <c:v>Motion Model</c:v>
                </c:pt>
              </c:strCache>
            </c:strRef>
          </c:tx>
          <c:spPr>
            <a:ln w="44450" cap="rnd">
              <a:solidFill>
                <a:srgbClr val="00B050"/>
              </a:solidFill>
              <a:round/>
            </a:ln>
            <a:effectLst/>
          </c:spPr>
          <c:marker>
            <c:symbol val="square"/>
            <c:size val="12"/>
            <c:spPr>
              <a:solidFill>
                <a:srgbClr val="00B050"/>
              </a:solidFill>
              <a:ln w="9525">
                <a:solidFill>
                  <a:schemeClr val="accent3"/>
                </a:solidFill>
              </a:ln>
              <a:effectLst/>
            </c:spPr>
          </c:marker>
          <c:cat>
            <c:strRef>
              <c:f>Sheet1!$A$2:$A$6</c:f>
              <c:strCache>
                <c:ptCount val="5"/>
                <c:pt idx="0">
                  <c:v>3.4 km</c:v>
                </c:pt>
                <c:pt idx="1">
                  <c:v>4.5 km</c:v>
                </c:pt>
                <c:pt idx="2">
                  <c:v>5.3 km</c:v>
                </c:pt>
                <c:pt idx="3">
                  <c:v>7.6 km</c:v>
                </c:pt>
                <c:pt idx="4">
                  <c:v>9.2 km</c:v>
                </c:pt>
              </c:strCache>
            </c:strRef>
          </c:cat>
          <c:val>
            <c:numRef>
              <c:f>Sheet1!$D$2:$D$6</c:f>
              <c:numCache>
                <c:formatCode>General</c:formatCode>
                <c:ptCount val="5"/>
                <c:pt idx="0">
                  <c:v>2.4500000000000002</c:v>
                </c:pt>
                <c:pt idx="1">
                  <c:v>2.63</c:v>
                </c:pt>
                <c:pt idx="2">
                  <c:v>3.2</c:v>
                </c:pt>
                <c:pt idx="3">
                  <c:v>3.5</c:v>
                </c:pt>
                <c:pt idx="4">
                  <c:v>2.5499999999999998</c:v>
                </c:pt>
              </c:numCache>
            </c:numRef>
          </c:val>
          <c:smooth val="0"/>
        </c:ser>
        <c:ser>
          <c:idx val="3"/>
          <c:order val="3"/>
          <c:tx>
            <c:strRef>
              <c:f>Sheet1!$E$1</c:f>
              <c:strCache>
                <c:ptCount val="1"/>
                <c:pt idx="0">
                  <c:v>Map-matching</c:v>
                </c:pt>
              </c:strCache>
            </c:strRef>
          </c:tx>
          <c:spPr>
            <a:ln w="44450" cap="rnd">
              <a:solidFill>
                <a:srgbClr val="FF0000"/>
              </a:solidFill>
              <a:round/>
            </a:ln>
            <a:effectLst/>
          </c:spPr>
          <c:marker>
            <c:symbol val="circle"/>
            <c:size val="10"/>
            <c:spPr>
              <a:solidFill>
                <a:srgbClr val="FF0000"/>
              </a:solidFill>
              <a:ln w="9525">
                <a:noFill/>
              </a:ln>
              <a:effectLst/>
            </c:spPr>
          </c:marker>
          <c:cat>
            <c:strRef>
              <c:f>Sheet1!$A$2:$A$6</c:f>
              <c:strCache>
                <c:ptCount val="5"/>
                <c:pt idx="0">
                  <c:v>3.4 km</c:v>
                </c:pt>
                <c:pt idx="1">
                  <c:v>4.5 km</c:v>
                </c:pt>
                <c:pt idx="2">
                  <c:v>5.3 km</c:v>
                </c:pt>
                <c:pt idx="3">
                  <c:v>7.6 km</c:v>
                </c:pt>
                <c:pt idx="4">
                  <c:v>9.2 km</c:v>
                </c:pt>
              </c:strCache>
            </c:strRef>
          </c:cat>
          <c:val>
            <c:numRef>
              <c:f>Sheet1!$E$2:$E$6</c:f>
              <c:numCache>
                <c:formatCode>General</c:formatCode>
                <c:ptCount val="5"/>
                <c:pt idx="0">
                  <c:v>3.29</c:v>
                </c:pt>
                <c:pt idx="1">
                  <c:v>3.35</c:v>
                </c:pt>
                <c:pt idx="2">
                  <c:v>3.57</c:v>
                </c:pt>
                <c:pt idx="3">
                  <c:v>3.1</c:v>
                </c:pt>
                <c:pt idx="4">
                  <c:v>3.4</c:v>
                </c:pt>
              </c:numCache>
            </c:numRef>
          </c:val>
          <c:smooth val="0"/>
        </c:ser>
        <c:dLbls>
          <c:showLegendKey val="0"/>
          <c:showVal val="0"/>
          <c:showCatName val="0"/>
          <c:showSerName val="0"/>
          <c:showPercent val="0"/>
          <c:showBubbleSize val="0"/>
        </c:dLbls>
        <c:marker val="1"/>
        <c:smooth val="0"/>
        <c:axId val="468409992"/>
        <c:axId val="468383336"/>
      </c:lineChart>
      <c:catAx>
        <c:axId val="468409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68383336"/>
        <c:crosses val="autoZero"/>
        <c:auto val="1"/>
        <c:lblAlgn val="ctr"/>
        <c:lblOffset val="100"/>
        <c:noMultiLvlLbl val="0"/>
      </c:catAx>
      <c:valAx>
        <c:axId val="468383336"/>
        <c:scaling>
          <c:logBase val="2"/>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68409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15228DE0-0B99-284C-B286-E8EA12165A78}">
      <dgm:prSet phldrT="[Text]"/>
      <dgm:spPr>
        <a:solidFill>
          <a:schemeClr val="accent1"/>
        </a:solidFill>
      </dgm:spPr>
      <dgm:t>
        <a:bodyPr/>
        <a:lstStyle/>
        <a:p>
          <a:r>
            <a:rPr lang="en-US" b="1" dirty="0" smtClean="0">
              <a:latin typeface="+mj-lt"/>
            </a:rPr>
            <a:t>Motivation</a:t>
          </a:r>
          <a:endParaRPr lang="en-US" b="1" dirty="0">
            <a:latin typeface="+mj-lt"/>
          </a:endParaRPr>
        </a:p>
      </dgm:t>
    </dgm:pt>
    <dgm:pt modelId="{0544A900-4661-4C4B-8C63-32583671DBEF}" type="sibTrans" cxnId="{9D945660-91BC-834B-A02D-F64AB627A573}">
      <dgm:prSet/>
      <dgm:spPr/>
      <dgm:t>
        <a:bodyPr/>
        <a:lstStyle/>
        <a:p>
          <a:endParaRPr lang="en-US">
            <a:latin typeface="+mj-lt"/>
          </a:endParaRPr>
        </a:p>
      </dgm:t>
    </dgm:pt>
    <dgm:pt modelId="{4B0D142C-8F01-9C4A-880F-1F0074701B1C}" type="parTrans" cxnId="{9D945660-91BC-834B-A02D-F64AB627A573}">
      <dgm:prSet/>
      <dgm:spPr/>
      <dgm:t>
        <a:bodyPr/>
        <a:lstStyle/>
        <a:p>
          <a:endParaRPr lang="en-US">
            <a:latin typeface="+mj-lt"/>
          </a:endParaRPr>
        </a:p>
      </dgm:t>
    </dgm:pt>
    <dgm:pt modelId="{28D512CC-05BE-E044-8C26-09CD29B2AAB0}">
      <dgm:prSet phldrT="[Text]"/>
      <dgm:spPr/>
      <dgm:t>
        <a:bodyPr/>
        <a:lstStyle/>
        <a:p>
          <a:r>
            <a:rPr lang="en-US" dirty="0" smtClean="0">
              <a:latin typeface="+mj-lt"/>
            </a:rPr>
            <a:t>Problem</a:t>
          </a:r>
          <a:endParaRPr lang="en-US" dirty="0">
            <a:latin typeface="+mj-lt"/>
          </a:endParaRPr>
        </a:p>
      </dgm:t>
    </dgm:pt>
    <dgm:pt modelId="{E04175F1-0C92-8541-854B-2E1312EE0784}" type="sibTrans" cxnId="{8F83D439-3A3D-804F-AC18-9EF5EC8C84F8}">
      <dgm:prSet/>
      <dgm:spPr/>
      <dgm:t>
        <a:bodyPr/>
        <a:lstStyle/>
        <a:p>
          <a:endParaRPr lang="en-US">
            <a:latin typeface="+mj-lt"/>
          </a:endParaRPr>
        </a:p>
      </dgm:t>
    </dgm:pt>
    <dgm:pt modelId="{F9C2487A-57F8-2C4E-903F-37455B796056}" type="parTrans" cxnId="{8F83D439-3A3D-804F-AC18-9EF5EC8C84F8}">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99B41EF-EE46-C849-81A0-8A7547B51999}" type="sibTrans" cxnId="{E82865B2-E96A-1246-98B6-8DE6C8C832FD}">
      <dgm:prSet/>
      <dgm:spPr/>
      <dgm:t>
        <a:bodyPr/>
        <a:lstStyle/>
        <a:p>
          <a:endParaRPr lang="en-US">
            <a:latin typeface="+mj-lt"/>
          </a:endParaRPr>
        </a:p>
      </dgm:t>
    </dgm:pt>
    <dgm:pt modelId="{DB201FAB-E5FD-A445-8134-A9B1F1278570}" type="parTrans" cxnId="{E82865B2-E96A-1246-98B6-8DE6C8C832FD}">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EA34819-AB63-FD47-AA2A-8DF7C80A33E6}" type="sibTrans" cxnId="{8BF76F9F-FF1D-A542-B282-75B053F21235}">
      <dgm:prSet/>
      <dgm:spPr/>
      <dgm:t>
        <a:bodyPr/>
        <a:lstStyle/>
        <a:p>
          <a:endParaRPr lang="en-US">
            <a:latin typeface="+mj-lt"/>
          </a:endParaRPr>
        </a:p>
      </dgm:t>
    </dgm:pt>
    <dgm:pt modelId="{0C6AE0A8-E094-6947-B942-B34FEA79DE87}" type="parTrans" cxnId="{8BF76F9F-FF1D-A542-B282-75B053F21235}">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C361CE96-BF91-914A-8D61-640FB202B874}" type="sibTrans" cxnId="{8B94D2EE-8B1C-3C49-8AD2-8928D81AA86E}">
      <dgm:prSet/>
      <dgm:spPr/>
      <dgm:t>
        <a:bodyPr/>
        <a:lstStyle/>
        <a:p>
          <a:endParaRPr lang="en-US">
            <a:latin typeface="+mj-lt"/>
          </a:endParaRPr>
        </a:p>
      </dgm:t>
    </dgm:pt>
    <dgm:pt modelId="{1384B49E-3E45-A243-835B-408111074686}" type="parTrans" cxnId="{8B94D2EE-8B1C-3C49-8AD2-8928D81AA86E}">
      <dgm:prSet/>
      <dgm:spPr/>
      <dgm:t>
        <a:bodyPr/>
        <a:lstStyle/>
        <a:p>
          <a:endParaRPr lang="en-US">
            <a:latin typeface="+mj-lt"/>
          </a:endParaRPr>
        </a:p>
      </dgm:t>
    </dgm:pt>
    <dgm:pt modelId="{D761D0DA-2DC1-5644-99BC-4A0182AE53BD}" type="pres">
      <dgm:prSet presAssocID="{8254B634-E7A0-EC4F-89F3-B3E9463F7939}" presName="Name0" presStyleCnt="0">
        <dgm:presLayoutVars>
          <dgm:dir/>
          <dgm:resizeHandles val="exact"/>
        </dgm:presLayoutVars>
      </dgm:prSet>
      <dgm:spPr/>
    </dgm:pt>
    <dgm:pt modelId="{9FE21E73-64E5-B944-BAC1-F21D0C1580A8}" type="pres">
      <dgm:prSet presAssocID="{15228DE0-0B99-284C-B286-E8EA12165A78}" presName="node" presStyleLbl="node1" presStyleIdx="0" presStyleCnt="5">
        <dgm:presLayoutVars>
          <dgm:bulletEnabled val="1"/>
        </dgm:presLayoutVars>
      </dgm:prSet>
      <dgm:spPr/>
      <dgm:t>
        <a:bodyPr/>
        <a:lstStyle/>
        <a:p>
          <a:endParaRPr lang="en-US"/>
        </a:p>
      </dgm:t>
    </dgm:pt>
    <dgm:pt modelId="{9347874D-D32F-2E4D-952B-B84FCF13786D}" type="pres">
      <dgm:prSet presAssocID="{0544A900-4661-4C4B-8C63-32583671DBEF}" presName="sibTrans" presStyleLbl="sibTrans2D1" presStyleIdx="0" presStyleCnt="4"/>
      <dgm:spPr/>
      <dgm:t>
        <a:bodyPr/>
        <a:lstStyle/>
        <a:p>
          <a:endParaRPr lang="en-US"/>
        </a:p>
      </dgm:t>
    </dgm:pt>
    <dgm:pt modelId="{43BED50A-21A5-464E-B4B0-ACD136B5F42F}" type="pres">
      <dgm:prSet presAssocID="{0544A900-4661-4C4B-8C63-32583671DBEF}" presName="connectorText" presStyleLbl="sibTrans2D1" presStyleIdx="0" presStyleCnt="4"/>
      <dgm:spPr/>
      <dgm:t>
        <a:bodyPr/>
        <a:lstStyle/>
        <a:p>
          <a:endParaRPr lang="en-US"/>
        </a:p>
      </dgm:t>
    </dgm:pt>
    <dgm:pt modelId="{38E07313-51F5-8142-A6C7-A9F6B3618736}" type="pres">
      <dgm:prSet presAssocID="{28D512CC-05BE-E044-8C26-09CD29B2AAB0}" presName="node" presStyleLbl="node1" presStyleIdx="1"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1" presStyleCnt="4"/>
      <dgm:spPr/>
      <dgm:t>
        <a:bodyPr/>
        <a:lstStyle/>
        <a:p>
          <a:endParaRPr lang="en-US"/>
        </a:p>
      </dgm:t>
    </dgm:pt>
    <dgm:pt modelId="{C81E686A-1377-1243-8C24-AFF6039A8049}" type="pres">
      <dgm:prSet presAssocID="{E04175F1-0C92-8541-854B-2E1312EE0784}"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F3F0BC9C-CF9B-4AD9-8EAF-4A7D29BE8A4F}" type="presOf" srcId="{E04175F1-0C92-8541-854B-2E1312EE0784}" destId="{C81E686A-1377-1243-8C24-AFF6039A8049}" srcOrd="1" destOrd="0" presId="urn:microsoft.com/office/officeart/2005/8/layout/process1"/>
    <dgm:cxn modelId="{8F83D439-3A3D-804F-AC18-9EF5EC8C84F8}" srcId="{8254B634-E7A0-EC4F-89F3-B3E9463F7939}" destId="{28D512CC-05BE-E044-8C26-09CD29B2AAB0}" srcOrd="1" destOrd="0" parTransId="{F9C2487A-57F8-2C4E-903F-37455B796056}" sibTransId="{E04175F1-0C92-8541-854B-2E1312EE0784}"/>
    <dgm:cxn modelId="{B3456F08-EB8E-4ECD-B968-6780108AC47B}" type="presOf" srcId="{772C0A53-F088-324A-97AA-A574F3B3A0D9}" destId="{92251872-FDE4-AC49-8F14-4382C001D483}" srcOrd="0" destOrd="0" presId="urn:microsoft.com/office/officeart/2005/8/layout/process1"/>
    <dgm:cxn modelId="{4A7BC0ED-7A92-4B0F-98E0-566836ECDBB8}" type="presOf" srcId="{0EA34819-AB63-FD47-AA2A-8DF7C80A33E6}" destId="{19B58260-F587-3C4B-B2C0-B51B9C72A0D4}" srcOrd="1" destOrd="0" presId="urn:microsoft.com/office/officeart/2005/8/layout/process1"/>
    <dgm:cxn modelId="{13D48969-9BEF-4816-B4F5-14B27B1FBA50}" type="presOf" srcId="{0EA34819-AB63-FD47-AA2A-8DF7C80A33E6}" destId="{47CDE8AF-ED2F-0D40-AB59-228BFC6ABB4B}" srcOrd="0" destOrd="0" presId="urn:microsoft.com/office/officeart/2005/8/layout/process1"/>
    <dgm:cxn modelId="{F3E7D9DD-5576-4CD9-AD91-E9149B35B82D}" type="presOf" srcId="{28D512CC-05BE-E044-8C26-09CD29B2AAB0}" destId="{38E07313-51F5-8142-A6C7-A9F6B3618736}" srcOrd="0" destOrd="0" presId="urn:microsoft.com/office/officeart/2005/8/layout/process1"/>
    <dgm:cxn modelId="{533F0DEF-ED5B-4E10-8B44-89C04577BFDF}" type="presOf" srcId="{15228DE0-0B99-284C-B286-E8EA12165A78}" destId="{9FE21E73-64E5-B944-BAC1-F21D0C1580A8}" srcOrd="0" destOrd="0" presId="urn:microsoft.com/office/officeart/2005/8/layout/process1"/>
    <dgm:cxn modelId="{6E04A1DA-8F79-4186-8F90-E70AEC6C682B}" type="presOf" srcId="{5054FA11-A990-5A47-B1B4-225D0EF003A8}" destId="{F754AB20-C932-C34F-9FB1-9305DF5F73A9}" srcOrd="0" destOrd="0" presId="urn:microsoft.com/office/officeart/2005/8/layout/process1"/>
    <dgm:cxn modelId="{46E522FB-9E64-4629-B2FB-E2970DBCD0D3}" type="presOf" srcId="{3D2078ED-DCCE-644A-9E2F-201EB85586AB}" destId="{C62C1A73-6D55-E842-9FA4-26749F2D258D}" srcOrd="0" destOrd="0" presId="urn:microsoft.com/office/officeart/2005/8/layout/process1"/>
    <dgm:cxn modelId="{0E808061-5254-4B80-8450-709563369FDA}" type="presOf" srcId="{0544A900-4661-4C4B-8C63-32583671DBEF}" destId="{9347874D-D32F-2E4D-952B-B84FCF13786D}"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070DB201-83B2-491E-8B2D-A8EF0D1B9FD6}" type="presOf" srcId="{C361CE96-BF91-914A-8D61-640FB202B874}" destId="{68D9566B-4B99-7246-9501-633B435CA56F}" srcOrd="0" destOrd="0" presId="urn:microsoft.com/office/officeart/2005/8/layout/process1"/>
    <dgm:cxn modelId="{8B94D2EE-8B1C-3C49-8AD2-8928D81AA86E}" srcId="{8254B634-E7A0-EC4F-89F3-B3E9463F7939}" destId="{5054FA11-A990-5A47-B1B4-225D0EF003A8}" srcOrd="2" destOrd="0" parTransId="{1384B49E-3E45-A243-835B-408111074686}" sibTransId="{C361CE96-BF91-914A-8D61-640FB202B874}"/>
    <dgm:cxn modelId="{0820ACE0-F81F-4463-926D-64259F0227B8}" type="presOf" srcId="{8254B634-E7A0-EC4F-89F3-B3E9463F7939}" destId="{D761D0DA-2DC1-5644-99BC-4A0182AE53BD}" srcOrd="0" destOrd="0" presId="urn:microsoft.com/office/officeart/2005/8/layout/process1"/>
    <dgm:cxn modelId="{D02D7F31-2303-40EE-A3BF-FF684F93CE67}" type="presOf" srcId="{0544A900-4661-4C4B-8C63-32583671DBEF}" destId="{43BED50A-21A5-464E-B4B0-ACD136B5F42F}" srcOrd="1" destOrd="0" presId="urn:microsoft.com/office/officeart/2005/8/layout/process1"/>
    <dgm:cxn modelId="{9D945660-91BC-834B-A02D-F64AB627A573}" srcId="{8254B634-E7A0-EC4F-89F3-B3E9463F7939}" destId="{15228DE0-0B99-284C-B286-E8EA12165A78}" srcOrd="0" destOrd="0" parTransId="{4B0D142C-8F01-9C4A-880F-1F0074701B1C}" sibTransId="{0544A900-4661-4C4B-8C63-32583671DBEF}"/>
    <dgm:cxn modelId="{10B24293-CA17-4F45-8D03-8E3E3CDDB63A}" type="presOf" srcId="{E04175F1-0C92-8541-854B-2E1312EE0784}" destId="{8615F0E3-1FA6-214B-A5BE-124BF46C7A2D}" srcOrd="0" destOrd="0" presId="urn:microsoft.com/office/officeart/2005/8/layout/process1"/>
    <dgm:cxn modelId="{42748BD2-8C2F-46AB-A281-A3D8E0A96FD5}" type="presOf" srcId="{C361CE96-BF91-914A-8D61-640FB202B874}" destId="{7E9B7F6D-DFCC-3D41-B524-2A7754351B9A}" srcOrd="1" destOrd="0" presId="urn:microsoft.com/office/officeart/2005/8/layout/process1"/>
    <dgm:cxn modelId="{A610BEA2-0EA7-4468-A3B3-E49756B90F0E}" type="presParOf" srcId="{D761D0DA-2DC1-5644-99BC-4A0182AE53BD}" destId="{9FE21E73-64E5-B944-BAC1-F21D0C1580A8}" srcOrd="0" destOrd="0" presId="urn:microsoft.com/office/officeart/2005/8/layout/process1"/>
    <dgm:cxn modelId="{8C209224-C76E-48AB-A0DA-9C346EF23503}" type="presParOf" srcId="{D761D0DA-2DC1-5644-99BC-4A0182AE53BD}" destId="{9347874D-D32F-2E4D-952B-B84FCF13786D}" srcOrd="1" destOrd="0" presId="urn:microsoft.com/office/officeart/2005/8/layout/process1"/>
    <dgm:cxn modelId="{0C74D9BC-5526-4F81-B0DD-04A14A4B7C24}" type="presParOf" srcId="{9347874D-D32F-2E4D-952B-B84FCF13786D}" destId="{43BED50A-21A5-464E-B4B0-ACD136B5F42F}" srcOrd="0" destOrd="0" presId="urn:microsoft.com/office/officeart/2005/8/layout/process1"/>
    <dgm:cxn modelId="{82407CAF-E3E4-4B97-B27C-254E48B434BE}" type="presParOf" srcId="{D761D0DA-2DC1-5644-99BC-4A0182AE53BD}" destId="{38E07313-51F5-8142-A6C7-A9F6B3618736}" srcOrd="2" destOrd="0" presId="urn:microsoft.com/office/officeart/2005/8/layout/process1"/>
    <dgm:cxn modelId="{49C587B9-0740-48A1-A971-FDFFD21843C4}" type="presParOf" srcId="{D761D0DA-2DC1-5644-99BC-4A0182AE53BD}" destId="{8615F0E3-1FA6-214B-A5BE-124BF46C7A2D}" srcOrd="3" destOrd="0" presId="urn:microsoft.com/office/officeart/2005/8/layout/process1"/>
    <dgm:cxn modelId="{F2829D6B-79B2-45C9-BECB-2A6A80731E14}" type="presParOf" srcId="{8615F0E3-1FA6-214B-A5BE-124BF46C7A2D}" destId="{C81E686A-1377-1243-8C24-AFF6039A8049}" srcOrd="0" destOrd="0" presId="urn:microsoft.com/office/officeart/2005/8/layout/process1"/>
    <dgm:cxn modelId="{D5634C76-3828-4672-8E01-E11A06192881}" type="presParOf" srcId="{D761D0DA-2DC1-5644-99BC-4A0182AE53BD}" destId="{F754AB20-C932-C34F-9FB1-9305DF5F73A9}" srcOrd="4" destOrd="0" presId="urn:microsoft.com/office/officeart/2005/8/layout/process1"/>
    <dgm:cxn modelId="{60329C9A-14E2-4DB4-B78B-2C1571D28043}" type="presParOf" srcId="{D761D0DA-2DC1-5644-99BC-4A0182AE53BD}" destId="{68D9566B-4B99-7246-9501-633B435CA56F}" srcOrd="5" destOrd="0" presId="urn:microsoft.com/office/officeart/2005/8/layout/process1"/>
    <dgm:cxn modelId="{24A13B68-1AFE-4A74-8DC8-8FB720FA534C}" type="presParOf" srcId="{68D9566B-4B99-7246-9501-633B435CA56F}" destId="{7E9B7F6D-DFCC-3D41-B524-2A7754351B9A}" srcOrd="0" destOrd="0" presId="urn:microsoft.com/office/officeart/2005/8/layout/process1"/>
    <dgm:cxn modelId="{FF40B5C1-95DD-4403-84F8-978F1CF75283}" type="presParOf" srcId="{D761D0DA-2DC1-5644-99BC-4A0182AE53BD}" destId="{92251872-FDE4-AC49-8F14-4382C001D483}" srcOrd="6" destOrd="0" presId="urn:microsoft.com/office/officeart/2005/8/layout/process1"/>
    <dgm:cxn modelId="{D474DB9E-8502-4F0A-B3E3-D1FCD290E194}" type="presParOf" srcId="{D761D0DA-2DC1-5644-99BC-4A0182AE53BD}" destId="{47CDE8AF-ED2F-0D40-AB59-228BFC6ABB4B}" srcOrd="7" destOrd="0" presId="urn:microsoft.com/office/officeart/2005/8/layout/process1"/>
    <dgm:cxn modelId="{4FCB4C89-B904-49FA-A86F-740D21D1BF28}" type="presParOf" srcId="{47CDE8AF-ED2F-0D40-AB59-228BFC6ABB4B}" destId="{19B58260-F587-3C4B-B2C0-B51B9C72A0D4}" srcOrd="0" destOrd="0" presId="urn:microsoft.com/office/officeart/2005/8/layout/process1"/>
    <dgm:cxn modelId="{753B4567-7731-49D4-9EF1-0359BF6A854B}"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D2ADEF05-6CFB-4731-8E5C-AE8BCEF184A1}" type="presOf" srcId="{1EF46CAD-2E02-4D5D-A901-A8E8072159D1}" destId="{98A2E05D-E3A4-4353-BCB3-A78FBCDF1776}" srcOrd="0" destOrd="0" presId="urn:microsoft.com/office/officeart/2005/8/layout/process1"/>
    <dgm:cxn modelId="{C026DA66-A950-41BD-A205-6008940ED43A}" type="presOf" srcId="{E04175F1-0C92-8541-854B-2E1312EE0784}" destId="{C81E686A-1377-1243-8C24-AFF6039A8049}" srcOrd="1"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D55F1FBC-EA7D-4563-868B-11E702C9D24D}" type="presOf" srcId="{0EA34819-AB63-FD47-AA2A-8DF7C80A33E6}" destId="{47CDE8AF-ED2F-0D40-AB59-228BFC6ABB4B}" srcOrd="0" destOrd="0" presId="urn:microsoft.com/office/officeart/2005/8/layout/process1"/>
    <dgm:cxn modelId="{696677CD-EE57-4CCB-AA72-8F602E67B481}" type="presOf" srcId="{C361CE96-BF91-914A-8D61-640FB202B874}" destId="{7E9B7F6D-DFCC-3D41-B524-2A7754351B9A}" srcOrd="1" destOrd="0" presId="urn:microsoft.com/office/officeart/2005/8/layout/process1"/>
    <dgm:cxn modelId="{37BE4E3C-0C8A-43B6-9D66-33610DFFC413}" type="presOf" srcId="{1EF46CAD-2E02-4D5D-A901-A8E8072159D1}" destId="{66B915F3-A97F-495F-AD75-B65E6F650730}" srcOrd="1" destOrd="0" presId="urn:microsoft.com/office/officeart/2005/8/layout/process1"/>
    <dgm:cxn modelId="{99235087-02C8-4322-94E9-ADEDF4FDA2E0}" type="presOf" srcId="{3D2078ED-DCCE-644A-9E2F-201EB85586AB}" destId="{C62C1A73-6D55-E842-9FA4-26749F2D258D}" srcOrd="0" destOrd="0" presId="urn:microsoft.com/office/officeart/2005/8/layout/process1"/>
    <dgm:cxn modelId="{75D3A27D-5938-4634-9AE9-2A00531AA0DC}" type="presOf" srcId="{5054FA11-A990-5A47-B1B4-225D0EF003A8}" destId="{F754AB20-C932-C34F-9FB1-9305DF5F73A9}" srcOrd="0" destOrd="0" presId="urn:microsoft.com/office/officeart/2005/8/layout/process1"/>
    <dgm:cxn modelId="{7C068758-D5B7-46C2-BE4D-68D259CF5BE8}" type="presOf" srcId="{28D512CC-05BE-E044-8C26-09CD29B2AAB0}" destId="{38E07313-51F5-8142-A6C7-A9F6B3618736}" srcOrd="0" destOrd="0" presId="urn:microsoft.com/office/officeart/2005/8/layout/process1"/>
    <dgm:cxn modelId="{05A535BB-B0B2-4AC8-8D61-D42D9D04096C}" type="presOf" srcId="{C16031B5-D7CA-43D2-8C65-55C92DB9EB8B}" destId="{71BF4B94-0313-41A3-B13C-95BE73B7EACA}" srcOrd="0" destOrd="0" presId="urn:microsoft.com/office/officeart/2005/8/layout/process1"/>
    <dgm:cxn modelId="{0378B1FF-4A0F-430B-B275-DD4F426D0040}" type="presOf" srcId="{0EA34819-AB63-FD47-AA2A-8DF7C80A33E6}" destId="{19B58260-F587-3C4B-B2C0-B51B9C72A0D4}" srcOrd="1" destOrd="0" presId="urn:microsoft.com/office/officeart/2005/8/layout/process1"/>
    <dgm:cxn modelId="{1EA16067-47D6-4785-A941-EE11C91A16D6}" type="presOf" srcId="{772C0A53-F088-324A-97AA-A574F3B3A0D9}" destId="{92251872-FDE4-AC49-8F14-4382C001D483}"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2338ABC8-43B8-4DA3-AA81-BD6FB83284C3}" type="presOf" srcId="{E04175F1-0C92-8541-854B-2E1312EE0784}" destId="{8615F0E3-1FA6-214B-A5BE-124BF46C7A2D}" srcOrd="0" destOrd="0" presId="urn:microsoft.com/office/officeart/2005/8/layout/process1"/>
    <dgm:cxn modelId="{37599CCC-A027-42E0-AB3D-C89C3147727E}" type="presOf" srcId="{C361CE96-BF91-914A-8D61-640FB202B874}" destId="{68D9566B-4B99-7246-9501-633B435CA56F}"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AD881870-9170-4606-BBC4-4EB23EC73B3B}" type="presOf" srcId="{8254B634-E7A0-EC4F-89F3-B3E9463F7939}" destId="{D761D0DA-2DC1-5644-99BC-4A0182AE53BD}" srcOrd="0" destOrd="0" presId="urn:microsoft.com/office/officeart/2005/8/layout/process1"/>
    <dgm:cxn modelId="{8D251197-027C-43AB-9F4A-03EED1B0AE74}" type="presParOf" srcId="{D761D0DA-2DC1-5644-99BC-4A0182AE53BD}" destId="{38E07313-51F5-8142-A6C7-A9F6B3618736}" srcOrd="0" destOrd="0" presId="urn:microsoft.com/office/officeart/2005/8/layout/process1"/>
    <dgm:cxn modelId="{BBA16672-97A6-4FF6-A67F-F76E686AF4A5}" type="presParOf" srcId="{D761D0DA-2DC1-5644-99BC-4A0182AE53BD}" destId="{8615F0E3-1FA6-214B-A5BE-124BF46C7A2D}" srcOrd="1" destOrd="0" presId="urn:microsoft.com/office/officeart/2005/8/layout/process1"/>
    <dgm:cxn modelId="{80CBA3AC-2BD8-4466-8271-3754625F2267}" type="presParOf" srcId="{8615F0E3-1FA6-214B-A5BE-124BF46C7A2D}" destId="{C81E686A-1377-1243-8C24-AFF6039A8049}" srcOrd="0" destOrd="0" presId="urn:microsoft.com/office/officeart/2005/8/layout/process1"/>
    <dgm:cxn modelId="{72A03FF6-203E-4A4D-9750-8C58D8AE538E}" type="presParOf" srcId="{D761D0DA-2DC1-5644-99BC-4A0182AE53BD}" destId="{F754AB20-C932-C34F-9FB1-9305DF5F73A9}" srcOrd="2" destOrd="0" presId="urn:microsoft.com/office/officeart/2005/8/layout/process1"/>
    <dgm:cxn modelId="{71E45771-F55E-4897-80B4-4F0BC43C21BA}" type="presParOf" srcId="{D761D0DA-2DC1-5644-99BC-4A0182AE53BD}" destId="{68D9566B-4B99-7246-9501-633B435CA56F}" srcOrd="3" destOrd="0" presId="urn:microsoft.com/office/officeart/2005/8/layout/process1"/>
    <dgm:cxn modelId="{E33DFB43-A95E-4656-8030-CC20EF08DDC2}" type="presParOf" srcId="{68D9566B-4B99-7246-9501-633B435CA56F}" destId="{7E9B7F6D-DFCC-3D41-B524-2A7754351B9A}" srcOrd="0" destOrd="0" presId="urn:microsoft.com/office/officeart/2005/8/layout/process1"/>
    <dgm:cxn modelId="{8CE7BD77-000F-47BB-ABDD-C92C424907BB}" type="presParOf" srcId="{D761D0DA-2DC1-5644-99BC-4A0182AE53BD}" destId="{71BF4B94-0313-41A3-B13C-95BE73B7EACA}" srcOrd="4" destOrd="0" presId="urn:microsoft.com/office/officeart/2005/8/layout/process1"/>
    <dgm:cxn modelId="{91FCFFA2-FD07-496A-8074-31D1AA24BBE7}" type="presParOf" srcId="{D761D0DA-2DC1-5644-99BC-4A0182AE53BD}" destId="{98A2E05D-E3A4-4353-BCB3-A78FBCDF1776}" srcOrd="5" destOrd="0" presId="urn:microsoft.com/office/officeart/2005/8/layout/process1"/>
    <dgm:cxn modelId="{2EC68D76-E315-47DF-81C6-0698DB62DC50}" type="presParOf" srcId="{98A2E05D-E3A4-4353-BCB3-A78FBCDF1776}" destId="{66B915F3-A97F-495F-AD75-B65E6F650730}" srcOrd="0" destOrd="0" presId="urn:microsoft.com/office/officeart/2005/8/layout/process1"/>
    <dgm:cxn modelId="{370B43F8-C2BF-42E5-929F-8AB6B3E01009}" type="presParOf" srcId="{D761D0DA-2DC1-5644-99BC-4A0182AE53BD}" destId="{92251872-FDE4-AC49-8F14-4382C001D483}" srcOrd="6" destOrd="0" presId="urn:microsoft.com/office/officeart/2005/8/layout/process1"/>
    <dgm:cxn modelId="{3BD97F55-F964-48C5-B3C4-768F0EEE9050}" type="presParOf" srcId="{D761D0DA-2DC1-5644-99BC-4A0182AE53BD}" destId="{47CDE8AF-ED2F-0D40-AB59-228BFC6ABB4B}" srcOrd="7" destOrd="0" presId="urn:microsoft.com/office/officeart/2005/8/layout/process1"/>
    <dgm:cxn modelId="{3E1170DB-D659-49CF-B2F4-8C8BC26F2347}" type="presParOf" srcId="{47CDE8AF-ED2F-0D40-AB59-228BFC6ABB4B}" destId="{19B58260-F587-3C4B-B2C0-B51B9C72A0D4}" srcOrd="0" destOrd="0" presId="urn:microsoft.com/office/officeart/2005/8/layout/process1"/>
    <dgm:cxn modelId="{2955ED09-FBE6-497C-A407-E21F7CA6413D}"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44FC0-F8ED-4EAD-9C2E-404FF2399601}">
      <dgm:prSet custT="1"/>
      <dgm:spPr/>
      <dgm:t>
        <a:bodyPr/>
        <a:lstStyle/>
        <a:p>
          <a:pPr rtl="0"/>
          <a:r>
            <a:rPr lang="en-US" sz="2400" b="0" i="0" u="none" strike="noStrike" dirty="0" smtClean="0">
              <a:solidFill>
                <a:schemeClr val="tx1"/>
              </a:solidFill>
              <a:effectLst/>
              <a:latin typeface="+mn-lt"/>
              <a:ea typeface="+mn-ea"/>
              <a:cs typeface="+mn-cs"/>
            </a:rPr>
            <a:t>Accurately modeling vehicle motion using car sensors</a:t>
          </a:r>
          <a:endParaRPr lang="en-US" sz="2400" dirty="0">
            <a:solidFill>
              <a:schemeClr val="tx1"/>
            </a:solidFill>
          </a:endParaRPr>
        </a:p>
      </dgm:t>
    </dgm:pt>
    <dgm:pt modelId="{59FC59C2-7399-4ECA-ABC5-52FE655686DB}" type="parTrans" cxnId="{65CCD128-B15C-455B-BF5B-B144B8A514CA}">
      <dgm:prSet/>
      <dgm:spPr/>
      <dgm:t>
        <a:bodyPr/>
        <a:lstStyle/>
        <a:p>
          <a:endParaRPr lang="en-US"/>
        </a:p>
      </dgm:t>
    </dgm:pt>
    <dgm:pt modelId="{664DC3A4-57C1-442A-87B8-97F4A7400DC3}" type="sibTrans" cxnId="{65CCD128-B15C-455B-BF5B-B144B8A514CA}">
      <dgm:prSet/>
      <dgm:spPr/>
      <dgm:t>
        <a:bodyPr/>
        <a:lstStyle/>
        <a:p>
          <a:endParaRPr lang="en-US"/>
        </a:p>
      </dgm:t>
    </dgm:pt>
    <dgm:pt modelId="{11E5F4E6-0AE7-4934-9221-97BC5F7D9D06}">
      <dgm:prSet custT="1"/>
      <dgm:spPr/>
      <dgm:t>
        <a:bodyPr/>
        <a:lstStyle/>
        <a:p>
          <a:r>
            <a:rPr lang="en-US" sz="2400" b="0" i="0" u="none" strike="noStrike" dirty="0" smtClean="0">
              <a:solidFill>
                <a:schemeClr val="tx1"/>
              </a:solidFill>
              <a:effectLst/>
              <a:latin typeface="+mn-lt"/>
              <a:ea typeface="+mn-ea"/>
              <a:cs typeface="+mn-cs"/>
            </a:rPr>
            <a:t>Representing </a:t>
          </a:r>
          <a:r>
            <a:rPr lang="x-none" sz="2400" b="0" i="0" u="none" strike="noStrike" dirty="0" smtClean="0">
              <a:solidFill>
                <a:schemeClr val="tx1"/>
              </a:solidFill>
              <a:effectLst/>
              <a:latin typeface="+mn-lt"/>
              <a:ea typeface="+mn-ea"/>
              <a:cs typeface="+mn-cs"/>
            </a:rPr>
            <a:t>position </a:t>
          </a:r>
          <a:r>
            <a:rPr lang="en-US" sz="2400" b="0" i="0" u="none" strike="noStrike" dirty="0" smtClean="0">
              <a:solidFill>
                <a:schemeClr val="tx1"/>
              </a:solidFill>
              <a:effectLst/>
              <a:latin typeface="+mn-lt"/>
              <a:ea typeface="+mn-ea"/>
              <a:cs typeface="+mn-cs"/>
            </a:rPr>
            <a:t>uncertainty due to</a:t>
          </a:r>
          <a:r>
            <a:rPr lang="x-none" sz="2400" b="0" i="0" u="none" strike="noStrike" dirty="0" smtClean="0">
              <a:solidFill>
                <a:schemeClr val="tx1"/>
              </a:solidFill>
              <a:effectLst/>
              <a:latin typeface="+mn-lt"/>
              <a:ea typeface="+mn-ea"/>
              <a:cs typeface="+mn-cs"/>
            </a:rPr>
            <a:t> sensor </a:t>
          </a:r>
          <a:r>
            <a:rPr lang="en-US" sz="2400" b="0" i="0" u="none" strike="noStrike" dirty="0" smtClean="0">
              <a:solidFill>
                <a:schemeClr val="tx1"/>
              </a:solidFill>
              <a:effectLst/>
              <a:latin typeface="+mn-lt"/>
              <a:ea typeface="+mn-ea"/>
              <a:cs typeface="+mn-cs"/>
            </a:rPr>
            <a:t>error</a:t>
          </a:r>
          <a:r>
            <a:rPr lang="x-none" sz="2400" b="0" i="0" u="none" strike="noStrike" dirty="0" smtClean="0">
              <a:solidFill>
                <a:schemeClr val="tx1"/>
              </a:solidFill>
              <a:effectLst/>
              <a:latin typeface="+mn-lt"/>
              <a:ea typeface="+mn-ea"/>
              <a:cs typeface="+mn-cs"/>
            </a:rPr>
            <a:t>s</a:t>
          </a:r>
          <a:endParaRPr lang="en-US" sz="2400" dirty="0">
            <a:solidFill>
              <a:schemeClr val="tx1"/>
            </a:solidFill>
          </a:endParaRPr>
        </a:p>
      </dgm:t>
    </dgm:pt>
    <dgm:pt modelId="{28C00F45-E21D-4A4F-ABB0-A37A11BDC3B1}" type="parTrans" cxnId="{CBE16F72-D2F6-4697-8722-95835AE0B44B}">
      <dgm:prSet/>
      <dgm:spPr/>
      <dgm:t>
        <a:bodyPr/>
        <a:lstStyle/>
        <a:p>
          <a:endParaRPr lang="en-US"/>
        </a:p>
      </dgm:t>
    </dgm:pt>
    <dgm:pt modelId="{0A5F884E-9CB8-4D2E-9248-40ECCDDF1ACC}" type="sibTrans" cxnId="{CBE16F72-D2F6-4697-8722-95835AE0B44B}">
      <dgm:prSet/>
      <dgm:spPr/>
      <dgm:t>
        <a:bodyPr/>
        <a:lstStyle/>
        <a:p>
          <a:endParaRPr lang="en-US"/>
        </a:p>
      </dgm:t>
    </dgm:pt>
    <dgm:pt modelId="{DD448FB5-F81E-4784-8298-94B312CDCC9B}">
      <dgm:prSet custT="1"/>
      <dgm:spPr/>
      <dgm:t>
        <a:bodyPr/>
        <a:lstStyle/>
        <a:p>
          <a:r>
            <a:rPr lang="en-US" sz="2400" dirty="0" smtClean="0">
              <a:solidFill>
                <a:schemeClr val="tx1"/>
              </a:solidFill>
            </a:rPr>
            <a:t>Modeling uncertainty for </a:t>
          </a:r>
          <a:r>
            <a:rPr lang="x-none" sz="2400" dirty="0" smtClean="0">
              <a:solidFill>
                <a:schemeClr val="tx1"/>
              </a:solidFill>
            </a:rPr>
            <a:t>GPS </a:t>
          </a:r>
          <a:r>
            <a:rPr lang="en-US" sz="2400" dirty="0" smtClean="0">
              <a:solidFill>
                <a:schemeClr val="tx1"/>
              </a:solidFill>
            </a:rPr>
            <a:t>reading</a:t>
          </a:r>
          <a:endParaRPr lang="en-US" sz="2400" dirty="0">
            <a:solidFill>
              <a:schemeClr val="tx1"/>
            </a:solidFill>
          </a:endParaRPr>
        </a:p>
      </dgm:t>
    </dgm:pt>
    <dgm:pt modelId="{01F7BF4A-5909-487D-BDE4-EEEB27D638A5}" type="parTrans" cxnId="{926424B0-4451-41A4-8132-F2EA8A56A93D}">
      <dgm:prSet/>
      <dgm:spPr/>
      <dgm:t>
        <a:bodyPr/>
        <a:lstStyle/>
        <a:p>
          <a:endParaRPr lang="en-US"/>
        </a:p>
      </dgm:t>
    </dgm:pt>
    <dgm:pt modelId="{BBEA12C7-235C-4856-9CB5-8C8F51C99594}" type="sibTrans" cxnId="{926424B0-4451-41A4-8132-F2EA8A56A93D}">
      <dgm:prSet/>
      <dgm:spPr/>
      <dgm:t>
        <a:bodyPr/>
        <a:lstStyle/>
        <a:p>
          <a:endParaRPr lang="en-US"/>
        </a:p>
      </dgm:t>
    </dgm:pt>
    <dgm:pt modelId="{8BA06F20-C781-4945-978A-036BE3E648FA}">
      <dgm:prSet custT="1"/>
      <dgm:spPr/>
      <dgm:t>
        <a:bodyPr/>
        <a:lstStyle/>
        <a:p>
          <a:pPr rtl="0"/>
          <a:r>
            <a:rPr lang="en-US" sz="2400" dirty="0" smtClean="0">
              <a:solidFill>
                <a:schemeClr val="tx1"/>
              </a:solidFill>
            </a:rPr>
            <a:t>Detecting roadway landmarks using car sensors and refining position estimates using crowdsourcing</a:t>
          </a:r>
          <a:endParaRPr lang="en-US" sz="2400" dirty="0">
            <a:solidFill>
              <a:schemeClr val="tx1"/>
            </a:solidFill>
          </a:endParaRPr>
        </a:p>
      </dgm:t>
    </dgm:pt>
    <dgm:pt modelId="{845A4C2B-1802-4DC2-A240-9687F3F35D02}" type="parTrans" cxnId="{16930630-DC28-4584-9062-DD9615553208}">
      <dgm:prSet/>
      <dgm:spPr/>
      <dgm:t>
        <a:bodyPr/>
        <a:lstStyle/>
        <a:p>
          <a:endParaRPr lang="en-US"/>
        </a:p>
      </dgm:t>
    </dgm:pt>
    <dgm:pt modelId="{3CF9E0B3-1E5A-4F3E-833D-EDF166B7CE65}" type="sibTrans" cxnId="{16930630-DC28-4584-9062-DD9615553208}">
      <dgm:prSet/>
      <dgm:spPr/>
      <dgm:t>
        <a:bodyPr/>
        <a:lstStyle/>
        <a:p>
          <a:endParaRPr lang="en-US"/>
        </a:p>
      </dgm:t>
    </dgm:pt>
    <dgm:pt modelId="{DC3D83F3-8B09-4BE5-88F6-5DD72A894197}">
      <dgm:prSet custT="1"/>
      <dgm:spPr/>
      <dgm:t>
        <a:bodyPr/>
        <a:lstStyle/>
        <a:p>
          <a:pPr rtl="0"/>
          <a:r>
            <a:rPr lang="en-US" sz="2400" dirty="0" smtClean="0">
              <a:solidFill>
                <a:schemeClr val="tx1"/>
              </a:solidFill>
            </a:rPr>
            <a:t>Improving the accuracy of map matching algorithms using car sensors</a:t>
          </a:r>
          <a:endParaRPr lang="en-US" sz="2400" dirty="0">
            <a:solidFill>
              <a:schemeClr val="tx1"/>
            </a:solidFill>
          </a:endParaRPr>
        </a:p>
      </dgm:t>
    </dgm:pt>
    <dgm:pt modelId="{BF3A913D-7E52-4F1E-9D7A-34EA50C43BCC}" type="parTrans" cxnId="{27134185-613D-425B-B8F7-39B726079E33}">
      <dgm:prSet/>
      <dgm:spPr/>
      <dgm:t>
        <a:bodyPr/>
        <a:lstStyle/>
        <a:p>
          <a:endParaRPr lang="en-US"/>
        </a:p>
      </dgm:t>
    </dgm:pt>
    <dgm:pt modelId="{CC546BCD-A7A3-4D84-ACF2-711E30F80653}" type="sibTrans" cxnId="{27134185-613D-425B-B8F7-39B726079E33}">
      <dgm:prSet/>
      <dgm:spPr/>
      <dgm:t>
        <a:bodyPr/>
        <a:lstStyle/>
        <a:p>
          <a:endParaRPr lang="en-US"/>
        </a:p>
      </dgm:t>
    </dgm:pt>
    <dgm:pt modelId="{4B24CBE2-46EB-4654-BD85-D4FCBCEF9450}">
      <dgm:prSet custT="1"/>
      <dgm:spPr/>
      <dgm:t>
        <a:bodyPr/>
        <a:lstStyle/>
        <a:p>
          <a:pPr rtl="0"/>
          <a:endParaRPr lang="en-US" sz="2400" dirty="0">
            <a:solidFill>
              <a:schemeClr val="tx1"/>
            </a:solidFill>
          </a:endParaRPr>
        </a:p>
      </dgm:t>
    </dgm:pt>
    <dgm:pt modelId="{4C24BEE7-47ED-4153-84E0-67D2BBC6FAD3}" type="parTrans" cxnId="{48280824-C172-46E0-BF7C-DD6F817CAACF}">
      <dgm:prSet/>
      <dgm:spPr/>
      <dgm:t>
        <a:bodyPr/>
        <a:lstStyle/>
        <a:p>
          <a:endParaRPr lang="en-US"/>
        </a:p>
      </dgm:t>
    </dgm:pt>
    <dgm:pt modelId="{F390644B-E9DE-437E-807E-272C1EE49E15}" type="sibTrans" cxnId="{48280824-C172-46E0-BF7C-DD6F817CAACF}">
      <dgm:prSet/>
      <dgm:spPr/>
      <dgm:t>
        <a:bodyPr/>
        <a:lstStyle/>
        <a:p>
          <a:endParaRPr lang="en-US"/>
        </a:p>
      </dgm:t>
    </dgm:pt>
    <dgm:pt modelId="{6694EF4B-E231-47D7-8B2E-2B0256C49FD9}">
      <dgm:prSet custT="1"/>
      <dgm:spPr/>
      <dgm:t>
        <a:bodyPr/>
        <a:lstStyle/>
        <a:p>
          <a:pPr rtl="0"/>
          <a:endParaRPr lang="en-US" sz="2400" dirty="0">
            <a:solidFill>
              <a:schemeClr val="tx1"/>
            </a:solidFill>
          </a:endParaRPr>
        </a:p>
      </dgm:t>
    </dgm:pt>
    <dgm:pt modelId="{ED3BA489-6DF3-42BE-9AF0-A1EDBC021A0C}" type="parTrans" cxnId="{6C888E03-18C4-4C40-B4B4-6EA3B50D782B}">
      <dgm:prSet/>
      <dgm:spPr/>
      <dgm:t>
        <a:bodyPr/>
        <a:lstStyle/>
        <a:p>
          <a:endParaRPr lang="en-US"/>
        </a:p>
      </dgm:t>
    </dgm:pt>
    <dgm:pt modelId="{FAE739F4-6DC8-4611-AA47-C570CD69A0B5}" type="sibTrans" cxnId="{6C888E03-18C4-4C40-B4B4-6EA3B50D782B}">
      <dgm:prSet/>
      <dgm:spPr/>
      <dgm:t>
        <a:bodyPr/>
        <a:lstStyle/>
        <a:p>
          <a:endParaRPr lang="en-US"/>
        </a:p>
      </dgm:t>
    </dgm:pt>
    <dgm:pt modelId="{081CC1A7-22B2-4351-8A89-8CAE6BA28AD9}">
      <dgm:prSet custT="1"/>
      <dgm:spPr/>
      <dgm:t>
        <a:bodyPr/>
        <a:lstStyle/>
        <a:p>
          <a:endParaRPr lang="en-US" sz="2400" dirty="0">
            <a:solidFill>
              <a:schemeClr val="tx1"/>
            </a:solidFill>
          </a:endParaRPr>
        </a:p>
      </dgm:t>
    </dgm:pt>
    <dgm:pt modelId="{9B97502D-60E9-4A53-9157-21D105965954}" type="parTrans" cxnId="{4ABC1FB4-910C-4B69-9A20-ED467A5A4195}">
      <dgm:prSet/>
      <dgm:spPr/>
      <dgm:t>
        <a:bodyPr/>
        <a:lstStyle/>
        <a:p>
          <a:endParaRPr lang="en-US"/>
        </a:p>
      </dgm:t>
    </dgm:pt>
    <dgm:pt modelId="{52A8BD60-E7F9-4662-BCB6-B7833A57879D}" type="sibTrans" cxnId="{4ABC1FB4-910C-4B69-9A20-ED467A5A4195}">
      <dgm:prSet/>
      <dgm:spPr/>
      <dgm:t>
        <a:bodyPr/>
        <a:lstStyle/>
        <a:p>
          <a:endParaRPr lang="en-US"/>
        </a:p>
      </dgm:t>
    </dgm:pt>
    <dgm:pt modelId="{9E706437-D57D-4DBA-A763-59106A6EB3BD}">
      <dgm:prSet custT="1"/>
      <dgm:spPr/>
      <dgm:t>
        <a:bodyPr/>
        <a:lstStyle/>
        <a:p>
          <a:endParaRPr lang="en-US" sz="2400" dirty="0">
            <a:solidFill>
              <a:schemeClr val="tx1"/>
            </a:solidFill>
          </a:endParaRPr>
        </a:p>
      </dgm:t>
    </dgm:pt>
    <dgm:pt modelId="{429B1CC5-4058-44B0-AE72-7394B63D327F}" type="parTrans" cxnId="{CA39C974-669E-4C0E-8CE0-1EB150FC65DD}">
      <dgm:prSet/>
      <dgm:spPr/>
      <dgm:t>
        <a:bodyPr/>
        <a:lstStyle/>
        <a:p>
          <a:endParaRPr lang="en-US"/>
        </a:p>
      </dgm:t>
    </dgm:pt>
    <dgm:pt modelId="{EA9BC832-2714-4D61-A754-D51372EEFE6D}" type="sibTrans" cxnId="{CA39C974-669E-4C0E-8CE0-1EB150FC65DD}">
      <dgm:prSet/>
      <dgm:spPr/>
      <dgm:t>
        <a:bodyPr/>
        <a:lstStyle/>
        <a:p>
          <a:endParaRPr lang="en-US"/>
        </a:p>
      </dgm:t>
    </dgm:pt>
    <dgm:pt modelId="{15F3085F-CAF0-4103-9D8F-F49370BBBF6C}">
      <dgm:prSet custT="1"/>
      <dgm:spPr/>
      <dgm:t>
        <a:bodyPr/>
        <a:lstStyle/>
        <a:p>
          <a:pPr rtl="0"/>
          <a:endParaRPr lang="en-US" sz="2400" dirty="0">
            <a:solidFill>
              <a:schemeClr val="tx1"/>
            </a:solidFill>
          </a:endParaRPr>
        </a:p>
      </dgm:t>
    </dgm:pt>
    <dgm:pt modelId="{31609502-A706-4063-A299-249657DA9A56}" type="parTrans" cxnId="{A747133F-940A-4A38-80AA-4F44AD665FFB}">
      <dgm:prSet/>
      <dgm:spPr/>
      <dgm:t>
        <a:bodyPr/>
        <a:lstStyle/>
        <a:p>
          <a:endParaRPr lang="en-US"/>
        </a:p>
      </dgm:t>
    </dgm:pt>
    <dgm:pt modelId="{A6F2C7E9-E2E2-4E40-9CB2-732C0F8BDB31}" type="sibTrans" cxnId="{A747133F-940A-4A38-80AA-4F44AD665FFB}">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AA52B5C9-684A-45BA-AC24-B00D1C134697}" type="pres">
      <dgm:prSet presAssocID="{11E5F4E6-0AE7-4934-9221-97BC5F7D9D06}" presName="parentText" presStyleLbl="node1" presStyleIdx="0" presStyleCnt="5">
        <dgm:presLayoutVars>
          <dgm:chMax val="0"/>
          <dgm:bulletEnabled val="1"/>
        </dgm:presLayoutVars>
      </dgm:prSet>
      <dgm:spPr/>
      <dgm:t>
        <a:bodyPr/>
        <a:lstStyle/>
        <a:p>
          <a:endParaRPr lang="en-US"/>
        </a:p>
      </dgm:t>
    </dgm:pt>
    <dgm:pt modelId="{816F1A7C-BB2D-4C93-A358-4BAFBD740418}" type="pres">
      <dgm:prSet presAssocID="{11E5F4E6-0AE7-4934-9221-97BC5F7D9D06}" presName="childText" presStyleLbl="revTx" presStyleIdx="0" presStyleCnt="5">
        <dgm:presLayoutVars>
          <dgm:bulletEnabled val="1"/>
        </dgm:presLayoutVars>
      </dgm:prSet>
      <dgm:spPr/>
      <dgm:t>
        <a:bodyPr/>
        <a:lstStyle/>
        <a:p>
          <a:endParaRPr lang="en-US"/>
        </a:p>
      </dgm:t>
    </dgm:pt>
    <dgm:pt modelId="{EC60E721-E922-4E39-B5F9-CEE0F9C199F1}" type="pres">
      <dgm:prSet presAssocID="{8BA06F20-C781-4945-978A-036BE3E648FA}" presName="parentText" presStyleLbl="node1" presStyleIdx="1" presStyleCnt="5">
        <dgm:presLayoutVars>
          <dgm:chMax val="0"/>
          <dgm:bulletEnabled val="1"/>
        </dgm:presLayoutVars>
      </dgm:prSet>
      <dgm:spPr/>
      <dgm:t>
        <a:bodyPr/>
        <a:lstStyle/>
        <a:p>
          <a:endParaRPr lang="en-US"/>
        </a:p>
      </dgm:t>
    </dgm:pt>
    <dgm:pt modelId="{99FE17CA-1431-4D1D-9230-A9C087D1CF8F}" type="pres">
      <dgm:prSet presAssocID="{8BA06F20-C781-4945-978A-036BE3E648FA}" presName="childText" presStyleLbl="revTx" presStyleIdx="1" presStyleCnt="5">
        <dgm:presLayoutVars>
          <dgm:bulletEnabled val="1"/>
        </dgm:presLayoutVars>
      </dgm:prSet>
      <dgm:spPr/>
      <dgm:t>
        <a:bodyPr/>
        <a:lstStyle/>
        <a:p>
          <a:endParaRPr lang="en-US"/>
        </a:p>
      </dgm:t>
    </dgm:pt>
    <dgm:pt modelId="{775C9D0D-5AC9-40C2-A771-378BBEA5C354}" type="pres">
      <dgm:prSet presAssocID="{DD448FB5-F81E-4784-8298-94B312CDCC9B}" presName="parentText" presStyleLbl="node1" presStyleIdx="2" presStyleCnt="5">
        <dgm:presLayoutVars>
          <dgm:chMax val="0"/>
          <dgm:bulletEnabled val="1"/>
        </dgm:presLayoutVars>
      </dgm:prSet>
      <dgm:spPr/>
      <dgm:t>
        <a:bodyPr/>
        <a:lstStyle/>
        <a:p>
          <a:endParaRPr lang="en-US"/>
        </a:p>
      </dgm:t>
    </dgm:pt>
    <dgm:pt modelId="{3D494CF3-C283-4ABD-8E53-050117AA49B6}" type="pres">
      <dgm:prSet presAssocID="{DD448FB5-F81E-4784-8298-94B312CDCC9B}" presName="childText" presStyleLbl="revTx" presStyleIdx="2" presStyleCnt="5">
        <dgm:presLayoutVars>
          <dgm:bulletEnabled val="1"/>
        </dgm:presLayoutVars>
      </dgm:prSet>
      <dgm:spPr/>
      <dgm:t>
        <a:bodyPr/>
        <a:lstStyle/>
        <a:p>
          <a:endParaRPr lang="en-US"/>
        </a:p>
      </dgm:t>
    </dgm:pt>
    <dgm:pt modelId="{E3CB2A01-8C43-46F4-A6BE-4D5CF5765CD7}" type="pres">
      <dgm:prSet presAssocID="{28C44FC0-F8ED-4EAD-9C2E-404FF2399601}" presName="parentText" presStyleLbl="node1" presStyleIdx="3" presStyleCnt="5">
        <dgm:presLayoutVars>
          <dgm:chMax val="0"/>
          <dgm:bulletEnabled val="1"/>
        </dgm:presLayoutVars>
      </dgm:prSet>
      <dgm:spPr/>
      <dgm:t>
        <a:bodyPr/>
        <a:lstStyle/>
        <a:p>
          <a:endParaRPr lang="en-US"/>
        </a:p>
      </dgm:t>
    </dgm:pt>
    <dgm:pt modelId="{23B74EE2-A3A5-4320-96F7-2A21FCF682FE}" type="pres">
      <dgm:prSet presAssocID="{28C44FC0-F8ED-4EAD-9C2E-404FF2399601}" presName="childText" presStyleLbl="revTx" presStyleIdx="3" presStyleCnt="5">
        <dgm:presLayoutVars>
          <dgm:bulletEnabled val="1"/>
        </dgm:presLayoutVars>
      </dgm:prSet>
      <dgm:spPr/>
      <dgm:t>
        <a:bodyPr/>
        <a:lstStyle/>
        <a:p>
          <a:endParaRPr lang="en-US"/>
        </a:p>
      </dgm:t>
    </dgm:pt>
    <dgm:pt modelId="{2DB06C88-E0DB-4C46-A35C-EE97F6BAC4AF}" type="pres">
      <dgm:prSet presAssocID="{DC3D83F3-8B09-4BE5-88F6-5DD72A894197}" presName="parentText" presStyleLbl="node1" presStyleIdx="4" presStyleCnt="5">
        <dgm:presLayoutVars>
          <dgm:chMax val="0"/>
          <dgm:bulletEnabled val="1"/>
        </dgm:presLayoutVars>
      </dgm:prSet>
      <dgm:spPr/>
      <dgm:t>
        <a:bodyPr/>
        <a:lstStyle/>
        <a:p>
          <a:endParaRPr lang="en-US"/>
        </a:p>
      </dgm:t>
    </dgm:pt>
    <dgm:pt modelId="{D4FDF010-F019-4495-9801-D63EDF9164C4}" type="pres">
      <dgm:prSet presAssocID="{DC3D83F3-8B09-4BE5-88F6-5DD72A894197}" presName="childText" presStyleLbl="revTx" presStyleIdx="4" presStyleCnt="5">
        <dgm:presLayoutVars>
          <dgm:bulletEnabled val="1"/>
        </dgm:presLayoutVars>
      </dgm:prSet>
      <dgm:spPr/>
      <dgm:t>
        <a:bodyPr/>
        <a:lstStyle/>
        <a:p>
          <a:endParaRPr lang="en-US"/>
        </a:p>
      </dgm:t>
    </dgm:pt>
  </dgm:ptLst>
  <dgm:cxnLst>
    <dgm:cxn modelId="{6C888E03-18C4-4C40-B4B4-6EA3B50D782B}" srcId="{DC3D83F3-8B09-4BE5-88F6-5DD72A894197}" destId="{6694EF4B-E231-47D7-8B2E-2B0256C49FD9}" srcOrd="0" destOrd="0" parTransId="{ED3BA489-6DF3-42BE-9AF0-A1EDBC021A0C}" sibTransId="{FAE739F4-6DC8-4611-AA47-C570CD69A0B5}"/>
    <dgm:cxn modelId="{CA39C974-669E-4C0E-8CE0-1EB150FC65DD}" srcId="{11E5F4E6-0AE7-4934-9221-97BC5F7D9D06}" destId="{9E706437-D57D-4DBA-A763-59106A6EB3BD}" srcOrd="0" destOrd="0" parTransId="{429B1CC5-4058-44B0-AE72-7394B63D327F}" sibTransId="{EA9BC832-2714-4D61-A754-D51372EEFE6D}"/>
    <dgm:cxn modelId="{A747133F-940A-4A38-80AA-4F44AD665FFB}" srcId="{8BA06F20-C781-4945-978A-036BE3E648FA}" destId="{15F3085F-CAF0-4103-9D8F-F49370BBBF6C}" srcOrd="0" destOrd="0" parTransId="{31609502-A706-4063-A299-249657DA9A56}" sibTransId="{A6F2C7E9-E2E2-4E40-9CB2-732C0F8BDB31}"/>
    <dgm:cxn modelId="{19443C8B-0E2E-490A-AA4D-2F4B7DC52D72}" type="presOf" srcId="{11E5F4E6-0AE7-4934-9221-97BC5F7D9D06}" destId="{AA52B5C9-684A-45BA-AC24-B00D1C134697}" srcOrd="0" destOrd="0" presId="urn:microsoft.com/office/officeart/2005/8/layout/vList2"/>
    <dgm:cxn modelId="{36C3CABF-5D31-47AC-9F55-28A359B2071B}" type="presOf" srcId="{9E706437-D57D-4DBA-A763-59106A6EB3BD}" destId="{816F1A7C-BB2D-4C93-A358-4BAFBD740418}" srcOrd="0" destOrd="0" presId="urn:microsoft.com/office/officeart/2005/8/layout/vList2"/>
    <dgm:cxn modelId="{32362154-6A90-4FAC-81F5-E267BC7F60BE}" type="presOf" srcId="{DD448FB5-F81E-4784-8298-94B312CDCC9B}" destId="{775C9D0D-5AC9-40C2-A771-378BBEA5C354}" srcOrd="0" destOrd="0" presId="urn:microsoft.com/office/officeart/2005/8/layout/vList2"/>
    <dgm:cxn modelId="{18874D4A-1405-47C0-8DA9-EA3547A4F611}" type="presOf" srcId="{15F3085F-CAF0-4103-9D8F-F49370BBBF6C}" destId="{99FE17CA-1431-4D1D-9230-A9C087D1CF8F}" srcOrd="0" destOrd="0" presId="urn:microsoft.com/office/officeart/2005/8/layout/vList2"/>
    <dgm:cxn modelId="{CF109DC9-C302-4FC7-92C9-D228D290D3B1}" type="presOf" srcId="{8BA06F20-C781-4945-978A-036BE3E648FA}" destId="{EC60E721-E922-4E39-B5F9-CEE0F9C199F1}" srcOrd="0" destOrd="0" presId="urn:microsoft.com/office/officeart/2005/8/layout/vList2"/>
    <dgm:cxn modelId="{EFF48940-E9A6-4F79-AD8C-360AE424ECDF}" type="presOf" srcId="{28C44FC0-F8ED-4EAD-9C2E-404FF2399601}" destId="{E3CB2A01-8C43-46F4-A6BE-4D5CF5765CD7}" srcOrd="0" destOrd="0" presId="urn:microsoft.com/office/officeart/2005/8/layout/vList2"/>
    <dgm:cxn modelId="{65CCD128-B15C-455B-BF5B-B144B8A514CA}" srcId="{CDD1D809-3843-4DFC-A9A4-0D050E1CD76B}" destId="{28C44FC0-F8ED-4EAD-9C2E-404FF2399601}" srcOrd="3" destOrd="0" parTransId="{59FC59C2-7399-4ECA-ABC5-52FE655686DB}" sibTransId="{664DC3A4-57C1-442A-87B8-97F4A7400DC3}"/>
    <dgm:cxn modelId="{16930630-DC28-4584-9062-DD9615553208}" srcId="{CDD1D809-3843-4DFC-A9A4-0D050E1CD76B}" destId="{8BA06F20-C781-4945-978A-036BE3E648FA}" srcOrd="1" destOrd="0" parTransId="{845A4C2B-1802-4DC2-A240-9687F3F35D02}" sibTransId="{3CF9E0B3-1E5A-4F3E-833D-EDF166B7CE65}"/>
    <dgm:cxn modelId="{8CFD4863-798A-4AD7-AB1B-4082F22C2E0A}" type="presOf" srcId="{6694EF4B-E231-47D7-8B2E-2B0256C49FD9}" destId="{D4FDF010-F019-4495-9801-D63EDF9164C4}" srcOrd="0" destOrd="0" presId="urn:microsoft.com/office/officeart/2005/8/layout/vList2"/>
    <dgm:cxn modelId="{4ABC1FB4-910C-4B69-9A20-ED467A5A4195}" srcId="{DD448FB5-F81E-4784-8298-94B312CDCC9B}" destId="{081CC1A7-22B2-4351-8A89-8CAE6BA28AD9}" srcOrd="0" destOrd="0" parTransId="{9B97502D-60E9-4A53-9157-21D105965954}" sibTransId="{52A8BD60-E7F9-4662-BCB6-B7833A57879D}"/>
    <dgm:cxn modelId="{926424B0-4451-41A4-8132-F2EA8A56A93D}" srcId="{CDD1D809-3843-4DFC-A9A4-0D050E1CD76B}" destId="{DD448FB5-F81E-4784-8298-94B312CDCC9B}" srcOrd="2" destOrd="0" parTransId="{01F7BF4A-5909-487D-BDE4-EEEB27D638A5}" sibTransId="{BBEA12C7-235C-4856-9CB5-8C8F51C99594}"/>
    <dgm:cxn modelId="{DD73B38F-91AB-4BFB-975C-FAE8AAE65BFA}" type="presOf" srcId="{4B24CBE2-46EB-4654-BD85-D4FCBCEF9450}" destId="{23B74EE2-A3A5-4320-96F7-2A21FCF682FE}" srcOrd="0" destOrd="0" presId="urn:microsoft.com/office/officeart/2005/8/layout/vList2"/>
    <dgm:cxn modelId="{27134185-613D-425B-B8F7-39B726079E33}" srcId="{CDD1D809-3843-4DFC-A9A4-0D050E1CD76B}" destId="{DC3D83F3-8B09-4BE5-88F6-5DD72A894197}" srcOrd="4" destOrd="0" parTransId="{BF3A913D-7E52-4F1E-9D7A-34EA50C43BCC}" sibTransId="{CC546BCD-A7A3-4D84-ACF2-711E30F80653}"/>
    <dgm:cxn modelId="{CBE16F72-D2F6-4697-8722-95835AE0B44B}" srcId="{CDD1D809-3843-4DFC-A9A4-0D050E1CD76B}" destId="{11E5F4E6-0AE7-4934-9221-97BC5F7D9D06}" srcOrd="0" destOrd="0" parTransId="{28C00F45-E21D-4A4F-ABB0-A37A11BDC3B1}" sibTransId="{0A5F884E-9CB8-4D2E-9248-40ECCDDF1ACC}"/>
    <dgm:cxn modelId="{48280824-C172-46E0-BF7C-DD6F817CAACF}" srcId="{28C44FC0-F8ED-4EAD-9C2E-404FF2399601}" destId="{4B24CBE2-46EB-4654-BD85-D4FCBCEF9450}" srcOrd="0" destOrd="0" parTransId="{4C24BEE7-47ED-4153-84E0-67D2BBC6FAD3}" sibTransId="{F390644B-E9DE-437E-807E-272C1EE49E15}"/>
    <dgm:cxn modelId="{ABB91F7A-BAE3-4585-85CB-0D99A3398D90}" type="presOf" srcId="{DC3D83F3-8B09-4BE5-88F6-5DD72A894197}" destId="{2DB06C88-E0DB-4C46-A35C-EE97F6BAC4AF}" srcOrd="0" destOrd="0" presId="urn:microsoft.com/office/officeart/2005/8/layout/vList2"/>
    <dgm:cxn modelId="{66CAD1A0-FA76-4843-89AF-D2A9B49C1628}" type="presOf" srcId="{CDD1D809-3843-4DFC-A9A4-0D050E1CD76B}" destId="{77603170-3662-48E0-9ACB-432A01EBF504}" srcOrd="0" destOrd="0" presId="urn:microsoft.com/office/officeart/2005/8/layout/vList2"/>
    <dgm:cxn modelId="{28C34C48-F046-48C0-AF25-948C0F212B12}" type="presOf" srcId="{081CC1A7-22B2-4351-8A89-8CAE6BA28AD9}" destId="{3D494CF3-C283-4ABD-8E53-050117AA49B6}" srcOrd="0" destOrd="0" presId="urn:microsoft.com/office/officeart/2005/8/layout/vList2"/>
    <dgm:cxn modelId="{4AA82314-3139-4E93-A8DC-E06961DED188}" type="presParOf" srcId="{77603170-3662-48E0-9ACB-432A01EBF504}" destId="{AA52B5C9-684A-45BA-AC24-B00D1C134697}" srcOrd="0" destOrd="0" presId="urn:microsoft.com/office/officeart/2005/8/layout/vList2"/>
    <dgm:cxn modelId="{0B45C07E-4D1B-4D00-9D98-C45DD8BF72ED}" type="presParOf" srcId="{77603170-3662-48E0-9ACB-432A01EBF504}" destId="{816F1A7C-BB2D-4C93-A358-4BAFBD740418}" srcOrd="1" destOrd="0" presId="urn:microsoft.com/office/officeart/2005/8/layout/vList2"/>
    <dgm:cxn modelId="{D34E883A-D90C-4A74-863B-587A1589E486}" type="presParOf" srcId="{77603170-3662-48E0-9ACB-432A01EBF504}" destId="{EC60E721-E922-4E39-B5F9-CEE0F9C199F1}" srcOrd="2" destOrd="0" presId="urn:microsoft.com/office/officeart/2005/8/layout/vList2"/>
    <dgm:cxn modelId="{6FB665D8-5C11-4DD2-9298-F9C4C57278A3}" type="presParOf" srcId="{77603170-3662-48E0-9ACB-432A01EBF504}" destId="{99FE17CA-1431-4D1D-9230-A9C087D1CF8F}" srcOrd="3" destOrd="0" presId="urn:microsoft.com/office/officeart/2005/8/layout/vList2"/>
    <dgm:cxn modelId="{85388537-47C6-4A43-8482-09A86389E65D}" type="presParOf" srcId="{77603170-3662-48E0-9ACB-432A01EBF504}" destId="{775C9D0D-5AC9-40C2-A771-378BBEA5C354}" srcOrd="4" destOrd="0" presId="urn:microsoft.com/office/officeart/2005/8/layout/vList2"/>
    <dgm:cxn modelId="{EC9D5437-9936-465D-A7ED-1DF63938ACB1}" type="presParOf" srcId="{77603170-3662-48E0-9ACB-432A01EBF504}" destId="{3D494CF3-C283-4ABD-8E53-050117AA49B6}" srcOrd="5" destOrd="0" presId="urn:microsoft.com/office/officeart/2005/8/layout/vList2"/>
    <dgm:cxn modelId="{F6151C82-668D-4552-BB8B-54D2B1D29771}" type="presParOf" srcId="{77603170-3662-48E0-9ACB-432A01EBF504}" destId="{E3CB2A01-8C43-46F4-A6BE-4D5CF5765CD7}" srcOrd="6" destOrd="0" presId="urn:microsoft.com/office/officeart/2005/8/layout/vList2"/>
    <dgm:cxn modelId="{6A2B03FF-D7E2-4310-A94B-EDCAE80DFD8F}" type="presParOf" srcId="{77603170-3662-48E0-9ACB-432A01EBF504}" destId="{23B74EE2-A3A5-4320-96F7-2A21FCF682FE}" srcOrd="7" destOrd="0" presId="urn:microsoft.com/office/officeart/2005/8/layout/vList2"/>
    <dgm:cxn modelId="{CC025638-687B-48A4-B3B6-9039387F36EA}" type="presParOf" srcId="{77603170-3662-48E0-9ACB-432A01EBF504}" destId="{2DB06C88-E0DB-4C46-A35C-EE97F6BAC4AF}" srcOrd="8" destOrd="0" presId="urn:microsoft.com/office/officeart/2005/8/layout/vList2"/>
    <dgm:cxn modelId="{04D0E8FD-3123-404B-8D7C-A73370097365}" type="presParOf" srcId="{77603170-3662-48E0-9ACB-432A01EBF504}" destId="{D4FDF010-F019-4495-9801-D63EDF9164C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2A6A9B6C-55C2-49E7-ADAD-859DDC15636A}" type="presOf" srcId="{772C0A53-F088-324A-97AA-A574F3B3A0D9}" destId="{92251872-FDE4-AC49-8F14-4382C001D483}" srcOrd="0" destOrd="0" presId="urn:microsoft.com/office/officeart/2005/8/layout/process1"/>
    <dgm:cxn modelId="{F6EEE3BB-7574-445D-AAAF-40D8062366A6}" type="presOf" srcId="{C16031B5-D7CA-43D2-8C65-55C92DB9EB8B}" destId="{71BF4B94-0313-41A3-B13C-95BE73B7EACA}" srcOrd="0" destOrd="0" presId="urn:microsoft.com/office/officeart/2005/8/layout/process1"/>
    <dgm:cxn modelId="{CF7375B7-D0F8-44E2-902F-C2FAAA6CAE92}" type="presOf" srcId="{E04175F1-0C92-8541-854B-2E1312EE0784}" destId="{C81E686A-1377-1243-8C24-AFF6039A8049}" srcOrd="1"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A5B3C2A5-AC3D-48F0-9339-94B82A54C045}" type="presOf" srcId="{5054FA11-A990-5A47-B1B4-225D0EF003A8}" destId="{F754AB20-C932-C34F-9FB1-9305DF5F73A9}" srcOrd="0" destOrd="0" presId="urn:microsoft.com/office/officeart/2005/8/layout/process1"/>
    <dgm:cxn modelId="{E82865B2-E96A-1246-98B6-8DE6C8C832FD}" srcId="{8254B634-E7A0-EC4F-89F3-B3E9463F7939}" destId="{3D2078ED-DCCE-644A-9E2F-201EB85586AB}" srcOrd="4" destOrd="0" parTransId="{DB201FAB-E5FD-A445-8134-A9B1F1278570}" sibTransId="{D99B41EF-EE46-C849-81A0-8A7547B51999}"/>
    <dgm:cxn modelId="{FF434CB0-8642-4ECB-A2B2-2CAF68F9EBF4}" srcId="{8254B634-E7A0-EC4F-89F3-B3E9463F7939}" destId="{C16031B5-D7CA-43D2-8C65-55C92DB9EB8B}" srcOrd="2" destOrd="0" parTransId="{DBCEA144-BF3F-4158-A095-12F7A7A85DC0}" sibTransId="{1EF46CAD-2E02-4D5D-A901-A8E8072159D1}"/>
    <dgm:cxn modelId="{8F83D439-3A3D-804F-AC18-9EF5EC8C84F8}" srcId="{8254B634-E7A0-EC4F-89F3-B3E9463F7939}" destId="{28D512CC-05BE-E044-8C26-09CD29B2AAB0}" srcOrd="0" destOrd="0" parTransId="{F9C2487A-57F8-2C4E-903F-37455B796056}" sibTransId="{E04175F1-0C92-8541-854B-2E1312EE0784}"/>
    <dgm:cxn modelId="{AA6C7C2A-9437-4EA4-8994-6336D116E659}" type="presOf" srcId="{0EA34819-AB63-FD47-AA2A-8DF7C80A33E6}" destId="{47CDE8AF-ED2F-0D40-AB59-228BFC6ABB4B}" srcOrd="0" destOrd="0" presId="urn:microsoft.com/office/officeart/2005/8/layout/process1"/>
    <dgm:cxn modelId="{E77A8A2C-8CF4-4D65-A89E-E27B66C43D2D}" type="presOf" srcId="{E04175F1-0C92-8541-854B-2E1312EE0784}" destId="{8615F0E3-1FA6-214B-A5BE-124BF46C7A2D}" srcOrd="0" destOrd="0" presId="urn:microsoft.com/office/officeart/2005/8/layout/process1"/>
    <dgm:cxn modelId="{276DF38B-0679-445E-A848-2243CB2ACB09}" type="presOf" srcId="{3D2078ED-DCCE-644A-9E2F-201EB85586AB}" destId="{C62C1A73-6D55-E842-9FA4-26749F2D258D}" srcOrd="0" destOrd="0" presId="urn:microsoft.com/office/officeart/2005/8/layout/process1"/>
    <dgm:cxn modelId="{C563660C-815E-49FA-A5F4-BD5EE5566E53}" type="presOf" srcId="{C361CE96-BF91-914A-8D61-640FB202B874}" destId="{7E9B7F6D-DFCC-3D41-B524-2A7754351B9A}" srcOrd="1" destOrd="0" presId="urn:microsoft.com/office/officeart/2005/8/layout/process1"/>
    <dgm:cxn modelId="{7CBA28F9-65EF-4CC2-ABA3-26A35CAA79E7}" type="presOf" srcId="{8254B634-E7A0-EC4F-89F3-B3E9463F7939}" destId="{D761D0DA-2DC1-5644-99BC-4A0182AE53BD}" srcOrd="0" destOrd="0" presId="urn:microsoft.com/office/officeart/2005/8/layout/process1"/>
    <dgm:cxn modelId="{574C4D77-A9D7-4FE3-80E4-0D15B4154E55}" type="presOf" srcId="{1EF46CAD-2E02-4D5D-A901-A8E8072159D1}" destId="{98A2E05D-E3A4-4353-BCB3-A78FBCDF1776}"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92443BB-C0C7-4346-810F-73B6C4E7CB24}" type="presOf" srcId="{1EF46CAD-2E02-4D5D-A901-A8E8072159D1}" destId="{66B915F3-A97F-495F-AD75-B65E6F650730}" srcOrd="1" destOrd="0" presId="urn:microsoft.com/office/officeart/2005/8/layout/process1"/>
    <dgm:cxn modelId="{49E544BB-3E48-4729-A4CD-26CC33AFFF07}" type="presOf" srcId="{28D512CC-05BE-E044-8C26-09CD29B2AAB0}" destId="{38E07313-51F5-8142-A6C7-A9F6B3618736}" srcOrd="0" destOrd="0" presId="urn:microsoft.com/office/officeart/2005/8/layout/process1"/>
    <dgm:cxn modelId="{E95CE35D-C451-46BF-86E7-AE439F93601A}" type="presOf" srcId="{0EA34819-AB63-FD47-AA2A-8DF7C80A33E6}" destId="{19B58260-F587-3C4B-B2C0-B51B9C72A0D4}" srcOrd="1" destOrd="0" presId="urn:microsoft.com/office/officeart/2005/8/layout/process1"/>
    <dgm:cxn modelId="{771E1F40-7285-460C-876F-CE6C3D69550E}" type="presOf" srcId="{C361CE96-BF91-914A-8D61-640FB202B874}" destId="{68D9566B-4B99-7246-9501-633B435CA56F}" srcOrd="0" destOrd="0" presId="urn:microsoft.com/office/officeart/2005/8/layout/process1"/>
    <dgm:cxn modelId="{2F4A9424-96DB-4566-A191-C62E06E267DF}" type="presParOf" srcId="{D761D0DA-2DC1-5644-99BC-4A0182AE53BD}" destId="{38E07313-51F5-8142-A6C7-A9F6B3618736}" srcOrd="0" destOrd="0" presId="urn:microsoft.com/office/officeart/2005/8/layout/process1"/>
    <dgm:cxn modelId="{1806C024-906C-417C-89DD-8E3E7F131B9D}" type="presParOf" srcId="{D761D0DA-2DC1-5644-99BC-4A0182AE53BD}" destId="{8615F0E3-1FA6-214B-A5BE-124BF46C7A2D}" srcOrd="1" destOrd="0" presId="urn:microsoft.com/office/officeart/2005/8/layout/process1"/>
    <dgm:cxn modelId="{520747B8-F57F-491C-99F3-D227F125A033}" type="presParOf" srcId="{8615F0E3-1FA6-214B-A5BE-124BF46C7A2D}" destId="{C81E686A-1377-1243-8C24-AFF6039A8049}" srcOrd="0" destOrd="0" presId="urn:microsoft.com/office/officeart/2005/8/layout/process1"/>
    <dgm:cxn modelId="{59D54047-81A7-4864-B841-52AE86A003A8}" type="presParOf" srcId="{D761D0DA-2DC1-5644-99BC-4A0182AE53BD}" destId="{F754AB20-C932-C34F-9FB1-9305DF5F73A9}" srcOrd="2" destOrd="0" presId="urn:microsoft.com/office/officeart/2005/8/layout/process1"/>
    <dgm:cxn modelId="{21C07B39-9604-499E-AEDA-08CC2448DEC9}" type="presParOf" srcId="{D761D0DA-2DC1-5644-99BC-4A0182AE53BD}" destId="{68D9566B-4B99-7246-9501-633B435CA56F}" srcOrd="3" destOrd="0" presId="urn:microsoft.com/office/officeart/2005/8/layout/process1"/>
    <dgm:cxn modelId="{6F9707BA-0199-4876-9A4B-D967022CF8F6}" type="presParOf" srcId="{68D9566B-4B99-7246-9501-633B435CA56F}" destId="{7E9B7F6D-DFCC-3D41-B524-2A7754351B9A}" srcOrd="0" destOrd="0" presId="urn:microsoft.com/office/officeart/2005/8/layout/process1"/>
    <dgm:cxn modelId="{8A848C66-4314-47C4-BA3F-2C4591457074}" type="presParOf" srcId="{D761D0DA-2DC1-5644-99BC-4A0182AE53BD}" destId="{71BF4B94-0313-41A3-B13C-95BE73B7EACA}" srcOrd="4" destOrd="0" presId="urn:microsoft.com/office/officeart/2005/8/layout/process1"/>
    <dgm:cxn modelId="{48465C80-C3B5-4A73-B323-088310392E28}" type="presParOf" srcId="{D761D0DA-2DC1-5644-99BC-4A0182AE53BD}" destId="{98A2E05D-E3A4-4353-BCB3-A78FBCDF1776}" srcOrd="5" destOrd="0" presId="urn:microsoft.com/office/officeart/2005/8/layout/process1"/>
    <dgm:cxn modelId="{4E04BECA-EC66-4862-87BF-BA8569E8CC2B}" type="presParOf" srcId="{98A2E05D-E3A4-4353-BCB3-A78FBCDF1776}" destId="{66B915F3-A97F-495F-AD75-B65E6F650730}" srcOrd="0" destOrd="0" presId="urn:microsoft.com/office/officeart/2005/8/layout/process1"/>
    <dgm:cxn modelId="{4F235F46-B98A-4470-8879-674895B530F1}" type="presParOf" srcId="{D761D0DA-2DC1-5644-99BC-4A0182AE53BD}" destId="{92251872-FDE4-AC49-8F14-4382C001D483}" srcOrd="6" destOrd="0" presId="urn:microsoft.com/office/officeart/2005/8/layout/process1"/>
    <dgm:cxn modelId="{D5AA2F15-049C-4379-92EB-386F5EF30AD4}" type="presParOf" srcId="{D761D0DA-2DC1-5644-99BC-4A0182AE53BD}" destId="{47CDE8AF-ED2F-0D40-AB59-228BFC6ABB4B}" srcOrd="7" destOrd="0" presId="urn:microsoft.com/office/officeart/2005/8/layout/process1"/>
    <dgm:cxn modelId="{7B744D48-5BCF-42C2-9B9B-1373CE6E7FFC}" type="presParOf" srcId="{47CDE8AF-ED2F-0D40-AB59-228BFC6ABB4B}" destId="{19B58260-F587-3C4B-B2C0-B51B9C72A0D4}" srcOrd="0" destOrd="0" presId="urn:microsoft.com/office/officeart/2005/8/layout/process1"/>
    <dgm:cxn modelId="{4231C83D-9F1C-4DF0-BC09-FED208A26820}"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5F2D4098-4979-4C30-88D7-94FA6D3FE2B9}" type="presOf" srcId="{772C0A53-F088-324A-97AA-A574F3B3A0D9}" destId="{92251872-FDE4-AC49-8F14-4382C001D483}" srcOrd="0" destOrd="0" presId="urn:microsoft.com/office/officeart/2005/8/layout/process1"/>
    <dgm:cxn modelId="{224DE7AB-6AFB-49C0-84E9-6FE9B54AD95D}" type="presOf" srcId="{5054FA11-A990-5A47-B1B4-225D0EF003A8}" destId="{F754AB20-C932-C34F-9FB1-9305DF5F73A9}" srcOrd="0" destOrd="0" presId="urn:microsoft.com/office/officeart/2005/8/layout/process1"/>
    <dgm:cxn modelId="{6B47071E-AB62-4F4C-A1E3-561384523E2A}" type="presOf" srcId="{0EA34819-AB63-FD47-AA2A-8DF7C80A33E6}" destId="{19B58260-F587-3C4B-B2C0-B51B9C72A0D4}" srcOrd="1" destOrd="0" presId="urn:microsoft.com/office/officeart/2005/8/layout/process1"/>
    <dgm:cxn modelId="{34C80038-C7C3-423C-919E-D07BBABFE52F}" type="presOf" srcId="{0EA34819-AB63-FD47-AA2A-8DF7C80A33E6}" destId="{47CDE8AF-ED2F-0D40-AB59-228BFC6ABB4B}" srcOrd="0" destOrd="0" presId="urn:microsoft.com/office/officeart/2005/8/layout/process1"/>
    <dgm:cxn modelId="{180549C8-8842-4F8A-A7BA-4542D859791C}" type="presOf" srcId="{3D2078ED-DCCE-644A-9E2F-201EB85586AB}" destId="{C62C1A73-6D55-E842-9FA4-26749F2D258D}" srcOrd="0" destOrd="0" presId="urn:microsoft.com/office/officeart/2005/8/layout/process1"/>
    <dgm:cxn modelId="{763F0297-3065-42B0-99C7-F10AEB8B6555}" type="presOf" srcId="{28D512CC-05BE-E044-8C26-09CD29B2AAB0}" destId="{38E07313-51F5-8142-A6C7-A9F6B3618736}" srcOrd="0" destOrd="0" presId="urn:microsoft.com/office/officeart/2005/8/layout/process1"/>
    <dgm:cxn modelId="{46E93CC1-F3A0-4A44-9A3D-619F15B72E65}" type="presOf" srcId="{1EF46CAD-2E02-4D5D-A901-A8E8072159D1}" destId="{66B915F3-A97F-495F-AD75-B65E6F650730}" srcOrd="1"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E3C6D6B1-CECF-4ADC-A76E-4B7363AF5077}" type="presOf" srcId="{C361CE96-BF91-914A-8D61-640FB202B874}" destId="{68D9566B-4B99-7246-9501-633B435CA56F}"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3B1A1055-CF82-497D-9F4B-4927FD636648}" type="presOf" srcId="{C361CE96-BF91-914A-8D61-640FB202B874}" destId="{7E9B7F6D-DFCC-3D41-B524-2A7754351B9A}" srcOrd="1"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0E1E1599-8D67-4667-983D-D41732C22C2D}" type="presOf" srcId="{C16031B5-D7CA-43D2-8C65-55C92DB9EB8B}" destId="{71BF4B94-0313-41A3-B13C-95BE73B7EACA}" srcOrd="0" destOrd="0" presId="urn:microsoft.com/office/officeart/2005/8/layout/process1"/>
    <dgm:cxn modelId="{14066BD4-0AB0-46AA-B885-2FAD1517FDB7}" type="presOf" srcId="{E04175F1-0C92-8541-854B-2E1312EE0784}" destId="{C81E686A-1377-1243-8C24-AFF6039A8049}" srcOrd="1" destOrd="0" presId="urn:microsoft.com/office/officeart/2005/8/layout/process1"/>
    <dgm:cxn modelId="{C0A0B8E2-21A0-4F2A-8530-C54C274957C8}" type="presOf" srcId="{E04175F1-0C92-8541-854B-2E1312EE0784}" destId="{8615F0E3-1FA6-214B-A5BE-124BF46C7A2D}" srcOrd="0" destOrd="0" presId="urn:microsoft.com/office/officeart/2005/8/layout/process1"/>
    <dgm:cxn modelId="{6067D503-06BB-44F3-ACD7-648BD58F6D28}" type="presOf" srcId="{1EF46CAD-2E02-4D5D-A901-A8E8072159D1}" destId="{98A2E05D-E3A4-4353-BCB3-A78FBCDF1776}" srcOrd="0" destOrd="0" presId="urn:microsoft.com/office/officeart/2005/8/layout/process1"/>
    <dgm:cxn modelId="{4DFD23E6-D077-467F-B8B7-AD6C124F6C11}" type="presOf" srcId="{8254B634-E7A0-EC4F-89F3-B3E9463F7939}" destId="{D761D0DA-2DC1-5644-99BC-4A0182AE53BD}" srcOrd="0" destOrd="0" presId="urn:microsoft.com/office/officeart/2005/8/layout/process1"/>
    <dgm:cxn modelId="{471716B7-515F-47E7-B13F-CDE47990CAD7}" type="presParOf" srcId="{D761D0DA-2DC1-5644-99BC-4A0182AE53BD}" destId="{38E07313-51F5-8142-A6C7-A9F6B3618736}" srcOrd="0" destOrd="0" presId="urn:microsoft.com/office/officeart/2005/8/layout/process1"/>
    <dgm:cxn modelId="{3C0E83D4-4C70-47D7-973F-20652FF4BCEB}" type="presParOf" srcId="{D761D0DA-2DC1-5644-99BC-4A0182AE53BD}" destId="{8615F0E3-1FA6-214B-A5BE-124BF46C7A2D}" srcOrd="1" destOrd="0" presId="urn:microsoft.com/office/officeart/2005/8/layout/process1"/>
    <dgm:cxn modelId="{8CA3E6CD-3E7C-4F8A-BF88-DCAEE2A63834}" type="presParOf" srcId="{8615F0E3-1FA6-214B-A5BE-124BF46C7A2D}" destId="{C81E686A-1377-1243-8C24-AFF6039A8049}" srcOrd="0" destOrd="0" presId="urn:microsoft.com/office/officeart/2005/8/layout/process1"/>
    <dgm:cxn modelId="{F96DEA0C-4A89-4DC5-BBAB-116301E6D8D5}" type="presParOf" srcId="{D761D0DA-2DC1-5644-99BC-4A0182AE53BD}" destId="{F754AB20-C932-C34F-9FB1-9305DF5F73A9}" srcOrd="2" destOrd="0" presId="urn:microsoft.com/office/officeart/2005/8/layout/process1"/>
    <dgm:cxn modelId="{ED7602F5-A6EF-4332-A9FA-C516572391EB}" type="presParOf" srcId="{D761D0DA-2DC1-5644-99BC-4A0182AE53BD}" destId="{68D9566B-4B99-7246-9501-633B435CA56F}" srcOrd="3" destOrd="0" presId="urn:microsoft.com/office/officeart/2005/8/layout/process1"/>
    <dgm:cxn modelId="{8DA56779-5010-46A8-9B3D-6AB6EBBA06DF}" type="presParOf" srcId="{68D9566B-4B99-7246-9501-633B435CA56F}" destId="{7E9B7F6D-DFCC-3D41-B524-2A7754351B9A}" srcOrd="0" destOrd="0" presId="urn:microsoft.com/office/officeart/2005/8/layout/process1"/>
    <dgm:cxn modelId="{4654E9DE-F592-492C-B56F-955F11F1E566}" type="presParOf" srcId="{D761D0DA-2DC1-5644-99BC-4A0182AE53BD}" destId="{71BF4B94-0313-41A3-B13C-95BE73B7EACA}" srcOrd="4" destOrd="0" presId="urn:microsoft.com/office/officeart/2005/8/layout/process1"/>
    <dgm:cxn modelId="{0CE7F5BC-8635-408F-AD2F-B5D9C4DCC682}" type="presParOf" srcId="{D761D0DA-2DC1-5644-99BC-4A0182AE53BD}" destId="{98A2E05D-E3A4-4353-BCB3-A78FBCDF1776}" srcOrd="5" destOrd="0" presId="urn:microsoft.com/office/officeart/2005/8/layout/process1"/>
    <dgm:cxn modelId="{EA9709B0-CA82-4BBB-B948-A5EF37D913B6}" type="presParOf" srcId="{98A2E05D-E3A4-4353-BCB3-A78FBCDF1776}" destId="{66B915F3-A97F-495F-AD75-B65E6F650730}" srcOrd="0" destOrd="0" presId="urn:microsoft.com/office/officeart/2005/8/layout/process1"/>
    <dgm:cxn modelId="{C47ECF23-708F-4A31-9952-5AEDA434093A}" type="presParOf" srcId="{D761D0DA-2DC1-5644-99BC-4A0182AE53BD}" destId="{92251872-FDE4-AC49-8F14-4382C001D483}" srcOrd="6" destOrd="0" presId="urn:microsoft.com/office/officeart/2005/8/layout/process1"/>
    <dgm:cxn modelId="{74F9F627-2526-41EB-9469-53FF22D2B52C}" type="presParOf" srcId="{D761D0DA-2DC1-5644-99BC-4A0182AE53BD}" destId="{47CDE8AF-ED2F-0D40-AB59-228BFC6ABB4B}" srcOrd="7" destOrd="0" presId="urn:microsoft.com/office/officeart/2005/8/layout/process1"/>
    <dgm:cxn modelId="{4110C631-809D-4AFB-AF21-B3959ED3205E}" type="presParOf" srcId="{47CDE8AF-ED2F-0D40-AB59-228BFC6ABB4B}" destId="{19B58260-F587-3C4B-B2C0-B51B9C72A0D4}" srcOrd="0" destOrd="0" presId="urn:microsoft.com/office/officeart/2005/8/layout/process1"/>
    <dgm:cxn modelId="{21C20297-69EA-4763-8E50-B518C54B4B8C}"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44FC0-F8ED-4EAD-9C2E-404FF2399601}">
      <dgm:prSet custT="1"/>
      <dgm:spPr/>
      <dgm:t>
        <a:bodyPr/>
        <a:lstStyle/>
        <a:p>
          <a:pPr rtl="0"/>
          <a:r>
            <a:rPr lang="en-US" sz="2400" b="0" i="0" u="none" strike="noStrike" dirty="0" smtClean="0">
              <a:solidFill>
                <a:schemeClr val="tx1"/>
              </a:solidFill>
              <a:effectLst/>
              <a:latin typeface="+mn-lt"/>
              <a:ea typeface="+mn-ea"/>
              <a:cs typeface="+mn-cs"/>
            </a:rPr>
            <a:t>Accurately modeling vehicle motion using car sensors</a:t>
          </a:r>
          <a:endParaRPr lang="en-US" sz="2400" dirty="0">
            <a:solidFill>
              <a:schemeClr val="tx1"/>
            </a:solidFill>
          </a:endParaRPr>
        </a:p>
      </dgm:t>
    </dgm:pt>
    <dgm:pt modelId="{59FC59C2-7399-4ECA-ABC5-52FE655686DB}" type="parTrans" cxnId="{65CCD128-B15C-455B-BF5B-B144B8A514CA}">
      <dgm:prSet/>
      <dgm:spPr/>
      <dgm:t>
        <a:bodyPr/>
        <a:lstStyle/>
        <a:p>
          <a:endParaRPr lang="en-US"/>
        </a:p>
      </dgm:t>
    </dgm:pt>
    <dgm:pt modelId="{664DC3A4-57C1-442A-87B8-97F4A7400DC3}" type="sibTrans" cxnId="{65CCD128-B15C-455B-BF5B-B144B8A514CA}">
      <dgm:prSet/>
      <dgm:spPr/>
      <dgm:t>
        <a:bodyPr/>
        <a:lstStyle/>
        <a:p>
          <a:endParaRPr lang="en-US"/>
        </a:p>
      </dgm:t>
    </dgm:pt>
    <dgm:pt modelId="{11E5F4E6-0AE7-4934-9221-97BC5F7D9D06}">
      <dgm:prSet custT="1"/>
      <dgm:spPr/>
      <dgm:t>
        <a:bodyPr/>
        <a:lstStyle/>
        <a:p>
          <a:r>
            <a:rPr lang="en-US" sz="2400" b="0" i="0" u="none" strike="noStrike" dirty="0" smtClean="0">
              <a:solidFill>
                <a:schemeClr val="tx1"/>
              </a:solidFill>
              <a:effectLst/>
              <a:latin typeface="+mn-lt"/>
              <a:ea typeface="+mn-ea"/>
              <a:cs typeface="+mn-cs"/>
            </a:rPr>
            <a:t>Representing </a:t>
          </a:r>
          <a:r>
            <a:rPr lang="x-none" sz="2400" b="0" i="0" u="none" strike="noStrike" dirty="0" smtClean="0">
              <a:solidFill>
                <a:schemeClr val="tx1"/>
              </a:solidFill>
              <a:effectLst/>
              <a:latin typeface="+mn-lt"/>
              <a:ea typeface="+mn-ea"/>
              <a:cs typeface="+mn-cs"/>
            </a:rPr>
            <a:t>position </a:t>
          </a:r>
          <a:r>
            <a:rPr lang="en-US" sz="2400" b="0" i="0" u="none" strike="noStrike" dirty="0" smtClean="0">
              <a:solidFill>
                <a:schemeClr val="tx1"/>
              </a:solidFill>
              <a:effectLst/>
              <a:latin typeface="+mn-lt"/>
              <a:ea typeface="+mn-ea"/>
              <a:cs typeface="+mn-cs"/>
            </a:rPr>
            <a:t>uncertainty due to</a:t>
          </a:r>
          <a:r>
            <a:rPr lang="x-none" sz="2400" b="0" i="0" u="none" strike="noStrike" dirty="0" smtClean="0">
              <a:solidFill>
                <a:schemeClr val="tx1"/>
              </a:solidFill>
              <a:effectLst/>
              <a:latin typeface="+mn-lt"/>
              <a:ea typeface="+mn-ea"/>
              <a:cs typeface="+mn-cs"/>
            </a:rPr>
            <a:t> sensor </a:t>
          </a:r>
          <a:r>
            <a:rPr lang="en-US" sz="2400" b="0" i="0" u="none" strike="noStrike" dirty="0" smtClean="0">
              <a:solidFill>
                <a:schemeClr val="tx1"/>
              </a:solidFill>
              <a:effectLst/>
              <a:latin typeface="+mn-lt"/>
              <a:ea typeface="+mn-ea"/>
              <a:cs typeface="+mn-cs"/>
            </a:rPr>
            <a:t>error</a:t>
          </a:r>
          <a:r>
            <a:rPr lang="x-none" sz="2400" b="0" i="0" u="none" strike="noStrike" dirty="0" smtClean="0">
              <a:solidFill>
                <a:schemeClr val="tx1"/>
              </a:solidFill>
              <a:effectLst/>
              <a:latin typeface="+mn-lt"/>
              <a:ea typeface="+mn-ea"/>
              <a:cs typeface="+mn-cs"/>
            </a:rPr>
            <a:t>s</a:t>
          </a:r>
          <a:endParaRPr lang="en-US" sz="2400" dirty="0">
            <a:solidFill>
              <a:schemeClr val="tx1"/>
            </a:solidFill>
          </a:endParaRPr>
        </a:p>
      </dgm:t>
    </dgm:pt>
    <dgm:pt modelId="{28C00F45-E21D-4A4F-ABB0-A37A11BDC3B1}" type="parTrans" cxnId="{CBE16F72-D2F6-4697-8722-95835AE0B44B}">
      <dgm:prSet/>
      <dgm:spPr/>
      <dgm:t>
        <a:bodyPr/>
        <a:lstStyle/>
        <a:p>
          <a:endParaRPr lang="en-US"/>
        </a:p>
      </dgm:t>
    </dgm:pt>
    <dgm:pt modelId="{0A5F884E-9CB8-4D2E-9248-40ECCDDF1ACC}" type="sibTrans" cxnId="{CBE16F72-D2F6-4697-8722-95835AE0B44B}">
      <dgm:prSet/>
      <dgm:spPr/>
      <dgm:t>
        <a:bodyPr/>
        <a:lstStyle/>
        <a:p>
          <a:endParaRPr lang="en-US"/>
        </a:p>
      </dgm:t>
    </dgm:pt>
    <dgm:pt modelId="{DD448FB5-F81E-4784-8298-94B312CDCC9B}">
      <dgm:prSet custT="1"/>
      <dgm:spPr/>
      <dgm:t>
        <a:bodyPr/>
        <a:lstStyle/>
        <a:p>
          <a:r>
            <a:rPr lang="en-US" sz="2400" dirty="0" smtClean="0">
              <a:solidFill>
                <a:schemeClr val="tx1"/>
              </a:solidFill>
            </a:rPr>
            <a:t>Modeling uncertainty for </a:t>
          </a:r>
          <a:r>
            <a:rPr lang="x-none" sz="2400" dirty="0" smtClean="0">
              <a:solidFill>
                <a:schemeClr val="tx1"/>
              </a:solidFill>
            </a:rPr>
            <a:t>GPS </a:t>
          </a:r>
          <a:r>
            <a:rPr lang="en-US" sz="2400" dirty="0" smtClean="0">
              <a:solidFill>
                <a:schemeClr val="tx1"/>
              </a:solidFill>
            </a:rPr>
            <a:t>reading</a:t>
          </a:r>
          <a:endParaRPr lang="en-US" sz="2400" dirty="0">
            <a:solidFill>
              <a:schemeClr val="tx1"/>
            </a:solidFill>
          </a:endParaRPr>
        </a:p>
      </dgm:t>
    </dgm:pt>
    <dgm:pt modelId="{01F7BF4A-5909-487D-BDE4-EEEB27D638A5}" type="parTrans" cxnId="{926424B0-4451-41A4-8132-F2EA8A56A93D}">
      <dgm:prSet/>
      <dgm:spPr/>
      <dgm:t>
        <a:bodyPr/>
        <a:lstStyle/>
        <a:p>
          <a:endParaRPr lang="en-US"/>
        </a:p>
      </dgm:t>
    </dgm:pt>
    <dgm:pt modelId="{BBEA12C7-235C-4856-9CB5-8C8F51C99594}" type="sibTrans" cxnId="{926424B0-4451-41A4-8132-F2EA8A56A93D}">
      <dgm:prSet/>
      <dgm:spPr/>
      <dgm:t>
        <a:bodyPr/>
        <a:lstStyle/>
        <a:p>
          <a:endParaRPr lang="en-US"/>
        </a:p>
      </dgm:t>
    </dgm:pt>
    <dgm:pt modelId="{8BA06F20-C781-4945-978A-036BE3E648FA}">
      <dgm:prSet custT="1"/>
      <dgm:spPr/>
      <dgm:t>
        <a:bodyPr/>
        <a:lstStyle/>
        <a:p>
          <a:pPr rtl="0"/>
          <a:r>
            <a:rPr lang="en-US" sz="2400" dirty="0" smtClean="0">
              <a:solidFill>
                <a:schemeClr val="tx1"/>
              </a:solidFill>
            </a:rPr>
            <a:t>Detecting roadway landmarks using car sensors and refining position estimates using crowdsourcing</a:t>
          </a:r>
          <a:endParaRPr lang="en-US" sz="2400" dirty="0">
            <a:solidFill>
              <a:schemeClr val="tx1"/>
            </a:solidFill>
          </a:endParaRPr>
        </a:p>
      </dgm:t>
    </dgm:pt>
    <dgm:pt modelId="{845A4C2B-1802-4DC2-A240-9687F3F35D02}" type="parTrans" cxnId="{16930630-DC28-4584-9062-DD9615553208}">
      <dgm:prSet/>
      <dgm:spPr/>
      <dgm:t>
        <a:bodyPr/>
        <a:lstStyle/>
        <a:p>
          <a:endParaRPr lang="en-US"/>
        </a:p>
      </dgm:t>
    </dgm:pt>
    <dgm:pt modelId="{3CF9E0B3-1E5A-4F3E-833D-EDF166B7CE65}" type="sibTrans" cxnId="{16930630-DC28-4584-9062-DD9615553208}">
      <dgm:prSet/>
      <dgm:spPr/>
      <dgm:t>
        <a:bodyPr/>
        <a:lstStyle/>
        <a:p>
          <a:endParaRPr lang="en-US"/>
        </a:p>
      </dgm:t>
    </dgm:pt>
    <dgm:pt modelId="{DC3D83F3-8B09-4BE5-88F6-5DD72A894197}">
      <dgm:prSet custT="1"/>
      <dgm:spPr/>
      <dgm:t>
        <a:bodyPr/>
        <a:lstStyle/>
        <a:p>
          <a:pPr rtl="0"/>
          <a:r>
            <a:rPr lang="en-US" sz="2400" dirty="0" smtClean="0">
              <a:solidFill>
                <a:schemeClr val="tx1"/>
              </a:solidFill>
            </a:rPr>
            <a:t>Improving the accuracy of map matching algorithms using car sensors</a:t>
          </a:r>
          <a:endParaRPr lang="en-US" sz="2400" dirty="0">
            <a:solidFill>
              <a:schemeClr val="tx1"/>
            </a:solidFill>
          </a:endParaRPr>
        </a:p>
      </dgm:t>
    </dgm:pt>
    <dgm:pt modelId="{BF3A913D-7E52-4F1E-9D7A-34EA50C43BCC}" type="parTrans" cxnId="{27134185-613D-425B-B8F7-39B726079E33}">
      <dgm:prSet/>
      <dgm:spPr/>
      <dgm:t>
        <a:bodyPr/>
        <a:lstStyle/>
        <a:p>
          <a:endParaRPr lang="en-US"/>
        </a:p>
      </dgm:t>
    </dgm:pt>
    <dgm:pt modelId="{CC546BCD-A7A3-4D84-ACF2-711E30F80653}" type="sibTrans" cxnId="{27134185-613D-425B-B8F7-39B726079E33}">
      <dgm:prSet/>
      <dgm:spPr/>
      <dgm:t>
        <a:bodyPr/>
        <a:lstStyle/>
        <a:p>
          <a:endParaRPr lang="en-US"/>
        </a:p>
      </dgm:t>
    </dgm:pt>
    <dgm:pt modelId="{4B24CBE2-46EB-4654-BD85-D4FCBCEF9450}">
      <dgm:prSet custT="1"/>
      <dgm:spPr/>
      <dgm:t>
        <a:bodyPr/>
        <a:lstStyle/>
        <a:p>
          <a:pPr rtl="0"/>
          <a:endParaRPr lang="en-US" sz="2400" dirty="0">
            <a:solidFill>
              <a:schemeClr val="tx1"/>
            </a:solidFill>
          </a:endParaRPr>
        </a:p>
      </dgm:t>
    </dgm:pt>
    <dgm:pt modelId="{4C24BEE7-47ED-4153-84E0-67D2BBC6FAD3}" type="parTrans" cxnId="{48280824-C172-46E0-BF7C-DD6F817CAACF}">
      <dgm:prSet/>
      <dgm:spPr/>
      <dgm:t>
        <a:bodyPr/>
        <a:lstStyle/>
        <a:p>
          <a:endParaRPr lang="en-US"/>
        </a:p>
      </dgm:t>
    </dgm:pt>
    <dgm:pt modelId="{F390644B-E9DE-437E-807E-272C1EE49E15}" type="sibTrans" cxnId="{48280824-C172-46E0-BF7C-DD6F817CAACF}">
      <dgm:prSet/>
      <dgm:spPr/>
      <dgm:t>
        <a:bodyPr/>
        <a:lstStyle/>
        <a:p>
          <a:endParaRPr lang="en-US"/>
        </a:p>
      </dgm:t>
    </dgm:pt>
    <dgm:pt modelId="{6694EF4B-E231-47D7-8B2E-2B0256C49FD9}">
      <dgm:prSet custT="1"/>
      <dgm:spPr/>
      <dgm:t>
        <a:bodyPr/>
        <a:lstStyle/>
        <a:p>
          <a:pPr rtl="0"/>
          <a:endParaRPr lang="en-US" sz="2400" dirty="0">
            <a:solidFill>
              <a:schemeClr val="tx1"/>
            </a:solidFill>
          </a:endParaRPr>
        </a:p>
      </dgm:t>
    </dgm:pt>
    <dgm:pt modelId="{ED3BA489-6DF3-42BE-9AF0-A1EDBC021A0C}" type="parTrans" cxnId="{6C888E03-18C4-4C40-B4B4-6EA3B50D782B}">
      <dgm:prSet/>
      <dgm:spPr/>
      <dgm:t>
        <a:bodyPr/>
        <a:lstStyle/>
        <a:p>
          <a:endParaRPr lang="en-US"/>
        </a:p>
      </dgm:t>
    </dgm:pt>
    <dgm:pt modelId="{FAE739F4-6DC8-4611-AA47-C570CD69A0B5}" type="sibTrans" cxnId="{6C888E03-18C4-4C40-B4B4-6EA3B50D782B}">
      <dgm:prSet/>
      <dgm:spPr/>
      <dgm:t>
        <a:bodyPr/>
        <a:lstStyle/>
        <a:p>
          <a:endParaRPr lang="en-US"/>
        </a:p>
      </dgm:t>
    </dgm:pt>
    <dgm:pt modelId="{081CC1A7-22B2-4351-8A89-8CAE6BA28AD9}">
      <dgm:prSet custT="1"/>
      <dgm:spPr/>
      <dgm:t>
        <a:bodyPr/>
        <a:lstStyle/>
        <a:p>
          <a:endParaRPr lang="en-US" sz="2400" dirty="0">
            <a:solidFill>
              <a:schemeClr val="tx1"/>
            </a:solidFill>
          </a:endParaRPr>
        </a:p>
      </dgm:t>
    </dgm:pt>
    <dgm:pt modelId="{9B97502D-60E9-4A53-9157-21D105965954}" type="parTrans" cxnId="{4ABC1FB4-910C-4B69-9A20-ED467A5A4195}">
      <dgm:prSet/>
      <dgm:spPr/>
      <dgm:t>
        <a:bodyPr/>
        <a:lstStyle/>
        <a:p>
          <a:endParaRPr lang="en-US"/>
        </a:p>
      </dgm:t>
    </dgm:pt>
    <dgm:pt modelId="{52A8BD60-E7F9-4662-BCB6-B7833A57879D}" type="sibTrans" cxnId="{4ABC1FB4-910C-4B69-9A20-ED467A5A4195}">
      <dgm:prSet/>
      <dgm:spPr/>
      <dgm:t>
        <a:bodyPr/>
        <a:lstStyle/>
        <a:p>
          <a:endParaRPr lang="en-US"/>
        </a:p>
      </dgm:t>
    </dgm:pt>
    <dgm:pt modelId="{9E706437-D57D-4DBA-A763-59106A6EB3BD}">
      <dgm:prSet custT="1"/>
      <dgm:spPr/>
      <dgm:t>
        <a:bodyPr/>
        <a:lstStyle/>
        <a:p>
          <a:endParaRPr lang="en-US" sz="2400" dirty="0">
            <a:solidFill>
              <a:schemeClr val="tx1"/>
            </a:solidFill>
          </a:endParaRPr>
        </a:p>
      </dgm:t>
    </dgm:pt>
    <dgm:pt modelId="{429B1CC5-4058-44B0-AE72-7394B63D327F}" type="parTrans" cxnId="{CA39C974-669E-4C0E-8CE0-1EB150FC65DD}">
      <dgm:prSet/>
      <dgm:spPr/>
      <dgm:t>
        <a:bodyPr/>
        <a:lstStyle/>
        <a:p>
          <a:endParaRPr lang="en-US"/>
        </a:p>
      </dgm:t>
    </dgm:pt>
    <dgm:pt modelId="{EA9BC832-2714-4D61-A754-D51372EEFE6D}" type="sibTrans" cxnId="{CA39C974-669E-4C0E-8CE0-1EB150FC65DD}">
      <dgm:prSet/>
      <dgm:spPr/>
      <dgm:t>
        <a:bodyPr/>
        <a:lstStyle/>
        <a:p>
          <a:endParaRPr lang="en-US"/>
        </a:p>
      </dgm:t>
    </dgm:pt>
    <dgm:pt modelId="{15F3085F-CAF0-4103-9D8F-F49370BBBF6C}">
      <dgm:prSet custT="1"/>
      <dgm:spPr/>
      <dgm:t>
        <a:bodyPr/>
        <a:lstStyle/>
        <a:p>
          <a:pPr rtl="0"/>
          <a:endParaRPr lang="en-US" sz="2400" dirty="0">
            <a:solidFill>
              <a:schemeClr val="tx1"/>
            </a:solidFill>
          </a:endParaRPr>
        </a:p>
      </dgm:t>
    </dgm:pt>
    <dgm:pt modelId="{31609502-A706-4063-A299-249657DA9A56}" type="parTrans" cxnId="{A747133F-940A-4A38-80AA-4F44AD665FFB}">
      <dgm:prSet/>
      <dgm:spPr/>
      <dgm:t>
        <a:bodyPr/>
        <a:lstStyle/>
        <a:p>
          <a:endParaRPr lang="en-US"/>
        </a:p>
      </dgm:t>
    </dgm:pt>
    <dgm:pt modelId="{A6F2C7E9-E2E2-4E40-9CB2-732C0F8BDB31}" type="sibTrans" cxnId="{A747133F-940A-4A38-80AA-4F44AD665FFB}">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AA52B5C9-684A-45BA-AC24-B00D1C134697}" type="pres">
      <dgm:prSet presAssocID="{11E5F4E6-0AE7-4934-9221-97BC5F7D9D06}" presName="parentText" presStyleLbl="node1" presStyleIdx="0" presStyleCnt="5">
        <dgm:presLayoutVars>
          <dgm:chMax val="0"/>
          <dgm:bulletEnabled val="1"/>
        </dgm:presLayoutVars>
      </dgm:prSet>
      <dgm:spPr/>
      <dgm:t>
        <a:bodyPr/>
        <a:lstStyle/>
        <a:p>
          <a:endParaRPr lang="en-US"/>
        </a:p>
      </dgm:t>
    </dgm:pt>
    <dgm:pt modelId="{816F1A7C-BB2D-4C93-A358-4BAFBD740418}" type="pres">
      <dgm:prSet presAssocID="{11E5F4E6-0AE7-4934-9221-97BC5F7D9D06}" presName="childText" presStyleLbl="revTx" presStyleIdx="0" presStyleCnt="5">
        <dgm:presLayoutVars>
          <dgm:bulletEnabled val="1"/>
        </dgm:presLayoutVars>
      </dgm:prSet>
      <dgm:spPr/>
      <dgm:t>
        <a:bodyPr/>
        <a:lstStyle/>
        <a:p>
          <a:endParaRPr lang="en-US"/>
        </a:p>
      </dgm:t>
    </dgm:pt>
    <dgm:pt modelId="{EC60E721-E922-4E39-B5F9-CEE0F9C199F1}" type="pres">
      <dgm:prSet presAssocID="{8BA06F20-C781-4945-978A-036BE3E648FA}" presName="parentText" presStyleLbl="node1" presStyleIdx="1" presStyleCnt="5">
        <dgm:presLayoutVars>
          <dgm:chMax val="0"/>
          <dgm:bulletEnabled val="1"/>
        </dgm:presLayoutVars>
      </dgm:prSet>
      <dgm:spPr/>
      <dgm:t>
        <a:bodyPr/>
        <a:lstStyle/>
        <a:p>
          <a:endParaRPr lang="en-US"/>
        </a:p>
      </dgm:t>
    </dgm:pt>
    <dgm:pt modelId="{99FE17CA-1431-4D1D-9230-A9C087D1CF8F}" type="pres">
      <dgm:prSet presAssocID="{8BA06F20-C781-4945-978A-036BE3E648FA}" presName="childText" presStyleLbl="revTx" presStyleIdx="1" presStyleCnt="5">
        <dgm:presLayoutVars>
          <dgm:bulletEnabled val="1"/>
        </dgm:presLayoutVars>
      </dgm:prSet>
      <dgm:spPr/>
      <dgm:t>
        <a:bodyPr/>
        <a:lstStyle/>
        <a:p>
          <a:endParaRPr lang="en-US"/>
        </a:p>
      </dgm:t>
    </dgm:pt>
    <dgm:pt modelId="{775C9D0D-5AC9-40C2-A771-378BBEA5C354}" type="pres">
      <dgm:prSet presAssocID="{DD448FB5-F81E-4784-8298-94B312CDCC9B}" presName="parentText" presStyleLbl="node1" presStyleIdx="2" presStyleCnt="5">
        <dgm:presLayoutVars>
          <dgm:chMax val="0"/>
          <dgm:bulletEnabled val="1"/>
        </dgm:presLayoutVars>
      </dgm:prSet>
      <dgm:spPr/>
      <dgm:t>
        <a:bodyPr/>
        <a:lstStyle/>
        <a:p>
          <a:endParaRPr lang="en-US"/>
        </a:p>
      </dgm:t>
    </dgm:pt>
    <dgm:pt modelId="{3D494CF3-C283-4ABD-8E53-050117AA49B6}" type="pres">
      <dgm:prSet presAssocID="{DD448FB5-F81E-4784-8298-94B312CDCC9B}" presName="childText" presStyleLbl="revTx" presStyleIdx="2" presStyleCnt="5">
        <dgm:presLayoutVars>
          <dgm:bulletEnabled val="1"/>
        </dgm:presLayoutVars>
      </dgm:prSet>
      <dgm:spPr/>
      <dgm:t>
        <a:bodyPr/>
        <a:lstStyle/>
        <a:p>
          <a:endParaRPr lang="en-US"/>
        </a:p>
      </dgm:t>
    </dgm:pt>
    <dgm:pt modelId="{E3CB2A01-8C43-46F4-A6BE-4D5CF5765CD7}" type="pres">
      <dgm:prSet presAssocID="{28C44FC0-F8ED-4EAD-9C2E-404FF2399601}" presName="parentText" presStyleLbl="node1" presStyleIdx="3" presStyleCnt="5">
        <dgm:presLayoutVars>
          <dgm:chMax val="0"/>
          <dgm:bulletEnabled val="1"/>
        </dgm:presLayoutVars>
      </dgm:prSet>
      <dgm:spPr/>
      <dgm:t>
        <a:bodyPr/>
        <a:lstStyle/>
        <a:p>
          <a:endParaRPr lang="en-US"/>
        </a:p>
      </dgm:t>
    </dgm:pt>
    <dgm:pt modelId="{23B74EE2-A3A5-4320-96F7-2A21FCF682FE}" type="pres">
      <dgm:prSet presAssocID="{28C44FC0-F8ED-4EAD-9C2E-404FF2399601}" presName="childText" presStyleLbl="revTx" presStyleIdx="3" presStyleCnt="5">
        <dgm:presLayoutVars>
          <dgm:bulletEnabled val="1"/>
        </dgm:presLayoutVars>
      </dgm:prSet>
      <dgm:spPr/>
      <dgm:t>
        <a:bodyPr/>
        <a:lstStyle/>
        <a:p>
          <a:endParaRPr lang="en-US"/>
        </a:p>
      </dgm:t>
    </dgm:pt>
    <dgm:pt modelId="{2DB06C88-E0DB-4C46-A35C-EE97F6BAC4AF}" type="pres">
      <dgm:prSet presAssocID="{DC3D83F3-8B09-4BE5-88F6-5DD72A894197}" presName="parentText" presStyleLbl="node1" presStyleIdx="4" presStyleCnt="5">
        <dgm:presLayoutVars>
          <dgm:chMax val="0"/>
          <dgm:bulletEnabled val="1"/>
        </dgm:presLayoutVars>
      </dgm:prSet>
      <dgm:spPr/>
      <dgm:t>
        <a:bodyPr/>
        <a:lstStyle/>
        <a:p>
          <a:endParaRPr lang="en-US"/>
        </a:p>
      </dgm:t>
    </dgm:pt>
    <dgm:pt modelId="{D4FDF010-F019-4495-9801-D63EDF9164C4}" type="pres">
      <dgm:prSet presAssocID="{DC3D83F3-8B09-4BE5-88F6-5DD72A894197}" presName="childText" presStyleLbl="revTx" presStyleIdx="4" presStyleCnt="5">
        <dgm:presLayoutVars>
          <dgm:bulletEnabled val="1"/>
        </dgm:presLayoutVars>
      </dgm:prSet>
      <dgm:spPr/>
      <dgm:t>
        <a:bodyPr/>
        <a:lstStyle/>
        <a:p>
          <a:endParaRPr lang="en-US"/>
        </a:p>
      </dgm:t>
    </dgm:pt>
  </dgm:ptLst>
  <dgm:cxnLst>
    <dgm:cxn modelId="{6C888E03-18C4-4C40-B4B4-6EA3B50D782B}" srcId="{DC3D83F3-8B09-4BE5-88F6-5DD72A894197}" destId="{6694EF4B-E231-47D7-8B2E-2B0256C49FD9}" srcOrd="0" destOrd="0" parTransId="{ED3BA489-6DF3-42BE-9AF0-A1EDBC021A0C}" sibTransId="{FAE739F4-6DC8-4611-AA47-C570CD69A0B5}"/>
    <dgm:cxn modelId="{12C8D117-0AE1-483E-A002-B2B56F7749CA}" type="presOf" srcId="{4B24CBE2-46EB-4654-BD85-D4FCBCEF9450}" destId="{23B74EE2-A3A5-4320-96F7-2A21FCF682FE}" srcOrd="0" destOrd="0" presId="urn:microsoft.com/office/officeart/2005/8/layout/vList2"/>
    <dgm:cxn modelId="{CA39C974-669E-4C0E-8CE0-1EB150FC65DD}" srcId="{11E5F4E6-0AE7-4934-9221-97BC5F7D9D06}" destId="{9E706437-D57D-4DBA-A763-59106A6EB3BD}" srcOrd="0" destOrd="0" parTransId="{429B1CC5-4058-44B0-AE72-7394B63D327F}" sibTransId="{EA9BC832-2714-4D61-A754-D51372EEFE6D}"/>
    <dgm:cxn modelId="{A747133F-940A-4A38-80AA-4F44AD665FFB}" srcId="{8BA06F20-C781-4945-978A-036BE3E648FA}" destId="{15F3085F-CAF0-4103-9D8F-F49370BBBF6C}" srcOrd="0" destOrd="0" parTransId="{31609502-A706-4063-A299-249657DA9A56}" sibTransId="{A6F2C7E9-E2E2-4E40-9CB2-732C0F8BDB31}"/>
    <dgm:cxn modelId="{988CE90E-659F-4999-9316-47CA44DCE148}" type="presOf" srcId="{6694EF4B-E231-47D7-8B2E-2B0256C49FD9}" destId="{D4FDF010-F019-4495-9801-D63EDF9164C4}" srcOrd="0" destOrd="0" presId="urn:microsoft.com/office/officeart/2005/8/layout/vList2"/>
    <dgm:cxn modelId="{D2D72504-BBEF-40D5-8446-BCEAB1E2CEC2}" type="presOf" srcId="{DC3D83F3-8B09-4BE5-88F6-5DD72A894197}" destId="{2DB06C88-E0DB-4C46-A35C-EE97F6BAC4AF}" srcOrd="0" destOrd="0" presId="urn:microsoft.com/office/officeart/2005/8/layout/vList2"/>
    <dgm:cxn modelId="{65CCD128-B15C-455B-BF5B-B144B8A514CA}" srcId="{CDD1D809-3843-4DFC-A9A4-0D050E1CD76B}" destId="{28C44FC0-F8ED-4EAD-9C2E-404FF2399601}" srcOrd="3" destOrd="0" parTransId="{59FC59C2-7399-4ECA-ABC5-52FE655686DB}" sibTransId="{664DC3A4-57C1-442A-87B8-97F4A7400DC3}"/>
    <dgm:cxn modelId="{16930630-DC28-4584-9062-DD9615553208}" srcId="{CDD1D809-3843-4DFC-A9A4-0D050E1CD76B}" destId="{8BA06F20-C781-4945-978A-036BE3E648FA}" srcOrd="1" destOrd="0" parTransId="{845A4C2B-1802-4DC2-A240-9687F3F35D02}" sibTransId="{3CF9E0B3-1E5A-4F3E-833D-EDF166B7CE65}"/>
    <dgm:cxn modelId="{5AC1F443-3C3E-4308-8C3F-4A274868C2C7}" type="presOf" srcId="{8BA06F20-C781-4945-978A-036BE3E648FA}" destId="{EC60E721-E922-4E39-B5F9-CEE0F9C199F1}" srcOrd="0" destOrd="0" presId="urn:microsoft.com/office/officeart/2005/8/layout/vList2"/>
    <dgm:cxn modelId="{4ABC1FB4-910C-4B69-9A20-ED467A5A4195}" srcId="{DD448FB5-F81E-4784-8298-94B312CDCC9B}" destId="{081CC1A7-22B2-4351-8A89-8CAE6BA28AD9}" srcOrd="0" destOrd="0" parTransId="{9B97502D-60E9-4A53-9157-21D105965954}" sibTransId="{52A8BD60-E7F9-4662-BCB6-B7833A57879D}"/>
    <dgm:cxn modelId="{E7B4926F-A431-44F5-A58D-3340523B86B6}" type="presOf" srcId="{9E706437-D57D-4DBA-A763-59106A6EB3BD}" destId="{816F1A7C-BB2D-4C93-A358-4BAFBD740418}" srcOrd="0" destOrd="0" presId="urn:microsoft.com/office/officeart/2005/8/layout/vList2"/>
    <dgm:cxn modelId="{926424B0-4451-41A4-8132-F2EA8A56A93D}" srcId="{CDD1D809-3843-4DFC-A9A4-0D050E1CD76B}" destId="{DD448FB5-F81E-4784-8298-94B312CDCC9B}" srcOrd="2" destOrd="0" parTransId="{01F7BF4A-5909-487D-BDE4-EEEB27D638A5}" sibTransId="{BBEA12C7-235C-4856-9CB5-8C8F51C99594}"/>
    <dgm:cxn modelId="{FE135AB7-4345-4539-A25F-81B6D9CF521B}" type="presOf" srcId="{DD448FB5-F81E-4784-8298-94B312CDCC9B}" destId="{775C9D0D-5AC9-40C2-A771-378BBEA5C354}" srcOrd="0" destOrd="0" presId="urn:microsoft.com/office/officeart/2005/8/layout/vList2"/>
    <dgm:cxn modelId="{27134185-613D-425B-B8F7-39B726079E33}" srcId="{CDD1D809-3843-4DFC-A9A4-0D050E1CD76B}" destId="{DC3D83F3-8B09-4BE5-88F6-5DD72A894197}" srcOrd="4" destOrd="0" parTransId="{BF3A913D-7E52-4F1E-9D7A-34EA50C43BCC}" sibTransId="{CC546BCD-A7A3-4D84-ACF2-711E30F80653}"/>
    <dgm:cxn modelId="{86AFFB54-26A8-4752-9970-CC29FF52BB4B}" type="presOf" srcId="{081CC1A7-22B2-4351-8A89-8CAE6BA28AD9}" destId="{3D494CF3-C283-4ABD-8E53-050117AA49B6}" srcOrd="0" destOrd="0" presId="urn:microsoft.com/office/officeart/2005/8/layout/vList2"/>
    <dgm:cxn modelId="{CBE16F72-D2F6-4697-8722-95835AE0B44B}" srcId="{CDD1D809-3843-4DFC-A9A4-0D050E1CD76B}" destId="{11E5F4E6-0AE7-4934-9221-97BC5F7D9D06}" srcOrd="0" destOrd="0" parTransId="{28C00F45-E21D-4A4F-ABB0-A37A11BDC3B1}" sibTransId="{0A5F884E-9CB8-4D2E-9248-40ECCDDF1ACC}"/>
    <dgm:cxn modelId="{9BEA8225-CC38-40E5-BC41-A4547FFF3E0D}" type="presOf" srcId="{28C44FC0-F8ED-4EAD-9C2E-404FF2399601}" destId="{E3CB2A01-8C43-46F4-A6BE-4D5CF5765CD7}" srcOrd="0" destOrd="0" presId="urn:microsoft.com/office/officeart/2005/8/layout/vList2"/>
    <dgm:cxn modelId="{48280824-C172-46E0-BF7C-DD6F817CAACF}" srcId="{28C44FC0-F8ED-4EAD-9C2E-404FF2399601}" destId="{4B24CBE2-46EB-4654-BD85-D4FCBCEF9450}" srcOrd="0" destOrd="0" parTransId="{4C24BEE7-47ED-4153-84E0-67D2BBC6FAD3}" sibTransId="{F390644B-E9DE-437E-807E-272C1EE49E15}"/>
    <dgm:cxn modelId="{CAB07FFE-987E-4B13-86F0-141B2C600C7A}" type="presOf" srcId="{11E5F4E6-0AE7-4934-9221-97BC5F7D9D06}" destId="{AA52B5C9-684A-45BA-AC24-B00D1C134697}" srcOrd="0" destOrd="0" presId="urn:microsoft.com/office/officeart/2005/8/layout/vList2"/>
    <dgm:cxn modelId="{10B0A3DA-E6D6-4BEE-9A63-E8ECE7992EFB}" type="presOf" srcId="{CDD1D809-3843-4DFC-A9A4-0D050E1CD76B}" destId="{77603170-3662-48E0-9ACB-432A01EBF504}" srcOrd="0" destOrd="0" presId="urn:microsoft.com/office/officeart/2005/8/layout/vList2"/>
    <dgm:cxn modelId="{CFA9A4BA-E47C-4590-A107-F636160F0312}" type="presOf" srcId="{15F3085F-CAF0-4103-9D8F-F49370BBBF6C}" destId="{99FE17CA-1431-4D1D-9230-A9C087D1CF8F}" srcOrd="0" destOrd="0" presId="urn:microsoft.com/office/officeart/2005/8/layout/vList2"/>
    <dgm:cxn modelId="{20BD62F5-73F9-406E-9441-5682ED55F964}" type="presParOf" srcId="{77603170-3662-48E0-9ACB-432A01EBF504}" destId="{AA52B5C9-684A-45BA-AC24-B00D1C134697}" srcOrd="0" destOrd="0" presId="urn:microsoft.com/office/officeart/2005/8/layout/vList2"/>
    <dgm:cxn modelId="{0E388332-6C8C-4D01-94F7-0523993262A1}" type="presParOf" srcId="{77603170-3662-48E0-9ACB-432A01EBF504}" destId="{816F1A7C-BB2D-4C93-A358-4BAFBD740418}" srcOrd="1" destOrd="0" presId="urn:microsoft.com/office/officeart/2005/8/layout/vList2"/>
    <dgm:cxn modelId="{A362AD73-8DF3-49EB-AEE4-F9F63C9A31AC}" type="presParOf" srcId="{77603170-3662-48E0-9ACB-432A01EBF504}" destId="{EC60E721-E922-4E39-B5F9-CEE0F9C199F1}" srcOrd="2" destOrd="0" presId="urn:microsoft.com/office/officeart/2005/8/layout/vList2"/>
    <dgm:cxn modelId="{A14AE33E-2ADA-441F-8107-4FAF29723B58}" type="presParOf" srcId="{77603170-3662-48E0-9ACB-432A01EBF504}" destId="{99FE17CA-1431-4D1D-9230-A9C087D1CF8F}" srcOrd="3" destOrd="0" presId="urn:microsoft.com/office/officeart/2005/8/layout/vList2"/>
    <dgm:cxn modelId="{6BF5D013-380D-4BF6-BD21-4A6D5DF5AAF2}" type="presParOf" srcId="{77603170-3662-48E0-9ACB-432A01EBF504}" destId="{775C9D0D-5AC9-40C2-A771-378BBEA5C354}" srcOrd="4" destOrd="0" presId="urn:microsoft.com/office/officeart/2005/8/layout/vList2"/>
    <dgm:cxn modelId="{5549306D-123E-477F-965A-8A139ACCA3D9}" type="presParOf" srcId="{77603170-3662-48E0-9ACB-432A01EBF504}" destId="{3D494CF3-C283-4ABD-8E53-050117AA49B6}" srcOrd="5" destOrd="0" presId="urn:microsoft.com/office/officeart/2005/8/layout/vList2"/>
    <dgm:cxn modelId="{65CA384F-DDA6-4A44-B400-71CDE7703E02}" type="presParOf" srcId="{77603170-3662-48E0-9ACB-432A01EBF504}" destId="{E3CB2A01-8C43-46F4-A6BE-4D5CF5765CD7}" srcOrd="6" destOrd="0" presId="urn:microsoft.com/office/officeart/2005/8/layout/vList2"/>
    <dgm:cxn modelId="{93B7E126-8FBA-420D-80A4-A52F55854D6F}" type="presParOf" srcId="{77603170-3662-48E0-9ACB-432A01EBF504}" destId="{23B74EE2-A3A5-4320-96F7-2A21FCF682FE}" srcOrd="7" destOrd="0" presId="urn:microsoft.com/office/officeart/2005/8/layout/vList2"/>
    <dgm:cxn modelId="{580D64FB-32CE-4DD0-8E91-9C5A39720E02}" type="presParOf" srcId="{77603170-3662-48E0-9ACB-432A01EBF504}" destId="{2DB06C88-E0DB-4C46-A35C-EE97F6BAC4AF}" srcOrd="8" destOrd="0" presId="urn:microsoft.com/office/officeart/2005/8/layout/vList2"/>
    <dgm:cxn modelId="{5ACFF1E5-272A-4969-8330-A0B3B1499285}" type="presParOf" srcId="{77603170-3662-48E0-9ACB-432A01EBF504}" destId="{D4FDF010-F019-4495-9801-D63EDF9164C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C528C65D-2335-471B-86DD-4B09BFAB1711}" type="presOf" srcId="{C16031B5-D7CA-43D2-8C65-55C92DB9EB8B}" destId="{71BF4B94-0313-41A3-B13C-95BE73B7EACA}" srcOrd="0" destOrd="0" presId="urn:microsoft.com/office/officeart/2005/8/layout/process1"/>
    <dgm:cxn modelId="{2DF7E151-257B-411D-B0E7-DC356C9F46D3}" type="presOf" srcId="{3D2078ED-DCCE-644A-9E2F-201EB85586AB}" destId="{C62C1A73-6D55-E842-9FA4-26749F2D258D}"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5E8E9E49-10D0-4032-A91F-6D6B1BDA088A}" type="presOf" srcId="{5054FA11-A990-5A47-B1B4-225D0EF003A8}" destId="{F754AB20-C932-C34F-9FB1-9305DF5F73A9}" srcOrd="0" destOrd="0" presId="urn:microsoft.com/office/officeart/2005/8/layout/process1"/>
    <dgm:cxn modelId="{D1FD1876-8BDD-4B1C-AC28-F53C297FBB26}" type="presOf" srcId="{0EA34819-AB63-FD47-AA2A-8DF7C80A33E6}" destId="{19B58260-F587-3C4B-B2C0-B51B9C72A0D4}" srcOrd="1" destOrd="0" presId="urn:microsoft.com/office/officeart/2005/8/layout/process1"/>
    <dgm:cxn modelId="{3BCC418E-2DA3-487A-9D69-248FDB66235F}" type="presOf" srcId="{1EF46CAD-2E02-4D5D-A901-A8E8072159D1}" destId="{66B915F3-A97F-495F-AD75-B65E6F650730}" srcOrd="1"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A8DA66B1-1007-4D85-AF99-550E312219D0}" type="presOf" srcId="{28D512CC-05BE-E044-8C26-09CD29B2AAB0}" destId="{38E07313-51F5-8142-A6C7-A9F6B3618736}" srcOrd="0" destOrd="0" presId="urn:microsoft.com/office/officeart/2005/8/layout/process1"/>
    <dgm:cxn modelId="{140DE9CD-C239-49EB-A727-03120AD5A7FC}" type="presOf" srcId="{E04175F1-0C92-8541-854B-2E1312EE0784}" destId="{8615F0E3-1FA6-214B-A5BE-124BF46C7A2D}" srcOrd="0" destOrd="0" presId="urn:microsoft.com/office/officeart/2005/8/layout/process1"/>
    <dgm:cxn modelId="{AE23F500-6059-4133-ABE7-63EAF1085A9A}" type="presOf" srcId="{C361CE96-BF91-914A-8D61-640FB202B874}" destId="{7E9B7F6D-DFCC-3D41-B524-2A7754351B9A}" srcOrd="1" destOrd="0" presId="urn:microsoft.com/office/officeart/2005/8/layout/process1"/>
    <dgm:cxn modelId="{00FFEE26-3127-4104-93A2-41E9495293BB}" type="presOf" srcId="{8254B634-E7A0-EC4F-89F3-B3E9463F7939}" destId="{D761D0DA-2DC1-5644-99BC-4A0182AE53BD}" srcOrd="0" destOrd="0" presId="urn:microsoft.com/office/officeart/2005/8/layout/process1"/>
    <dgm:cxn modelId="{D3934160-3A26-4FEA-8091-B593EBE1A814}" type="presOf" srcId="{772C0A53-F088-324A-97AA-A574F3B3A0D9}" destId="{92251872-FDE4-AC49-8F14-4382C001D483}"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C6BDA84C-B24E-4852-BF4F-DA35D201B4AF}" type="presOf" srcId="{0EA34819-AB63-FD47-AA2A-8DF7C80A33E6}" destId="{47CDE8AF-ED2F-0D40-AB59-228BFC6ABB4B}" srcOrd="0" destOrd="0" presId="urn:microsoft.com/office/officeart/2005/8/layout/process1"/>
    <dgm:cxn modelId="{AD4C807E-3213-4527-9871-A2D8CBCB36F5}" type="presOf" srcId="{E04175F1-0C92-8541-854B-2E1312EE0784}" destId="{C81E686A-1377-1243-8C24-AFF6039A8049}" srcOrd="1" destOrd="0" presId="urn:microsoft.com/office/officeart/2005/8/layout/process1"/>
    <dgm:cxn modelId="{43AADD78-DC5E-4F6A-ACF7-366DBA78C422}" type="presOf" srcId="{C361CE96-BF91-914A-8D61-640FB202B874}" destId="{68D9566B-4B99-7246-9501-633B435CA56F}" srcOrd="0" destOrd="0" presId="urn:microsoft.com/office/officeart/2005/8/layout/process1"/>
    <dgm:cxn modelId="{6CD70B14-4FA5-443A-8B54-4E946BCC584D}" type="presOf" srcId="{1EF46CAD-2E02-4D5D-A901-A8E8072159D1}" destId="{98A2E05D-E3A4-4353-BCB3-A78FBCDF1776}" srcOrd="0" destOrd="0" presId="urn:microsoft.com/office/officeart/2005/8/layout/process1"/>
    <dgm:cxn modelId="{F0EDE0E6-C59C-4EAE-93F5-101B0919EA24}" type="presParOf" srcId="{D761D0DA-2DC1-5644-99BC-4A0182AE53BD}" destId="{38E07313-51F5-8142-A6C7-A9F6B3618736}" srcOrd="0" destOrd="0" presId="urn:microsoft.com/office/officeart/2005/8/layout/process1"/>
    <dgm:cxn modelId="{E77CEFAE-03B3-4394-B7E2-E8D5B52E29E9}" type="presParOf" srcId="{D761D0DA-2DC1-5644-99BC-4A0182AE53BD}" destId="{8615F0E3-1FA6-214B-A5BE-124BF46C7A2D}" srcOrd="1" destOrd="0" presId="urn:microsoft.com/office/officeart/2005/8/layout/process1"/>
    <dgm:cxn modelId="{69A21FEE-7481-473E-86A9-B13F8F620527}" type="presParOf" srcId="{8615F0E3-1FA6-214B-A5BE-124BF46C7A2D}" destId="{C81E686A-1377-1243-8C24-AFF6039A8049}" srcOrd="0" destOrd="0" presId="urn:microsoft.com/office/officeart/2005/8/layout/process1"/>
    <dgm:cxn modelId="{65E90EC0-D093-4EAB-A462-B84E577A0DB8}" type="presParOf" srcId="{D761D0DA-2DC1-5644-99BC-4A0182AE53BD}" destId="{F754AB20-C932-C34F-9FB1-9305DF5F73A9}" srcOrd="2" destOrd="0" presId="urn:microsoft.com/office/officeart/2005/8/layout/process1"/>
    <dgm:cxn modelId="{D1F70B2C-7A03-4DF1-96E0-BD202EAF4F53}" type="presParOf" srcId="{D761D0DA-2DC1-5644-99BC-4A0182AE53BD}" destId="{68D9566B-4B99-7246-9501-633B435CA56F}" srcOrd="3" destOrd="0" presId="urn:microsoft.com/office/officeart/2005/8/layout/process1"/>
    <dgm:cxn modelId="{98AF3759-0D56-4F06-ACEC-5FD8BDAD5217}" type="presParOf" srcId="{68D9566B-4B99-7246-9501-633B435CA56F}" destId="{7E9B7F6D-DFCC-3D41-B524-2A7754351B9A}" srcOrd="0" destOrd="0" presId="urn:microsoft.com/office/officeart/2005/8/layout/process1"/>
    <dgm:cxn modelId="{BBAA1616-87F8-4FEA-930F-9F502DC23969}" type="presParOf" srcId="{D761D0DA-2DC1-5644-99BC-4A0182AE53BD}" destId="{71BF4B94-0313-41A3-B13C-95BE73B7EACA}" srcOrd="4" destOrd="0" presId="urn:microsoft.com/office/officeart/2005/8/layout/process1"/>
    <dgm:cxn modelId="{1CE0D20B-6189-464F-9CBB-178B1C6F8F22}" type="presParOf" srcId="{D761D0DA-2DC1-5644-99BC-4A0182AE53BD}" destId="{98A2E05D-E3A4-4353-BCB3-A78FBCDF1776}" srcOrd="5" destOrd="0" presId="urn:microsoft.com/office/officeart/2005/8/layout/process1"/>
    <dgm:cxn modelId="{B8B9CAD7-08B5-4B88-AE00-89E413D0F01B}" type="presParOf" srcId="{98A2E05D-E3A4-4353-BCB3-A78FBCDF1776}" destId="{66B915F3-A97F-495F-AD75-B65E6F650730}" srcOrd="0" destOrd="0" presId="urn:microsoft.com/office/officeart/2005/8/layout/process1"/>
    <dgm:cxn modelId="{764E7EF6-E56C-4211-9B63-62464F68DA18}" type="presParOf" srcId="{D761D0DA-2DC1-5644-99BC-4A0182AE53BD}" destId="{92251872-FDE4-AC49-8F14-4382C001D483}" srcOrd="6" destOrd="0" presId="urn:microsoft.com/office/officeart/2005/8/layout/process1"/>
    <dgm:cxn modelId="{ED4740E5-4C26-4CB3-9BEB-403468D4F4CF}" type="presParOf" srcId="{D761D0DA-2DC1-5644-99BC-4A0182AE53BD}" destId="{47CDE8AF-ED2F-0D40-AB59-228BFC6ABB4B}" srcOrd="7" destOrd="0" presId="urn:microsoft.com/office/officeart/2005/8/layout/process1"/>
    <dgm:cxn modelId="{F0444B42-B7A9-4FAA-901C-E74EFC4B27FC}" type="presParOf" srcId="{47CDE8AF-ED2F-0D40-AB59-228BFC6ABB4B}" destId="{19B58260-F587-3C4B-B2C0-B51B9C72A0D4}" srcOrd="0" destOrd="0" presId="urn:microsoft.com/office/officeart/2005/8/layout/process1"/>
    <dgm:cxn modelId="{9103642B-F60F-45BA-A70D-A1539F209635}"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9AD0CA74-9F9B-4331-B478-AEC68E98566B}" type="presOf" srcId="{28D512CC-05BE-E044-8C26-09CD29B2AAB0}" destId="{38E07313-51F5-8142-A6C7-A9F6B3618736}"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836D85C5-0B3D-47AB-AC33-234661CFD88F}" type="presOf" srcId="{0EA34819-AB63-FD47-AA2A-8DF7C80A33E6}" destId="{19B58260-F587-3C4B-B2C0-B51B9C72A0D4}" srcOrd="1" destOrd="0" presId="urn:microsoft.com/office/officeart/2005/8/layout/process1"/>
    <dgm:cxn modelId="{AB1B8A26-E613-42E6-990F-43F14A9F71D1}" type="presOf" srcId="{E04175F1-0C92-8541-854B-2E1312EE0784}" destId="{C81E686A-1377-1243-8C24-AFF6039A8049}" srcOrd="1" destOrd="0" presId="urn:microsoft.com/office/officeart/2005/8/layout/process1"/>
    <dgm:cxn modelId="{3741A0A8-7439-438A-AA61-E4FEA83EC11E}" type="presOf" srcId="{0EA34819-AB63-FD47-AA2A-8DF7C80A33E6}" destId="{47CDE8AF-ED2F-0D40-AB59-228BFC6ABB4B}" srcOrd="0" destOrd="0" presId="urn:microsoft.com/office/officeart/2005/8/layout/process1"/>
    <dgm:cxn modelId="{6DD73889-0AB6-40AE-BE4C-F376E2E261BF}" type="presOf" srcId="{5054FA11-A990-5A47-B1B4-225D0EF003A8}" destId="{F754AB20-C932-C34F-9FB1-9305DF5F73A9}"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31517B9F-A2FF-4957-BAB6-4BB03890E9FC}" type="presOf" srcId="{1EF46CAD-2E02-4D5D-A901-A8E8072159D1}" destId="{98A2E05D-E3A4-4353-BCB3-A78FBCDF1776}" srcOrd="0" destOrd="0" presId="urn:microsoft.com/office/officeart/2005/8/layout/process1"/>
    <dgm:cxn modelId="{161B76F4-6D06-40C6-B339-ADE3F65BCFD3}" type="presOf" srcId="{C361CE96-BF91-914A-8D61-640FB202B874}" destId="{68D9566B-4B99-7246-9501-633B435CA56F}"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2519DE9B-C361-4DC2-9915-8C96355B557C}" type="presOf" srcId="{C16031B5-D7CA-43D2-8C65-55C92DB9EB8B}" destId="{71BF4B94-0313-41A3-B13C-95BE73B7EACA}" srcOrd="0" destOrd="0" presId="urn:microsoft.com/office/officeart/2005/8/layout/process1"/>
    <dgm:cxn modelId="{F2829294-356D-4776-BFFE-12A5021764FE}" type="presOf" srcId="{E04175F1-0C92-8541-854B-2E1312EE0784}" destId="{8615F0E3-1FA6-214B-A5BE-124BF46C7A2D}" srcOrd="0" destOrd="0" presId="urn:microsoft.com/office/officeart/2005/8/layout/process1"/>
    <dgm:cxn modelId="{C6CE3E38-CBB3-466E-A1B4-ED01F04BB77A}" type="presOf" srcId="{1EF46CAD-2E02-4D5D-A901-A8E8072159D1}" destId="{66B915F3-A97F-495F-AD75-B65E6F650730}" srcOrd="1" destOrd="0" presId="urn:microsoft.com/office/officeart/2005/8/layout/process1"/>
    <dgm:cxn modelId="{63AFAAFB-E89D-4B61-B21B-FCB26FDF9DBA}" type="presOf" srcId="{C361CE96-BF91-914A-8D61-640FB202B874}" destId="{7E9B7F6D-DFCC-3D41-B524-2A7754351B9A}" srcOrd="1" destOrd="0" presId="urn:microsoft.com/office/officeart/2005/8/layout/process1"/>
    <dgm:cxn modelId="{9C1143E7-E333-4875-B9A6-EB72A0C6EB69}" type="presOf" srcId="{772C0A53-F088-324A-97AA-A574F3B3A0D9}" destId="{92251872-FDE4-AC49-8F14-4382C001D483}" srcOrd="0" destOrd="0" presId="urn:microsoft.com/office/officeart/2005/8/layout/process1"/>
    <dgm:cxn modelId="{B4450129-C988-4920-BE45-AD698486C810}" type="presOf" srcId="{8254B634-E7A0-EC4F-89F3-B3E9463F7939}" destId="{D761D0DA-2DC1-5644-99BC-4A0182AE53BD}" srcOrd="0" destOrd="0" presId="urn:microsoft.com/office/officeart/2005/8/layout/process1"/>
    <dgm:cxn modelId="{3C997869-2D39-4CEF-B688-AF0BCCBC0F0E}" type="presOf" srcId="{3D2078ED-DCCE-644A-9E2F-201EB85586AB}" destId="{C62C1A73-6D55-E842-9FA4-26749F2D258D}" srcOrd="0" destOrd="0" presId="urn:microsoft.com/office/officeart/2005/8/layout/process1"/>
    <dgm:cxn modelId="{1F65A1ED-78D3-45C6-B799-29476787FFB5}" type="presParOf" srcId="{D761D0DA-2DC1-5644-99BC-4A0182AE53BD}" destId="{38E07313-51F5-8142-A6C7-A9F6B3618736}" srcOrd="0" destOrd="0" presId="urn:microsoft.com/office/officeart/2005/8/layout/process1"/>
    <dgm:cxn modelId="{67870A46-65AE-452D-8A47-20704B422D9A}" type="presParOf" srcId="{D761D0DA-2DC1-5644-99BC-4A0182AE53BD}" destId="{8615F0E3-1FA6-214B-A5BE-124BF46C7A2D}" srcOrd="1" destOrd="0" presId="urn:microsoft.com/office/officeart/2005/8/layout/process1"/>
    <dgm:cxn modelId="{8D505315-A058-478C-BA5F-4EA32B0F10F6}" type="presParOf" srcId="{8615F0E3-1FA6-214B-A5BE-124BF46C7A2D}" destId="{C81E686A-1377-1243-8C24-AFF6039A8049}" srcOrd="0" destOrd="0" presId="urn:microsoft.com/office/officeart/2005/8/layout/process1"/>
    <dgm:cxn modelId="{1130F1CB-B1B3-4702-AD4E-C4FB704E07D9}" type="presParOf" srcId="{D761D0DA-2DC1-5644-99BC-4A0182AE53BD}" destId="{F754AB20-C932-C34F-9FB1-9305DF5F73A9}" srcOrd="2" destOrd="0" presId="urn:microsoft.com/office/officeart/2005/8/layout/process1"/>
    <dgm:cxn modelId="{92E205E3-4576-42BC-A175-2C9A603F3D53}" type="presParOf" srcId="{D761D0DA-2DC1-5644-99BC-4A0182AE53BD}" destId="{68D9566B-4B99-7246-9501-633B435CA56F}" srcOrd="3" destOrd="0" presId="urn:microsoft.com/office/officeart/2005/8/layout/process1"/>
    <dgm:cxn modelId="{A4E4E9A1-7E2E-4721-99C7-47F6F03DE479}" type="presParOf" srcId="{68D9566B-4B99-7246-9501-633B435CA56F}" destId="{7E9B7F6D-DFCC-3D41-B524-2A7754351B9A}" srcOrd="0" destOrd="0" presId="urn:microsoft.com/office/officeart/2005/8/layout/process1"/>
    <dgm:cxn modelId="{CB5B4CD7-0595-44F3-9C04-40B79FE15832}" type="presParOf" srcId="{D761D0DA-2DC1-5644-99BC-4A0182AE53BD}" destId="{71BF4B94-0313-41A3-B13C-95BE73B7EACA}" srcOrd="4" destOrd="0" presId="urn:microsoft.com/office/officeart/2005/8/layout/process1"/>
    <dgm:cxn modelId="{24484550-9303-47C4-ABCB-1EC62480A704}" type="presParOf" srcId="{D761D0DA-2DC1-5644-99BC-4A0182AE53BD}" destId="{98A2E05D-E3A4-4353-BCB3-A78FBCDF1776}" srcOrd="5" destOrd="0" presId="urn:microsoft.com/office/officeart/2005/8/layout/process1"/>
    <dgm:cxn modelId="{1CDA1DA6-E783-4A61-AEE2-E08E0CF943DD}" type="presParOf" srcId="{98A2E05D-E3A4-4353-BCB3-A78FBCDF1776}" destId="{66B915F3-A97F-495F-AD75-B65E6F650730}" srcOrd="0" destOrd="0" presId="urn:microsoft.com/office/officeart/2005/8/layout/process1"/>
    <dgm:cxn modelId="{A52A2043-698D-4B5B-893A-169C9A418B44}" type="presParOf" srcId="{D761D0DA-2DC1-5644-99BC-4A0182AE53BD}" destId="{92251872-FDE4-AC49-8F14-4382C001D483}" srcOrd="6" destOrd="0" presId="urn:microsoft.com/office/officeart/2005/8/layout/process1"/>
    <dgm:cxn modelId="{68996C01-AA5B-4A3B-AA10-653E2D64D69E}" type="presParOf" srcId="{D761D0DA-2DC1-5644-99BC-4A0182AE53BD}" destId="{47CDE8AF-ED2F-0D40-AB59-228BFC6ABB4B}" srcOrd="7" destOrd="0" presId="urn:microsoft.com/office/officeart/2005/8/layout/process1"/>
    <dgm:cxn modelId="{5D307839-9D6D-4186-B1FF-B12896FF663B}" type="presParOf" srcId="{47CDE8AF-ED2F-0D40-AB59-228BFC6ABB4B}" destId="{19B58260-F587-3C4B-B2C0-B51B9C72A0D4}" srcOrd="0" destOrd="0" presId="urn:microsoft.com/office/officeart/2005/8/layout/process1"/>
    <dgm:cxn modelId="{A03C3806-BAE2-40BE-8F41-C186DAB6C0E9}"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14072070-53BF-4D34-B29E-AD814A0BEE0D}" type="presOf" srcId="{8254B634-E7A0-EC4F-89F3-B3E9463F7939}" destId="{D761D0DA-2DC1-5644-99BC-4A0182AE53BD}"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30BE17E7-256E-4B6C-A7F0-7704D21F6713}" type="presOf" srcId="{28D512CC-05BE-E044-8C26-09CD29B2AAB0}" destId="{38E07313-51F5-8142-A6C7-A9F6B3618736}" srcOrd="0" destOrd="0" presId="urn:microsoft.com/office/officeart/2005/8/layout/process1"/>
    <dgm:cxn modelId="{5CE8A48C-F7E4-4CBF-B997-5D2B55DB93A0}" type="presOf" srcId="{772C0A53-F088-324A-97AA-A574F3B3A0D9}" destId="{92251872-FDE4-AC49-8F14-4382C001D483}" srcOrd="0" destOrd="0" presId="urn:microsoft.com/office/officeart/2005/8/layout/process1"/>
    <dgm:cxn modelId="{0564FE98-C807-4091-A239-67835660EA04}" type="presOf" srcId="{5054FA11-A990-5A47-B1B4-225D0EF003A8}" destId="{F754AB20-C932-C34F-9FB1-9305DF5F73A9}" srcOrd="0" destOrd="0" presId="urn:microsoft.com/office/officeart/2005/8/layout/process1"/>
    <dgm:cxn modelId="{6A105EA1-80D3-4110-94FF-E0959D5E4B2E}" type="presOf" srcId="{C16031B5-D7CA-43D2-8C65-55C92DB9EB8B}" destId="{71BF4B94-0313-41A3-B13C-95BE73B7EACA}" srcOrd="0" destOrd="0" presId="urn:microsoft.com/office/officeart/2005/8/layout/process1"/>
    <dgm:cxn modelId="{C2C8AF29-ED75-4498-92A9-2D1705EF5FD2}" type="presOf" srcId="{C361CE96-BF91-914A-8D61-640FB202B874}" destId="{7E9B7F6D-DFCC-3D41-B524-2A7754351B9A}" srcOrd="1"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26647396-7C63-4685-AA7B-65FFAA2E25C7}" type="presOf" srcId="{1EF46CAD-2E02-4D5D-A901-A8E8072159D1}" destId="{66B915F3-A97F-495F-AD75-B65E6F650730}" srcOrd="1" destOrd="0" presId="urn:microsoft.com/office/officeart/2005/8/layout/process1"/>
    <dgm:cxn modelId="{F6681440-8DE4-4C3A-96E2-5200C3BC6704}" type="presOf" srcId="{3D2078ED-DCCE-644A-9E2F-201EB85586AB}" destId="{C62C1A73-6D55-E842-9FA4-26749F2D258D}" srcOrd="0" destOrd="0" presId="urn:microsoft.com/office/officeart/2005/8/layout/process1"/>
    <dgm:cxn modelId="{6DE04D9A-93D2-4A5B-98BC-52D0F7D9CE8E}" type="presOf" srcId="{E04175F1-0C92-8541-854B-2E1312EE0784}" destId="{C81E686A-1377-1243-8C24-AFF6039A8049}" srcOrd="1" destOrd="0" presId="urn:microsoft.com/office/officeart/2005/8/layout/process1"/>
    <dgm:cxn modelId="{D00B8468-82E9-4AC0-BB4B-90B34E0E43E9}" type="presOf" srcId="{E04175F1-0C92-8541-854B-2E1312EE0784}" destId="{8615F0E3-1FA6-214B-A5BE-124BF46C7A2D}" srcOrd="0" destOrd="0" presId="urn:microsoft.com/office/officeart/2005/8/layout/process1"/>
    <dgm:cxn modelId="{C5DCD06B-56AB-40D8-94AE-08BCDC769275}" type="presOf" srcId="{0EA34819-AB63-FD47-AA2A-8DF7C80A33E6}" destId="{19B58260-F587-3C4B-B2C0-B51B9C72A0D4}"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37C305D7-7B9D-4FDF-BCEA-2DF752A0DED0}" type="presOf" srcId="{C361CE96-BF91-914A-8D61-640FB202B874}" destId="{68D9566B-4B99-7246-9501-633B435CA56F}" srcOrd="0" destOrd="0" presId="urn:microsoft.com/office/officeart/2005/8/layout/process1"/>
    <dgm:cxn modelId="{2E4CCEA5-0578-4894-8F1C-A4F0F21F5BBF}" type="presOf" srcId="{0EA34819-AB63-FD47-AA2A-8DF7C80A33E6}" destId="{47CDE8AF-ED2F-0D40-AB59-228BFC6ABB4B}" srcOrd="0" destOrd="0" presId="urn:microsoft.com/office/officeart/2005/8/layout/process1"/>
    <dgm:cxn modelId="{E63C3213-3558-466D-89FB-86C51F474644}" type="presOf" srcId="{1EF46CAD-2E02-4D5D-A901-A8E8072159D1}" destId="{98A2E05D-E3A4-4353-BCB3-A78FBCDF1776}" srcOrd="0" destOrd="0" presId="urn:microsoft.com/office/officeart/2005/8/layout/process1"/>
    <dgm:cxn modelId="{A063FE69-FBB4-4836-BBD4-2C729A4A0AD6}" type="presParOf" srcId="{D761D0DA-2DC1-5644-99BC-4A0182AE53BD}" destId="{38E07313-51F5-8142-A6C7-A9F6B3618736}" srcOrd="0" destOrd="0" presId="urn:microsoft.com/office/officeart/2005/8/layout/process1"/>
    <dgm:cxn modelId="{4C7CBED7-AF4C-446E-B9BA-D38E78CD0752}" type="presParOf" srcId="{D761D0DA-2DC1-5644-99BC-4A0182AE53BD}" destId="{8615F0E3-1FA6-214B-A5BE-124BF46C7A2D}" srcOrd="1" destOrd="0" presId="urn:microsoft.com/office/officeart/2005/8/layout/process1"/>
    <dgm:cxn modelId="{D9AB6608-DBD3-45D0-872A-DA2826BA2BB3}" type="presParOf" srcId="{8615F0E3-1FA6-214B-A5BE-124BF46C7A2D}" destId="{C81E686A-1377-1243-8C24-AFF6039A8049}" srcOrd="0" destOrd="0" presId="urn:microsoft.com/office/officeart/2005/8/layout/process1"/>
    <dgm:cxn modelId="{B4172B7B-1F75-445C-B379-C63EC9F481A6}" type="presParOf" srcId="{D761D0DA-2DC1-5644-99BC-4A0182AE53BD}" destId="{F754AB20-C932-C34F-9FB1-9305DF5F73A9}" srcOrd="2" destOrd="0" presId="urn:microsoft.com/office/officeart/2005/8/layout/process1"/>
    <dgm:cxn modelId="{B77AEEFB-60DF-470F-9B06-0753930866AF}" type="presParOf" srcId="{D761D0DA-2DC1-5644-99BC-4A0182AE53BD}" destId="{68D9566B-4B99-7246-9501-633B435CA56F}" srcOrd="3" destOrd="0" presId="urn:microsoft.com/office/officeart/2005/8/layout/process1"/>
    <dgm:cxn modelId="{91B0459C-12D1-4546-A4A6-4D413F5F1F33}" type="presParOf" srcId="{68D9566B-4B99-7246-9501-633B435CA56F}" destId="{7E9B7F6D-DFCC-3D41-B524-2A7754351B9A}" srcOrd="0" destOrd="0" presId="urn:microsoft.com/office/officeart/2005/8/layout/process1"/>
    <dgm:cxn modelId="{2DD4D90B-BAEA-401F-B24F-BEEB728C149F}" type="presParOf" srcId="{D761D0DA-2DC1-5644-99BC-4A0182AE53BD}" destId="{71BF4B94-0313-41A3-B13C-95BE73B7EACA}" srcOrd="4" destOrd="0" presId="urn:microsoft.com/office/officeart/2005/8/layout/process1"/>
    <dgm:cxn modelId="{8E236CAD-03FC-46D6-A875-9BB638FC9705}" type="presParOf" srcId="{D761D0DA-2DC1-5644-99BC-4A0182AE53BD}" destId="{98A2E05D-E3A4-4353-BCB3-A78FBCDF1776}" srcOrd="5" destOrd="0" presId="urn:microsoft.com/office/officeart/2005/8/layout/process1"/>
    <dgm:cxn modelId="{BC6EB8E6-84B3-4A52-9BA2-0E2AD1171C37}" type="presParOf" srcId="{98A2E05D-E3A4-4353-BCB3-A78FBCDF1776}" destId="{66B915F3-A97F-495F-AD75-B65E6F650730}" srcOrd="0" destOrd="0" presId="urn:microsoft.com/office/officeart/2005/8/layout/process1"/>
    <dgm:cxn modelId="{868D5106-FAE3-4B15-81C5-17F75AB8FEB7}" type="presParOf" srcId="{D761D0DA-2DC1-5644-99BC-4A0182AE53BD}" destId="{92251872-FDE4-AC49-8F14-4382C001D483}" srcOrd="6" destOrd="0" presId="urn:microsoft.com/office/officeart/2005/8/layout/process1"/>
    <dgm:cxn modelId="{96BAC839-FCB7-4EFC-B12B-92F38C316B74}" type="presParOf" srcId="{D761D0DA-2DC1-5644-99BC-4A0182AE53BD}" destId="{47CDE8AF-ED2F-0D40-AB59-228BFC6ABB4B}" srcOrd="7" destOrd="0" presId="urn:microsoft.com/office/officeart/2005/8/layout/process1"/>
    <dgm:cxn modelId="{8A102718-E411-4ACB-A464-350F40EB0C7A}" type="presParOf" srcId="{47CDE8AF-ED2F-0D40-AB59-228BFC6ABB4B}" destId="{19B58260-F587-3C4B-B2C0-B51B9C72A0D4}" srcOrd="0" destOrd="0" presId="urn:microsoft.com/office/officeart/2005/8/layout/process1"/>
    <dgm:cxn modelId="{E9E2AB1E-3FFA-424A-90DD-EC4C024D9645}"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A88B1511-AA67-4136-BE9F-1C111F12B59B}" type="presOf" srcId="{5054FA11-A990-5A47-B1B4-225D0EF003A8}" destId="{F754AB20-C932-C34F-9FB1-9305DF5F73A9}" srcOrd="0" destOrd="0" presId="urn:microsoft.com/office/officeart/2005/8/layout/process1"/>
    <dgm:cxn modelId="{984A7DBC-0555-45A6-A8C2-3840BED650ED}" type="presOf" srcId="{0EA34819-AB63-FD47-AA2A-8DF7C80A33E6}" destId="{47CDE8AF-ED2F-0D40-AB59-228BFC6ABB4B}" srcOrd="0" destOrd="0" presId="urn:microsoft.com/office/officeart/2005/8/layout/process1"/>
    <dgm:cxn modelId="{05B205FB-D105-4C01-B5E5-0FC79F3FB3FB}" type="presOf" srcId="{8254B634-E7A0-EC4F-89F3-B3E9463F7939}" destId="{D761D0DA-2DC1-5644-99BC-4A0182AE53BD}" srcOrd="0" destOrd="0" presId="urn:microsoft.com/office/officeart/2005/8/layout/process1"/>
    <dgm:cxn modelId="{2105FA44-8771-43D1-8947-B3C1BF1124C7}" type="presOf" srcId="{772C0A53-F088-324A-97AA-A574F3B3A0D9}" destId="{92251872-FDE4-AC49-8F14-4382C001D483}" srcOrd="0" destOrd="0" presId="urn:microsoft.com/office/officeart/2005/8/layout/process1"/>
    <dgm:cxn modelId="{534C2A45-5E5C-48BF-89A7-CC8DF63FFA89}" type="presOf" srcId="{3D2078ED-DCCE-644A-9E2F-201EB85586AB}" destId="{C62C1A73-6D55-E842-9FA4-26749F2D258D}"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21B069D9-9BBD-45D5-8E73-D5B9EB55CF83}" type="presOf" srcId="{C16031B5-D7CA-43D2-8C65-55C92DB9EB8B}" destId="{71BF4B94-0313-41A3-B13C-95BE73B7EACA}" srcOrd="0" destOrd="0" presId="urn:microsoft.com/office/officeart/2005/8/layout/process1"/>
    <dgm:cxn modelId="{5D7FBA1B-1C6E-4383-B3B5-0BCEFB077377}" type="presOf" srcId="{28D512CC-05BE-E044-8C26-09CD29B2AAB0}" destId="{38E07313-51F5-8142-A6C7-A9F6B3618736}" srcOrd="0" destOrd="0" presId="urn:microsoft.com/office/officeart/2005/8/layout/process1"/>
    <dgm:cxn modelId="{7E9D4D28-E79F-4CAE-9D3A-FC0FCC4FAF19}" type="presOf" srcId="{1EF46CAD-2E02-4D5D-A901-A8E8072159D1}" destId="{98A2E05D-E3A4-4353-BCB3-A78FBCDF1776}" srcOrd="0" destOrd="0" presId="urn:microsoft.com/office/officeart/2005/8/layout/process1"/>
    <dgm:cxn modelId="{935B4BA7-4042-41BC-A940-0D52D72989B3}" type="presOf" srcId="{1EF46CAD-2E02-4D5D-A901-A8E8072159D1}" destId="{66B915F3-A97F-495F-AD75-B65E6F650730}" srcOrd="1" destOrd="0" presId="urn:microsoft.com/office/officeart/2005/8/layout/process1"/>
    <dgm:cxn modelId="{DB791B62-3785-4227-B0FE-9FA2A45251E7}" type="presOf" srcId="{C361CE96-BF91-914A-8D61-640FB202B874}" destId="{7E9B7F6D-DFCC-3D41-B524-2A7754351B9A}" srcOrd="1" destOrd="0" presId="urn:microsoft.com/office/officeart/2005/8/layout/process1"/>
    <dgm:cxn modelId="{0AA282E7-3264-4E31-8E5F-116FFE4673AF}" type="presOf" srcId="{E04175F1-0C92-8541-854B-2E1312EE0784}" destId="{C81E686A-1377-1243-8C24-AFF6039A8049}"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CA8A9673-3DD7-46CA-96F2-88AD7B366719}" type="presOf" srcId="{0EA34819-AB63-FD47-AA2A-8DF7C80A33E6}" destId="{19B58260-F587-3C4B-B2C0-B51B9C72A0D4}" srcOrd="1" destOrd="0" presId="urn:microsoft.com/office/officeart/2005/8/layout/process1"/>
    <dgm:cxn modelId="{0A90F5A4-9B53-4377-9EA5-83CDF8D49D1F}" type="presOf" srcId="{C361CE96-BF91-914A-8D61-640FB202B874}" destId="{68D9566B-4B99-7246-9501-633B435CA56F}" srcOrd="0" destOrd="0" presId="urn:microsoft.com/office/officeart/2005/8/layout/process1"/>
    <dgm:cxn modelId="{05E1A2ED-A5E4-46C4-9BFC-79CEBF41D786}" type="presOf" srcId="{E04175F1-0C92-8541-854B-2E1312EE0784}" destId="{8615F0E3-1FA6-214B-A5BE-124BF46C7A2D}" srcOrd="0" destOrd="0" presId="urn:microsoft.com/office/officeart/2005/8/layout/process1"/>
    <dgm:cxn modelId="{230F6C9C-4421-4D5A-BE50-E64B491C204E}" type="presParOf" srcId="{D761D0DA-2DC1-5644-99BC-4A0182AE53BD}" destId="{38E07313-51F5-8142-A6C7-A9F6B3618736}" srcOrd="0" destOrd="0" presId="urn:microsoft.com/office/officeart/2005/8/layout/process1"/>
    <dgm:cxn modelId="{FBBAF676-6F7B-48BA-84FB-B85722002DA1}" type="presParOf" srcId="{D761D0DA-2DC1-5644-99BC-4A0182AE53BD}" destId="{8615F0E3-1FA6-214B-A5BE-124BF46C7A2D}" srcOrd="1" destOrd="0" presId="urn:microsoft.com/office/officeart/2005/8/layout/process1"/>
    <dgm:cxn modelId="{160C938D-0164-452B-B97A-39FA66A7DE5D}" type="presParOf" srcId="{8615F0E3-1FA6-214B-A5BE-124BF46C7A2D}" destId="{C81E686A-1377-1243-8C24-AFF6039A8049}" srcOrd="0" destOrd="0" presId="urn:microsoft.com/office/officeart/2005/8/layout/process1"/>
    <dgm:cxn modelId="{CE2C471F-2CC2-491B-A8AB-BED0D8D46AC6}" type="presParOf" srcId="{D761D0DA-2DC1-5644-99BC-4A0182AE53BD}" destId="{F754AB20-C932-C34F-9FB1-9305DF5F73A9}" srcOrd="2" destOrd="0" presId="urn:microsoft.com/office/officeart/2005/8/layout/process1"/>
    <dgm:cxn modelId="{34362125-04E8-42C7-B3CE-9445F7B670BF}" type="presParOf" srcId="{D761D0DA-2DC1-5644-99BC-4A0182AE53BD}" destId="{68D9566B-4B99-7246-9501-633B435CA56F}" srcOrd="3" destOrd="0" presId="urn:microsoft.com/office/officeart/2005/8/layout/process1"/>
    <dgm:cxn modelId="{297E11AD-6130-411D-972A-9BFE60C6E8BA}" type="presParOf" srcId="{68D9566B-4B99-7246-9501-633B435CA56F}" destId="{7E9B7F6D-DFCC-3D41-B524-2A7754351B9A}" srcOrd="0" destOrd="0" presId="urn:microsoft.com/office/officeart/2005/8/layout/process1"/>
    <dgm:cxn modelId="{4F2AD62A-44FD-4937-8C78-126F42BF933F}" type="presParOf" srcId="{D761D0DA-2DC1-5644-99BC-4A0182AE53BD}" destId="{71BF4B94-0313-41A3-B13C-95BE73B7EACA}" srcOrd="4" destOrd="0" presId="urn:microsoft.com/office/officeart/2005/8/layout/process1"/>
    <dgm:cxn modelId="{0E00A09F-356D-4E30-B8D8-BD46A8177343}" type="presParOf" srcId="{D761D0DA-2DC1-5644-99BC-4A0182AE53BD}" destId="{98A2E05D-E3A4-4353-BCB3-A78FBCDF1776}" srcOrd="5" destOrd="0" presId="urn:microsoft.com/office/officeart/2005/8/layout/process1"/>
    <dgm:cxn modelId="{0FABB90B-FF4A-474B-AB1B-CF7C1CA40271}" type="presParOf" srcId="{98A2E05D-E3A4-4353-BCB3-A78FBCDF1776}" destId="{66B915F3-A97F-495F-AD75-B65E6F650730}" srcOrd="0" destOrd="0" presId="urn:microsoft.com/office/officeart/2005/8/layout/process1"/>
    <dgm:cxn modelId="{77BBDE45-C0FC-424C-95DC-DD1E8461C6E2}" type="presParOf" srcId="{D761D0DA-2DC1-5644-99BC-4A0182AE53BD}" destId="{92251872-FDE4-AC49-8F14-4382C001D483}" srcOrd="6" destOrd="0" presId="urn:microsoft.com/office/officeart/2005/8/layout/process1"/>
    <dgm:cxn modelId="{0342A17B-E275-41BF-9C60-41FFCDA2AB42}" type="presParOf" srcId="{D761D0DA-2DC1-5644-99BC-4A0182AE53BD}" destId="{47CDE8AF-ED2F-0D40-AB59-228BFC6ABB4B}" srcOrd="7" destOrd="0" presId="urn:microsoft.com/office/officeart/2005/8/layout/process1"/>
    <dgm:cxn modelId="{C5D41020-EB37-4C74-B634-D5E858F834E0}" type="presParOf" srcId="{47CDE8AF-ED2F-0D40-AB59-228BFC6ABB4B}" destId="{19B58260-F587-3C4B-B2C0-B51B9C72A0D4}" srcOrd="0" destOrd="0" presId="urn:microsoft.com/office/officeart/2005/8/layout/process1"/>
    <dgm:cxn modelId="{4A85FB88-7DF3-44F0-853F-D620DDF21F95}"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F373D364-53EA-41E0-80D9-07CA1FFCDA0A}" type="presOf" srcId="{C361CE96-BF91-914A-8D61-640FB202B874}" destId="{7E9B7F6D-DFCC-3D41-B524-2A7754351B9A}" srcOrd="1"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43DD53FC-26B3-42A2-8F1A-2F3DB40E034C}" type="presOf" srcId="{C16031B5-D7CA-43D2-8C65-55C92DB9EB8B}" destId="{71BF4B94-0313-41A3-B13C-95BE73B7EACA}" srcOrd="0" destOrd="0" presId="urn:microsoft.com/office/officeart/2005/8/layout/process1"/>
    <dgm:cxn modelId="{6C82DE13-D3A1-44B8-828F-ECBDA941B451}" type="presOf" srcId="{5054FA11-A990-5A47-B1B4-225D0EF003A8}" destId="{F754AB20-C932-C34F-9FB1-9305DF5F73A9}" srcOrd="0" destOrd="0" presId="urn:microsoft.com/office/officeart/2005/8/layout/process1"/>
    <dgm:cxn modelId="{6520C17F-AA54-4E46-AA49-811770241D77}" type="presOf" srcId="{772C0A53-F088-324A-97AA-A574F3B3A0D9}" destId="{92251872-FDE4-AC49-8F14-4382C001D483}" srcOrd="0" destOrd="0" presId="urn:microsoft.com/office/officeart/2005/8/layout/process1"/>
    <dgm:cxn modelId="{99DFE4EE-32BA-4C4D-BD13-D557A5C1F962}" type="presOf" srcId="{1EF46CAD-2E02-4D5D-A901-A8E8072159D1}" destId="{98A2E05D-E3A4-4353-BCB3-A78FBCDF1776}" srcOrd="0" destOrd="0" presId="urn:microsoft.com/office/officeart/2005/8/layout/process1"/>
    <dgm:cxn modelId="{23DB4720-700A-4724-83DD-C4466C81D20A}" type="presOf" srcId="{3D2078ED-DCCE-644A-9E2F-201EB85586AB}" destId="{C62C1A73-6D55-E842-9FA4-26749F2D258D}" srcOrd="0" destOrd="0" presId="urn:microsoft.com/office/officeart/2005/8/layout/process1"/>
    <dgm:cxn modelId="{B3A3E0FD-EC8D-4564-BFE6-77ED058775C5}" type="presOf" srcId="{C361CE96-BF91-914A-8D61-640FB202B874}" destId="{68D9566B-4B99-7246-9501-633B435CA56F}"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41A6DB8E-D1A9-44E8-97A8-0B1BB8AB7AE9}" type="presOf" srcId="{E04175F1-0C92-8541-854B-2E1312EE0784}" destId="{C81E686A-1377-1243-8C24-AFF6039A8049}" srcOrd="1" destOrd="0" presId="urn:microsoft.com/office/officeart/2005/8/layout/process1"/>
    <dgm:cxn modelId="{97CDF5A9-995A-4D94-96FC-39E39A7215C9}" type="presOf" srcId="{E04175F1-0C92-8541-854B-2E1312EE0784}" destId="{8615F0E3-1FA6-214B-A5BE-124BF46C7A2D}" srcOrd="0" destOrd="0" presId="urn:microsoft.com/office/officeart/2005/8/layout/process1"/>
    <dgm:cxn modelId="{C6E10041-FBA3-42C6-ACA2-6398F7528759}" type="presOf" srcId="{0EA34819-AB63-FD47-AA2A-8DF7C80A33E6}" destId="{19B58260-F587-3C4B-B2C0-B51B9C72A0D4}" srcOrd="1" destOrd="0" presId="urn:microsoft.com/office/officeart/2005/8/layout/process1"/>
    <dgm:cxn modelId="{0E952F6E-A38D-42A8-8685-880FEFBF791E}" type="presOf" srcId="{28D512CC-05BE-E044-8C26-09CD29B2AAB0}" destId="{38E07313-51F5-8142-A6C7-A9F6B3618736}" srcOrd="0" destOrd="0" presId="urn:microsoft.com/office/officeart/2005/8/layout/process1"/>
    <dgm:cxn modelId="{A92283AC-A4D0-4F92-A64E-91F0FACFBF04}" type="presOf" srcId="{0EA34819-AB63-FD47-AA2A-8DF7C80A33E6}" destId="{47CDE8AF-ED2F-0D40-AB59-228BFC6ABB4B}"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0790671A-3964-4F2C-9543-A7A60EC2B706}" type="presOf" srcId="{8254B634-E7A0-EC4F-89F3-B3E9463F7939}" destId="{D761D0DA-2DC1-5644-99BC-4A0182AE53BD}" srcOrd="0" destOrd="0" presId="urn:microsoft.com/office/officeart/2005/8/layout/process1"/>
    <dgm:cxn modelId="{403A4470-F965-431C-BC38-2D47DAD65AF9}" type="presOf" srcId="{1EF46CAD-2E02-4D5D-A901-A8E8072159D1}" destId="{66B915F3-A97F-495F-AD75-B65E6F650730}" srcOrd="1" destOrd="0" presId="urn:microsoft.com/office/officeart/2005/8/layout/process1"/>
    <dgm:cxn modelId="{3DF7DB7D-AE8C-454C-B28B-3F22B2EACB19}" type="presParOf" srcId="{D761D0DA-2DC1-5644-99BC-4A0182AE53BD}" destId="{38E07313-51F5-8142-A6C7-A9F6B3618736}" srcOrd="0" destOrd="0" presId="urn:microsoft.com/office/officeart/2005/8/layout/process1"/>
    <dgm:cxn modelId="{EEF20AC9-A211-4BC5-86F8-1B0B8ABA5F1C}" type="presParOf" srcId="{D761D0DA-2DC1-5644-99BC-4A0182AE53BD}" destId="{8615F0E3-1FA6-214B-A5BE-124BF46C7A2D}" srcOrd="1" destOrd="0" presId="urn:microsoft.com/office/officeart/2005/8/layout/process1"/>
    <dgm:cxn modelId="{10905256-C6A3-44D9-871C-8DE84575C022}" type="presParOf" srcId="{8615F0E3-1FA6-214B-A5BE-124BF46C7A2D}" destId="{C81E686A-1377-1243-8C24-AFF6039A8049}" srcOrd="0" destOrd="0" presId="urn:microsoft.com/office/officeart/2005/8/layout/process1"/>
    <dgm:cxn modelId="{66CE573C-685E-40A9-8DC1-7275884E5438}" type="presParOf" srcId="{D761D0DA-2DC1-5644-99BC-4A0182AE53BD}" destId="{F754AB20-C932-C34F-9FB1-9305DF5F73A9}" srcOrd="2" destOrd="0" presId="urn:microsoft.com/office/officeart/2005/8/layout/process1"/>
    <dgm:cxn modelId="{BF587CD9-BB35-4B51-B145-ED776F82E440}" type="presParOf" srcId="{D761D0DA-2DC1-5644-99BC-4A0182AE53BD}" destId="{68D9566B-4B99-7246-9501-633B435CA56F}" srcOrd="3" destOrd="0" presId="urn:microsoft.com/office/officeart/2005/8/layout/process1"/>
    <dgm:cxn modelId="{9858B79B-3215-4AEF-86F8-BD52672A59FB}" type="presParOf" srcId="{68D9566B-4B99-7246-9501-633B435CA56F}" destId="{7E9B7F6D-DFCC-3D41-B524-2A7754351B9A}" srcOrd="0" destOrd="0" presId="urn:microsoft.com/office/officeart/2005/8/layout/process1"/>
    <dgm:cxn modelId="{C4C621BD-A386-4027-A636-9B55EBAF6943}" type="presParOf" srcId="{D761D0DA-2DC1-5644-99BC-4A0182AE53BD}" destId="{71BF4B94-0313-41A3-B13C-95BE73B7EACA}" srcOrd="4" destOrd="0" presId="urn:microsoft.com/office/officeart/2005/8/layout/process1"/>
    <dgm:cxn modelId="{DED7A717-350B-44E0-B9E6-4951018009C6}" type="presParOf" srcId="{D761D0DA-2DC1-5644-99BC-4A0182AE53BD}" destId="{98A2E05D-E3A4-4353-BCB3-A78FBCDF1776}" srcOrd="5" destOrd="0" presId="urn:microsoft.com/office/officeart/2005/8/layout/process1"/>
    <dgm:cxn modelId="{0F53D2C3-FF2A-43EF-938A-C390B506266C}" type="presParOf" srcId="{98A2E05D-E3A4-4353-BCB3-A78FBCDF1776}" destId="{66B915F3-A97F-495F-AD75-B65E6F650730}" srcOrd="0" destOrd="0" presId="urn:microsoft.com/office/officeart/2005/8/layout/process1"/>
    <dgm:cxn modelId="{FED35380-F42B-46F2-9473-3B2B5424B390}" type="presParOf" srcId="{D761D0DA-2DC1-5644-99BC-4A0182AE53BD}" destId="{92251872-FDE4-AC49-8F14-4382C001D483}" srcOrd="6" destOrd="0" presId="urn:microsoft.com/office/officeart/2005/8/layout/process1"/>
    <dgm:cxn modelId="{B5BA537A-6019-4BCB-BDD2-319310588668}" type="presParOf" srcId="{D761D0DA-2DC1-5644-99BC-4A0182AE53BD}" destId="{47CDE8AF-ED2F-0D40-AB59-228BFC6ABB4B}" srcOrd="7" destOrd="0" presId="urn:microsoft.com/office/officeart/2005/8/layout/process1"/>
    <dgm:cxn modelId="{E075CAF4-8B35-4FB4-9791-44E7FA5E181D}" type="presParOf" srcId="{47CDE8AF-ED2F-0D40-AB59-228BFC6ABB4B}" destId="{19B58260-F587-3C4B-B2C0-B51B9C72A0D4}" srcOrd="0" destOrd="0" presId="urn:microsoft.com/office/officeart/2005/8/layout/process1"/>
    <dgm:cxn modelId="{8C3ED02B-23C3-4C97-916E-0CA4E178F41A}"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15228DE0-0B99-284C-B286-E8EA12165A78}">
      <dgm:prSet phldrT="[Text]"/>
      <dgm:spPr>
        <a:solidFill>
          <a:schemeClr val="accent1"/>
        </a:solidFill>
      </dgm:spPr>
      <dgm:t>
        <a:bodyPr/>
        <a:lstStyle/>
        <a:p>
          <a:r>
            <a:rPr lang="en-US" b="1" dirty="0" smtClean="0">
              <a:latin typeface="+mj-lt"/>
            </a:rPr>
            <a:t>Motivation</a:t>
          </a:r>
          <a:endParaRPr lang="en-US" b="1" dirty="0">
            <a:latin typeface="+mj-lt"/>
          </a:endParaRPr>
        </a:p>
      </dgm:t>
    </dgm:pt>
    <dgm:pt modelId="{0544A900-4661-4C4B-8C63-32583671DBEF}" type="sibTrans" cxnId="{9D945660-91BC-834B-A02D-F64AB627A573}">
      <dgm:prSet/>
      <dgm:spPr/>
      <dgm:t>
        <a:bodyPr/>
        <a:lstStyle/>
        <a:p>
          <a:endParaRPr lang="en-US">
            <a:latin typeface="+mj-lt"/>
          </a:endParaRPr>
        </a:p>
      </dgm:t>
    </dgm:pt>
    <dgm:pt modelId="{4B0D142C-8F01-9C4A-880F-1F0074701B1C}" type="parTrans" cxnId="{9D945660-91BC-834B-A02D-F64AB627A573}">
      <dgm:prSet/>
      <dgm:spPr/>
      <dgm:t>
        <a:bodyPr/>
        <a:lstStyle/>
        <a:p>
          <a:endParaRPr lang="en-US">
            <a:latin typeface="+mj-lt"/>
          </a:endParaRPr>
        </a:p>
      </dgm:t>
    </dgm:pt>
    <dgm:pt modelId="{28D512CC-05BE-E044-8C26-09CD29B2AAB0}">
      <dgm:prSet phldrT="[Text]"/>
      <dgm:spPr/>
      <dgm:t>
        <a:bodyPr/>
        <a:lstStyle/>
        <a:p>
          <a:r>
            <a:rPr lang="en-US" dirty="0" smtClean="0">
              <a:latin typeface="+mj-lt"/>
            </a:rPr>
            <a:t>Problem</a:t>
          </a:r>
          <a:endParaRPr lang="en-US" dirty="0">
            <a:latin typeface="+mj-lt"/>
          </a:endParaRPr>
        </a:p>
      </dgm:t>
    </dgm:pt>
    <dgm:pt modelId="{E04175F1-0C92-8541-854B-2E1312EE0784}" type="sibTrans" cxnId="{8F83D439-3A3D-804F-AC18-9EF5EC8C84F8}">
      <dgm:prSet/>
      <dgm:spPr/>
      <dgm:t>
        <a:bodyPr/>
        <a:lstStyle/>
        <a:p>
          <a:endParaRPr lang="en-US">
            <a:latin typeface="+mj-lt"/>
          </a:endParaRPr>
        </a:p>
      </dgm:t>
    </dgm:pt>
    <dgm:pt modelId="{F9C2487A-57F8-2C4E-903F-37455B796056}" type="parTrans" cxnId="{8F83D439-3A3D-804F-AC18-9EF5EC8C84F8}">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99B41EF-EE46-C849-81A0-8A7547B51999}" type="sibTrans" cxnId="{E82865B2-E96A-1246-98B6-8DE6C8C832FD}">
      <dgm:prSet/>
      <dgm:spPr/>
      <dgm:t>
        <a:bodyPr/>
        <a:lstStyle/>
        <a:p>
          <a:endParaRPr lang="en-US">
            <a:latin typeface="+mj-lt"/>
          </a:endParaRPr>
        </a:p>
      </dgm:t>
    </dgm:pt>
    <dgm:pt modelId="{DB201FAB-E5FD-A445-8134-A9B1F1278570}" type="parTrans" cxnId="{E82865B2-E96A-1246-98B6-8DE6C8C832FD}">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EA34819-AB63-FD47-AA2A-8DF7C80A33E6}" type="sibTrans" cxnId="{8BF76F9F-FF1D-A542-B282-75B053F21235}">
      <dgm:prSet/>
      <dgm:spPr/>
      <dgm:t>
        <a:bodyPr/>
        <a:lstStyle/>
        <a:p>
          <a:endParaRPr lang="en-US">
            <a:latin typeface="+mj-lt"/>
          </a:endParaRPr>
        </a:p>
      </dgm:t>
    </dgm:pt>
    <dgm:pt modelId="{0C6AE0A8-E094-6947-B942-B34FEA79DE87}" type="parTrans" cxnId="{8BF76F9F-FF1D-A542-B282-75B053F21235}">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C361CE96-BF91-914A-8D61-640FB202B874}" type="sibTrans" cxnId="{8B94D2EE-8B1C-3C49-8AD2-8928D81AA86E}">
      <dgm:prSet/>
      <dgm:spPr/>
      <dgm:t>
        <a:bodyPr/>
        <a:lstStyle/>
        <a:p>
          <a:endParaRPr lang="en-US">
            <a:latin typeface="+mj-lt"/>
          </a:endParaRPr>
        </a:p>
      </dgm:t>
    </dgm:pt>
    <dgm:pt modelId="{1384B49E-3E45-A243-835B-408111074686}" type="parTrans" cxnId="{8B94D2EE-8B1C-3C49-8AD2-8928D81AA86E}">
      <dgm:prSet/>
      <dgm:spPr/>
      <dgm:t>
        <a:bodyPr/>
        <a:lstStyle/>
        <a:p>
          <a:endParaRPr lang="en-US">
            <a:latin typeface="+mj-lt"/>
          </a:endParaRPr>
        </a:p>
      </dgm:t>
    </dgm:pt>
    <dgm:pt modelId="{D761D0DA-2DC1-5644-99BC-4A0182AE53BD}" type="pres">
      <dgm:prSet presAssocID="{8254B634-E7A0-EC4F-89F3-B3E9463F7939}" presName="Name0" presStyleCnt="0">
        <dgm:presLayoutVars>
          <dgm:dir/>
          <dgm:resizeHandles val="exact"/>
        </dgm:presLayoutVars>
      </dgm:prSet>
      <dgm:spPr/>
    </dgm:pt>
    <dgm:pt modelId="{9FE21E73-64E5-B944-BAC1-F21D0C1580A8}" type="pres">
      <dgm:prSet presAssocID="{15228DE0-0B99-284C-B286-E8EA12165A78}" presName="node" presStyleLbl="node1" presStyleIdx="0" presStyleCnt="5">
        <dgm:presLayoutVars>
          <dgm:bulletEnabled val="1"/>
        </dgm:presLayoutVars>
      </dgm:prSet>
      <dgm:spPr/>
      <dgm:t>
        <a:bodyPr/>
        <a:lstStyle/>
        <a:p>
          <a:endParaRPr lang="en-US"/>
        </a:p>
      </dgm:t>
    </dgm:pt>
    <dgm:pt modelId="{9347874D-D32F-2E4D-952B-B84FCF13786D}" type="pres">
      <dgm:prSet presAssocID="{0544A900-4661-4C4B-8C63-32583671DBEF}" presName="sibTrans" presStyleLbl="sibTrans2D1" presStyleIdx="0" presStyleCnt="4"/>
      <dgm:spPr/>
      <dgm:t>
        <a:bodyPr/>
        <a:lstStyle/>
        <a:p>
          <a:endParaRPr lang="en-US"/>
        </a:p>
      </dgm:t>
    </dgm:pt>
    <dgm:pt modelId="{43BED50A-21A5-464E-B4B0-ACD136B5F42F}" type="pres">
      <dgm:prSet presAssocID="{0544A900-4661-4C4B-8C63-32583671DBEF}" presName="connectorText" presStyleLbl="sibTrans2D1" presStyleIdx="0" presStyleCnt="4"/>
      <dgm:spPr/>
      <dgm:t>
        <a:bodyPr/>
        <a:lstStyle/>
        <a:p>
          <a:endParaRPr lang="en-US"/>
        </a:p>
      </dgm:t>
    </dgm:pt>
    <dgm:pt modelId="{38E07313-51F5-8142-A6C7-A9F6B3618736}" type="pres">
      <dgm:prSet presAssocID="{28D512CC-05BE-E044-8C26-09CD29B2AAB0}" presName="node" presStyleLbl="node1" presStyleIdx="1"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1" presStyleCnt="4"/>
      <dgm:spPr/>
      <dgm:t>
        <a:bodyPr/>
        <a:lstStyle/>
        <a:p>
          <a:endParaRPr lang="en-US"/>
        </a:p>
      </dgm:t>
    </dgm:pt>
    <dgm:pt modelId="{C81E686A-1377-1243-8C24-AFF6039A8049}" type="pres">
      <dgm:prSet presAssocID="{E04175F1-0C92-8541-854B-2E1312EE0784}"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C7588722-8282-4375-B4F0-F5F71C2429DB}" type="presOf" srcId="{0544A900-4661-4C4B-8C63-32583671DBEF}" destId="{43BED50A-21A5-464E-B4B0-ACD136B5F42F}" srcOrd="1" destOrd="0" presId="urn:microsoft.com/office/officeart/2005/8/layout/process1"/>
    <dgm:cxn modelId="{57A398B5-057E-49CE-8F92-5A1A65C9FC20}" type="presOf" srcId="{C361CE96-BF91-914A-8D61-640FB202B874}" destId="{68D9566B-4B99-7246-9501-633B435CA56F}" srcOrd="0" destOrd="0" presId="urn:microsoft.com/office/officeart/2005/8/layout/process1"/>
    <dgm:cxn modelId="{9C19C42F-607B-42E6-8909-A32579D279A1}" type="presOf" srcId="{15228DE0-0B99-284C-B286-E8EA12165A78}" destId="{9FE21E73-64E5-B944-BAC1-F21D0C1580A8}" srcOrd="0" destOrd="0" presId="urn:microsoft.com/office/officeart/2005/8/layout/process1"/>
    <dgm:cxn modelId="{D58F7F2E-4B4E-4C1A-9815-B9AA7EA44602}" type="presOf" srcId="{8254B634-E7A0-EC4F-89F3-B3E9463F7939}" destId="{D761D0DA-2DC1-5644-99BC-4A0182AE53BD}" srcOrd="0" destOrd="0" presId="urn:microsoft.com/office/officeart/2005/8/layout/process1"/>
    <dgm:cxn modelId="{8B94D2EE-8B1C-3C49-8AD2-8928D81AA86E}" srcId="{8254B634-E7A0-EC4F-89F3-B3E9463F7939}" destId="{5054FA11-A990-5A47-B1B4-225D0EF003A8}" srcOrd="2" destOrd="0" parTransId="{1384B49E-3E45-A243-835B-408111074686}" sibTransId="{C361CE96-BF91-914A-8D61-640FB202B874}"/>
    <dgm:cxn modelId="{0BD6AE02-B258-4279-B463-2706F1CFA3B1}" type="presOf" srcId="{5054FA11-A990-5A47-B1B4-225D0EF003A8}" destId="{F754AB20-C932-C34F-9FB1-9305DF5F73A9}" srcOrd="0" destOrd="0" presId="urn:microsoft.com/office/officeart/2005/8/layout/process1"/>
    <dgm:cxn modelId="{E82865B2-E96A-1246-98B6-8DE6C8C832FD}" srcId="{8254B634-E7A0-EC4F-89F3-B3E9463F7939}" destId="{3D2078ED-DCCE-644A-9E2F-201EB85586AB}" srcOrd="4" destOrd="0" parTransId="{DB201FAB-E5FD-A445-8134-A9B1F1278570}" sibTransId="{D99B41EF-EE46-C849-81A0-8A7547B51999}"/>
    <dgm:cxn modelId="{6F6B46B5-F09D-4829-9371-B4EAA3F3E028}" type="presOf" srcId="{0544A900-4661-4C4B-8C63-32583671DBEF}" destId="{9347874D-D32F-2E4D-952B-B84FCF13786D}" srcOrd="0" destOrd="0" presId="urn:microsoft.com/office/officeart/2005/8/layout/process1"/>
    <dgm:cxn modelId="{8F83D439-3A3D-804F-AC18-9EF5EC8C84F8}" srcId="{8254B634-E7A0-EC4F-89F3-B3E9463F7939}" destId="{28D512CC-05BE-E044-8C26-09CD29B2AAB0}" srcOrd="1" destOrd="0" parTransId="{F9C2487A-57F8-2C4E-903F-37455B796056}" sibTransId="{E04175F1-0C92-8541-854B-2E1312EE0784}"/>
    <dgm:cxn modelId="{2DE57157-4938-4993-B0CC-F3EE52F5A369}" type="presOf" srcId="{3D2078ED-DCCE-644A-9E2F-201EB85586AB}" destId="{C62C1A73-6D55-E842-9FA4-26749F2D258D}" srcOrd="0" destOrd="0" presId="urn:microsoft.com/office/officeart/2005/8/layout/process1"/>
    <dgm:cxn modelId="{D9BA0BD3-9E27-4F67-BCAC-FE8A8A8726BF}" type="presOf" srcId="{0EA34819-AB63-FD47-AA2A-8DF7C80A33E6}" destId="{19B58260-F587-3C4B-B2C0-B51B9C72A0D4}"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92908A44-62D6-461B-B7FD-17052D53EA7A}" type="presOf" srcId="{0EA34819-AB63-FD47-AA2A-8DF7C80A33E6}" destId="{47CDE8AF-ED2F-0D40-AB59-228BFC6ABB4B}" srcOrd="0" destOrd="0" presId="urn:microsoft.com/office/officeart/2005/8/layout/process1"/>
    <dgm:cxn modelId="{8395DDEB-2278-4EFF-A9D8-2BBDC494E4E3}" type="presOf" srcId="{C361CE96-BF91-914A-8D61-640FB202B874}" destId="{7E9B7F6D-DFCC-3D41-B524-2A7754351B9A}" srcOrd="1" destOrd="0" presId="urn:microsoft.com/office/officeart/2005/8/layout/process1"/>
    <dgm:cxn modelId="{6D905CC0-AD0D-42DF-B99F-82B29D10ADBF}" type="presOf" srcId="{E04175F1-0C92-8541-854B-2E1312EE0784}" destId="{C81E686A-1377-1243-8C24-AFF6039A8049}" srcOrd="1" destOrd="0" presId="urn:microsoft.com/office/officeart/2005/8/layout/process1"/>
    <dgm:cxn modelId="{9D945660-91BC-834B-A02D-F64AB627A573}" srcId="{8254B634-E7A0-EC4F-89F3-B3E9463F7939}" destId="{15228DE0-0B99-284C-B286-E8EA12165A78}" srcOrd="0" destOrd="0" parTransId="{4B0D142C-8F01-9C4A-880F-1F0074701B1C}" sibTransId="{0544A900-4661-4C4B-8C63-32583671DBEF}"/>
    <dgm:cxn modelId="{E33FDC47-F3FF-47E1-AE90-2171C37877C0}" type="presOf" srcId="{28D512CC-05BE-E044-8C26-09CD29B2AAB0}" destId="{38E07313-51F5-8142-A6C7-A9F6B3618736}" srcOrd="0" destOrd="0" presId="urn:microsoft.com/office/officeart/2005/8/layout/process1"/>
    <dgm:cxn modelId="{8BD85AA1-8BEC-4083-A322-CB464D0B6AC4}" type="presOf" srcId="{772C0A53-F088-324A-97AA-A574F3B3A0D9}" destId="{92251872-FDE4-AC49-8F14-4382C001D483}" srcOrd="0" destOrd="0" presId="urn:microsoft.com/office/officeart/2005/8/layout/process1"/>
    <dgm:cxn modelId="{EED8D41A-0CDB-4E39-8CB0-3879CA77BC8B}" type="presOf" srcId="{E04175F1-0C92-8541-854B-2E1312EE0784}" destId="{8615F0E3-1FA6-214B-A5BE-124BF46C7A2D}" srcOrd="0" destOrd="0" presId="urn:microsoft.com/office/officeart/2005/8/layout/process1"/>
    <dgm:cxn modelId="{02F95784-DFA2-4700-840B-859382E15A0C}" type="presParOf" srcId="{D761D0DA-2DC1-5644-99BC-4A0182AE53BD}" destId="{9FE21E73-64E5-B944-BAC1-F21D0C1580A8}" srcOrd="0" destOrd="0" presId="urn:microsoft.com/office/officeart/2005/8/layout/process1"/>
    <dgm:cxn modelId="{0B0230EF-D9FF-4ED6-AB65-4FFCABBAD03C}" type="presParOf" srcId="{D761D0DA-2DC1-5644-99BC-4A0182AE53BD}" destId="{9347874D-D32F-2E4D-952B-B84FCF13786D}" srcOrd="1" destOrd="0" presId="urn:microsoft.com/office/officeart/2005/8/layout/process1"/>
    <dgm:cxn modelId="{0064DF7E-6A66-406E-B7B6-91D52160FC8B}" type="presParOf" srcId="{9347874D-D32F-2E4D-952B-B84FCF13786D}" destId="{43BED50A-21A5-464E-B4B0-ACD136B5F42F}" srcOrd="0" destOrd="0" presId="urn:microsoft.com/office/officeart/2005/8/layout/process1"/>
    <dgm:cxn modelId="{5EC424ED-2603-432F-9AEF-8A9680FAD90C}" type="presParOf" srcId="{D761D0DA-2DC1-5644-99BC-4A0182AE53BD}" destId="{38E07313-51F5-8142-A6C7-A9F6B3618736}" srcOrd="2" destOrd="0" presId="urn:microsoft.com/office/officeart/2005/8/layout/process1"/>
    <dgm:cxn modelId="{BFABE908-B8F8-4BC2-82F7-9C54624CE4DB}" type="presParOf" srcId="{D761D0DA-2DC1-5644-99BC-4A0182AE53BD}" destId="{8615F0E3-1FA6-214B-A5BE-124BF46C7A2D}" srcOrd="3" destOrd="0" presId="urn:microsoft.com/office/officeart/2005/8/layout/process1"/>
    <dgm:cxn modelId="{1AC9EF20-0758-4470-9DB3-27E17D357370}" type="presParOf" srcId="{8615F0E3-1FA6-214B-A5BE-124BF46C7A2D}" destId="{C81E686A-1377-1243-8C24-AFF6039A8049}" srcOrd="0" destOrd="0" presId="urn:microsoft.com/office/officeart/2005/8/layout/process1"/>
    <dgm:cxn modelId="{CB43BC53-FCAF-4F5B-B0EE-F779122101DB}" type="presParOf" srcId="{D761D0DA-2DC1-5644-99BC-4A0182AE53BD}" destId="{F754AB20-C932-C34F-9FB1-9305DF5F73A9}" srcOrd="4" destOrd="0" presId="urn:microsoft.com/office/officeart/2005/8/layout/process1"/>
    <dgm:cxn modelId="{F5A0F17A-00BF-4E41-9EA0-18E7977B7AD9}" type="presParOf" srcId="{D761D0DA-2DC1-5644-99BC-4A0182AE53BD}" destId="{68D9566B-4B99-7246-9501-633B435CA56F}" srcOrd="5" destOrd="0" presId="urn:microsoft.com/office/officeart/2005/8/layout/process1"/>
    <dgm:cxn modelId="{A4F1BCE0-8B7D-49A0-BE5D-37E1C4986E45}" type="presParOf" srcId="{68D9566B-4B99-7246-9501-633B435CA56F}" destId="{7E9B7F6D-DFCC-3D41-B524-2A7754351B9A}" srcOrd="0" destOrd="0" presId="urn:microsoft.com/office/officeart/2005/8/layout/process1"/>
    <dgm:cxn modelId="{3795771E-A4A8-45E0-A6C0-D30229C9344E}" type="presParOf" srcId="{D761D0DA-2DC1-5644-99BC-4A0182AE53BD}" destId="{92251872-FDE4-AC49-8F14-4382C001D483}" srcOrd="6" destOrd="0" presId="urn:microsoft.com/office/officeart/2005/8/layout/process1"/>
    <dgm:cxn modelId="{6F0557C2-F01D-450C-8872-CA7BD7C5A575}" type="presParOf" srcId="{D761D0DA-2DC1-5644-99BC-4A0182AE53BD}" destId="{47CDE8AF-ED2F-0D40-AB59-228BFC6ABB4B}" srcOrd="7" destOrd="0" presId="urn:microsoft.com/office/officeart/2005/8/layout/process1"/>
    <dgm:cxn modelId="{DF34D149-5BB4-4E27-B51F-BA9A9A79E6A8}" type="presParOf" srcId="{47CDE8AF-ED2F-0D40-AB59-228BFC6ABB4B}" destId="{19B58260-F587-3C4B-B2C0-B51B9C72A0D4}" srcOrd="0" destOrd="0" presId="urn:microsoft.com/office/officeart/2005/8/layout/process1"/>
    <dgm:cxn modelId="{E39A9C0B-D5FF-4BAC-9ADA-5233166BF63A}"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44FC0-F8ED-4EAD-9C2E-404FF2399601}">
      <dgm:prSet custT="1"/>
      <dgm:spPr/>
      <dgm:t>
        <a:bodyPr/>
        <a:lstStyle/>
        <a:p>
          <a:pPr rtl="0"/>
          <a:r>
            <a:rPr lang="en-US" sz="2400" b="0" i="0" u="none" strike="noStrike" dirty="0" smtClean="0">
              <a:solidFill>
                <a:schemeClr val="tx1"/>
              </a:solidFill>
              <a:effectLst/>
              <a:latin typeface="+mn-lt"/>
              <a:ea typeface="+mn-ea"/>
              <a:cs typeface="+mn-cs"/>
            </a:rPr>
            <a:t>Accurately modeling vehicle motion using car sensors</a:t>
          </a:r>
          <a:endParaRPr lang="en-US" sz="2400" dirty="0">
            <a:solidFill>
              <a:schemeClr val="tx1"/>
            </a:solidFill>
          </a:endParaRPr>
        </a:p>
      </dgm:t>
    </dgm:pt>
    <dgm:pt modelId="{59FC59C2-7399-4ECA-ABC5-52FE655686DB}" type="parTrans" cxnId="{65CCD128-B15C-455B-BF5B-B144B8A514CA}">
      <dgm:prSet/>
      <dgm:spPr/>
      <dgm:t>
        <a:bodyPr/>
        <a:lstStyle/>
        <a:p>
          <a:endParaRPr lang="en-US"/>
        </a:p>
      </dgm:t>
    </dgm:pt>
    <dgm:pt modelId="{664DC3A4-57C1-442A-87B8-97F4A7400DC3}" type="sibTrans" cxnId="{65CCD128-B15C-455B-BF5B-B144B8A514CA}">
      <dgm:prSet/>
      <dgm:spPr/>
      <dgm:t>
        <a:bodyPr/>
        <a:lstStyle/>
        <a:p>
          <a:endParaRPr lang="en-US"/>
        </a:p>
      </dgm:t>
    </dgm:pt>
    <dgm:pt modelId="{11E5F4E6-0AE7-4934-9221-97BC5F7D9D06}">
      <dgm:prSet custT="1"/>
      <dgm:spPr/>
      <dgm:t>
        <a:bodyPr/>
        <a:lstStyle/>
        <a:p>
          <a:r>
            <a:rPr lang="en-US" sz="2400" b="0" i="0" u="none" strike="noStrike" dirty="0" smtClean="0">
              <a:solidFill>
                <a:schemeClr val="tx1"/>
              </a:solidFill>
              <a:effectLst/>
              <a:latin typeface="+mn-lt"/>
              <a:ea typeface="+mn-ea"/>
              <a:cs typeface="+mn-cs"/>
            </a:rPr>
            <a:t>Representing </a:t>
          </a:r>
          <a:r>
            <a:rPr lang="x-none" sz="2400" b="0" i="0" u="none" strike="noStrike" dirty="0" smtClean="0">
              <a:solidFill>
                <a:schemeClr val="tx1"/>
              </a:solidFill>
              <a:effectLst/>
              <a:latin typeface="+mn-lt"/>
              <a:ea typeface="+mn-ea"/>
              <a:cs typeface="+mn-cs"/>
            </a:rPr>
            <a:t>position </a:t>
          </a:r>
          <a:r>
            <a:rPr lang="en-US" sz="2400" b="0" i="0" u="none" strike="noStrike" dirty="0" smtClean="0">
              <a:solidFill>
                <a:schemeClr val="tx1"/>
              </a:solidFill>
              <a:effectLst/>
              <a:latin typeface="+mn-lt"/>
              <a:ea typeface="+mn-ea"/>
              <a:cs typeface="+mn-cs"/>
            </a:rPr>
            <a:t>uncertainty due to</a:t>
          </a:r>
          <a:r>
            <a:rPr lang="x-none" sz="2400" b="0" i="0" u="none" strike="noStrike" dirty="0" smtClean="0">
              <a:solidFill>
                <a:schemeClr val="tx1"/>
              </a:solidFill>
              <a:effectLst/>
              <a:latin typeface="+mn-lt"/>
              <a:ea typeface="+mn-ea"/>
              <a:cs typeface="+mn-cs"/>
            </a:rPr>
            <a:t> sensor </a:t>
          </a:r>
          <a:r>
            <a:rPr lang="en-US" sz="2400" b="0" i="0" u="none" strike="noStrike" dirty="0" smtClean="0">
              <a:solidFill>
                <a:schemeClr val="tx1"/>
              </a:solidFill>
              <a:effectLst/>
              <a:latin typeface="+mn-lt"/>
              <a:ea typeface="+mn-ea"/>
              <a:cs typeface="+mn-cs"/>
            </a:rPr>
            <a:t>error</a:t>
          </a:r>
          <a:r>
            <a:rPr lang="x-none" sz="2400" b="0" i="0" u="none" strike="noStrike" dirty="0" smtClean="0">
              <a:solidFill>
                <a:schemeClr val="tx1"/>
              </a:solidFill>
              <a:effectLst/>
              <a:latin typeface="+mn-lt"/>
              <a:ea typeface="+mn-ea"/>
              <a:cs typeface="+mn-cs"/>
            </a:rPr>
            <a:t>s</a:t>
          </a:r>
          <a:endParaRPr lang="en-US" sz="2400" dirty="0">
            <a:solidFill>
              <a:schemeClr val="tx1"/>
            </a:solidFill>
          </a:endParaRPr>
        </a:p>
      </dgm:t>
    </dgm:pt>
    <dgm:pt modelId="{28C00F45-E21D-4A4F-ABB0-A37A11BDC3B1}" type="parTrans" cxnId="{CBE16F72-D2F6-4697-8722-95835AE0B44B}">
      <dgm:prSet/>
      <dgm:spPr/>
      <dgm:t>
        <a:bodyPr/>
        <a:lstStyle/>
        <a:p>
          <a:endParaRPr lang="en-US"/>
        </a:p>
      </dgm:t>
    </dgm:pt>
    <dgm:pt modelId="{0A5F884E-9CB8-4D2E-9248-40ECCDDF1ACC}" type="sibTrans" cxnId="{CBE16F72-D2F6-4697-8722-95835AE0B44B}">
      <dgm:prSet/>
      <dgm:spPr/>
      <dgm:t>
        <a:bodyPr/>
        <a:lstStyle/>
        <a:p>
          <a:endParaRPr lang="en-US"/>
        </a:p>
      </dgm:t>
    </dgm:pt>
    <dgm:pt modelId="{DD448FB5-F81E-4784-8298-94B312CDCC9B}">
      <dgm:prSet custT="1"/>
      <dgm:spPr/>
      <dgm:t>
        <a:bodyPr/>
        <a:lstStyle/>
        <a:p>
          <a:r>
            <a:rPr lang="en-US" sz="2400" dirty="0" smtClean="0">
              <a:solidFill>
                <a:schemeClr val="tx1"/>
              </a:solidFill>
            </a:rPr>
            <a:t>Modeling uncertainty for </a:t>
          </a:r>
          <a:r>
            <a:rPr lang="x-none" sz="2400" dirty="0" smtClean="0">
              <a:solidFill>
                <a:schemeClr val="tx1"/>
              </a:solidFill>
            </a:rPr>
            <a:t>GPS </a:t>
          </a:r>
          <a:r>
            <a:rPr lang="en-US" sz="2400" dirty="0" smtClean="0">
              <a:solidFill>
                <a:schemeClr val="tx1"/>
              </a:solidFill>
            </a:rPr>
            <a:t>reading</a:t>
          </a:r>
          <a:endParaRPr lang="en-US" sz="2400" dirty="0">
            <a:solidFill>
              <a:schemeClr val="tx1"/>
            </a:solidFill>
          </a:endParaRPr>
        </a:p>
      </dgm:t>
    </dgm:pt>
    <dgm:pt modelId="{01F7BF4A-5909-487D-BDE4-EEEB27D638A5}" type="parTrans" cxnId="{926424B0-4451-41A4-8132-F2EA8A56A93D}">
      <dgm:prSet/>
      <dgm:spPr/>
      <dgm:t>
        <a:bodyPr/>
        <a:lstStyle/>
        <a:p>
          <a:endParaRPr lang="en-US"/>
        </a:p>
      </dgm:t>
    </dgm:pt>
    <dgm:pt modelId="{BBEA12C7-235C-4856-9CB5-8C8F51C99594}" type="sibTrans" cxnId="{926424B0-4451-41A4-8132-F2EA8A56A93D}">
      <dgm:prSet/>
      <dgm:spPr/>
      <dgm:t>
        <a:bodyPr/>
        <a:lstStyle/>
        <a:p>
          <a:endParaRPr lang="en-US"/>
        </a:p>
      </dgm:t>
    </dgm:pt>
    <dgm:pt modelId="{8BA06F20-C781-4945-978A-036BE3E648FA}">
      <dgm:prSet custT="1"/>
      <dgm:spPr/>
      <dgm:t>
        <a:bodyPr/>
        <a:lstStyle/>
        <a:p>
          <a:pPr rtl="0"/>
          <a:r>
            <a:rPr lang="en-US" sz="2400" smtClean="0">
              <a:solidFill>
                <a:schemeClr val="tx1"/>
              </a:solidFill>
            </a:rPr>
            <a:t>Detecting roadway landmarks using car sensors and refining position estimates using crowdsourcing</a:t>
          </a:r>
          <a:endParaRPr lang="en-US" sz="2400" dirty="0">
            <a:solidFill>
              <a:schemeClr val="tx1"/>
            </a:solidFill>
          </a:endParaRPr>
        </a:p>
      </dgm:t>
    </dgm:pt>
    <dgm:pt modelId="{845A4C2B-1802-4DC2-A240-9687F3F35D02}" type="parTrans" cxnId="{16930630-DC28-4584-9062-DD9615553208}">
      <dgm:prSet/>
      <dgm:spPr/>
      <dgm:t>
        <a:bodyPr/>
        <a:lstStyle/>
        <a:p>
          <a:endParaRPr lang="en-US"/>
        </a:p>
      </dgm:t>
    </dgm:pt>
    <dgm:pt modelId="{3CF9E0B3-1E5A-4F3E-833D-EDF166B7CE65}" type="sibTrans" cxnId="{16930630-DC28-4584-9062-DD9615553208}">
      <dgm:prSet/>
      <dgm:spPr/>
      <dgm:t>
        <a:bodyPr/>
        <a:lstStyle/>
        <a:p>
          <a:endParaRPr lang="en-US"/>
        </a:p>
      </dgm:t>
    </dgm:pt>
    <dgm:pt modelId="{DC3D83F3-8B09-4BE5-88F6-5DD72A894197}">
      <dgm:prSet custT="1"/>
      <dgm:spPr/>
      <dgm:t>
        <a:bodyPr/>
        <a:lstStyle/>
        <a:p>
          <a:pPr rtl="0"/>
          <a:r>
            <a:rPr lang="en-US" sz="2400" dirty="0" smtClean="0">
              <a:solidFill>
                <a:schemeClr val="tx1"/>
              </a:solidFill>
            </a:rPr>
            <a:t>Improving the accuracy of map matching algorithms using car sensors</a:t>
          </a:r>
          <a:endParaRPr lang="en-US" sz="2400" dirty="0">
            <a:solidFill>
              <a:schemeClr val="tx1"/>
            </a:solidFill>
          </a:endParaRPr>
        </a:p>
      </dgm:t>
    </dgm:pt>
    <dgm:pt modelId="{BF3A913D-7E52-4F1E-9D7A-34EA50C43BCC}" type="parTrans" cxnId="{27134185-613D-425B-B8F7-39B726079E33}">
      <dgm:prSet/>
      <dgm:spPr/>
      <dgm:t>
        <a:bodyPr/>
        <a:lstStyle/>
        <a:p>
          <a:endParaRPr lang="en-US"/>
        </a:p>
      </dgm:t>
    </dgm:pt>
    <dgm:pt modelId="{CC546BCD-A7A3-4D84-ACF2-711E30F80653}" type="sibTrans" cxnId="{27134185-613D-425B-B8F7-39B726079E33}">
      <dgm:prSet/>
      <dgm:spPr/>
      <dgm:t>
        <a:bodyPr/>
        <a:lstStyle/>
        <a:p>
          <a:endParaRPr lang="en-US"/>
        </a:p>
      </dgm:t>
    </dgm:pt>
    <dgm:pt modelId="{4B24CBE2-46EB-4654-BD85-D4FCBCEF9450}">
      <dgm:prSet custT="1"/>
      <dgm:spPr/>
      <dgm:t>
        <a:bodyPr/>
        <a:lstStyle/>
        <a:p>
          <a:pPr rtl="0"/>
          <a:endParaRPr lang="en-US" sz="2400" dirty="0">
            <a:solidFill>
              <a:schemeClr val="tx1"/>
            </a:solidFill>
          </a:endParaRPr>
        </a:p>
      </dgm:t>
    </dgm:pt>
    <dgm:pt modelId="{4C24BEE7-47ED-4153-84E0-67D2BBC6FAD3}" type="parTrans" cxnId="{48280824-C172-46E0-BF7C-DD6F817CAACF}">
      <dgm:prSet/>
      <dgm:spPr/>
      <dgm:t>
        <a:bodyPr/>
        <a:lstStyle/>
        <a:p>
          <a:endParaRPr lang="en-US"/>
        </a:p>
      </dgm:t>
    </dgm:pt>
    <dgm:pt modelId="{F390644B-E9DE-437E-807E-272C1EE49E15}" type="sibTrans" cxnId="{48280824-C172-46E0-BF7C-DD6F817CAACF}">
      <dgm:prSet/>
      <dgm:spPr/>
      <dgm:t>
        <a:bodyPr/>
        <a:lstStyle/>
        <a:p>
          <a:endParaRPr lang="en-US"/>
        </a:p>
      </dgm:t>
    </dgm:pt>
    <dgm:pt modelId="{6694EF4B-E231-47D7-8B2E-2B0256C49FD9}">
      <dgm:prSet custT="1"/>
      <dgm:spPr/>
      <dgm:t>
        <a:bodyPr/>
        <a:lstStyle/>
        <a:p>
          <a:pPr rtl="0"/>
          <a:endParaRPr lang="en-US" sz="2400" dirty="0">
            <a:solidFill>
              <a:schemeClr val="tx1"/>
            </a:solidFill>
          </a:endParaRPr>
        </a:p>
      </dgm:t>
    </dgm:pt>
    <dgm:pt modelId="{ED3BA489-6DF3-42BE-9AF0-A1EDBC021A0C}" type="parTrans" cxnId="{6C888E03-18C4-4C40-B4B4-6EA3B50D782B}">
      <dgm:prSet/>
      <dgm:spPr/>
      <dgm:t>
        <a:bodyPr/>
        <a:lstStyle/>
        <a:p>
          <a:endParaRPr lang="en-US"/>
        </a:p>
      </dgm:t>
    </dgm:pt>
    <dgm:pt modelId="{FAE739F4-6DC8-4611-AA47-C570CD69A0B5}" type="sibTrans" cxnId="{6C888E03-18C4-4C40-B4B4-6EA3B50D782B}">
      <dgm:prSet/>
      <dgm:spPr/>
      <dgm:t>
        <a:bodyPr/>
        <a:lstStyle/>
        <a:p>
          <a:endParaRPr lang="en-US"/>
        </a:p>
      </dgm:t>
    </dgm:pt>
    <dgm:pt modelId="{081CC1A7-22B2-4351-8A89-8CAE6BA28AD9}">
      <dgm:prSet custT="1"/>
      <dgm:spPr/>
      <dgm:t>
        <a:bodyPr/>
        <a:lstStyle/>
        <a:p>
          <a:endParaRPr lang="en-US" sz="2400" dirty="0">
            <a:solidFill>
              <a:schemeClr val="tx1"/>
            </a:solidFill>
          </a:endParaRPr>
        </a:p>
      </dgm:t>
    </dgm:pt>
    <dgm:pt modelId="{9B97502D-60E9-4A53-9157-21D105965954}" type="parTrans" cxnId="{4ABC1FB4-910C-4B69-9A20-ED467A5A4195}">
      <dgm:prSet/>
      <dgm:spPr/>
      <dgm:t>
        <a:bodyPr/>
        <a:lstStyle/>
        <a:p>
          <a:endParaRPr lang="en-US"/>
        </a:p>
      </dgm:t>
    </dgm:pt>
    <dgm:pt modelId="{52A8BD60-E7F9-4662-BCB6-B7833A57879D}" type="sibTrans" cxnId="{4ABC1FB4-910C-4B69-9A20-ED467A5A4195}">
      <dgm:prSet/>
      <dgm:spPr/>
      <dgm:t>
        <a:bodyPr/>
        <a:lstStyle/>
        <a:p>
          <a:endParaRPr lang="en-US"/>
        </a:p>
      </dgm:t>
    </dgm:pt>
    <dgm:pt modelId="{9E706437-D57D-4DBA-A763-59106A6EB3BD}">
      <dgm:prSet custT="1"/>
      <dgm:spPr/>
      <dgm:t>
        <a:bodyPr/>
        <a:lstStyle/>
        <a:p>
          <a:endParaRPr lang="en-US" sz="2400" dirty="0">
            <a:solidFill>
              <a:schemeClr val="tx1"/>
            </a:solidFill>
          </a:endParaRPr>
        </a:p>
      </dgm:t>
    </dgm:pt>
    <dgm:pt modelId="{429B1CC5-4058-44B0-AE72-7394B63D327F}" type="parTrans" cxnId="{CA39C974-669E-4C0E-8CE0-1EB150FC65DD}">
      <dgm:prSet/>
      <dgm:spPr/>
      <dgm:t>
        <a:bodyPr/>
        <a:lstStyle/>
        <a:p>
          <a:endParaRPr lang="en-US"/>
        </a:p>
      </dgm:t>
    </dgm:pt>
    <dgm:pt modelId="{EA9BC832-2714-4D61-A754-D51372EEFE6D}" type="sibTrans" cxnId="{CA39C974-669E-4C0E-8CE0-1EB150FC65DD}">
      <dgm:prSet/>
      <dgm:spPr/>
      <dgm:t>
        <a:bodyPr/>
        <a:lstStyle/>
        <a:p>
          <a:endParaRPr lang="en-US"/>
        </a:p>
      </dgm:t>
    </dgm:pt>
    <dgm:pt modelId="{15F3085F-CAF0-4103-9D8F-F49370BBBF6C}">
      <dgm:prSet custT="1"/>
      <dgm:spPr/>
      <dgm:t>
        <a:bodyPr/>
        <a:lstStyle/>
        <a:p>
          <a:pPr rtl="0"/>
          <a:endParaRPr lang="en-US" sz="2400" dirty="0">
            <a:solidFill>
              <a:schemeClr val="tx1"/>
            </a:solidFill>
          </a:endParaRPr>
        </a:p>
      </dgm:t>
    </dgm:pt>
    <dgm:pt modelId="{31609502-A706-4063-A299-249657DA9A56}" type="parTrans" cxnId="{A747133F-940A-4A38-80AA-4F44AD665FFB}">
      <dgm:prSet/>
      <dgm:spPr/>
      <dgm:t>
        <a:bodyPr/>
        <a:lstStyle/>
        <a:p>
          <a:endParaRPr lang="en-US"/>
        </a:p>
      </dgm:t>
    </dgm:pt>
    <dgm:pt modelId="{A6F2C7E9-E2E2-4E40-9CB2-732C0F8BDB31}" type="sibTrans" cxnId="{A747133F-940A-4A38-80AA-4F44AD665FFB}">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AA52B5C9-684A-45BA-AC24-B00D1C134697}" type="pres">
      <dgm:prSet presAssocID="{11E5F4E6-0AE7-4934-9221-97BC5F7D9D06}" presName="parentText" presStyleLbl="node1" presStyleIdx="0" presStyleCnt="5">
        <dgm:presLayoutVars>
          <dgm:chMax val="0"/>
          <dgm:bulletEnabled val="1"/>
        </dgm:presLayoutVars>
      </dgm:prSet>
      <dgm:spPr/>
      <dgm:t>
        <a:bodyPr/>
        <a:lstStyle/>
        <a:p>
          <a:endParaRPr lang="en-US"/>
        </a:p>
      </dgm:t>
    </dgm:pt>
    <dgm:pt modelId="{816F1A7C-BB2D-4C93-A358-4BAFBD740418}" type="pres">
      <dgm:prSet presAssocID="{11E5F4E6-0AE7-4934-9221-97BC5F7D9D06}" presName="childText" presStyleLbl="revTx" presStyleIdx="0" presStyleCnt="5">
        <dgm:presLayoutVars>
          <dgm:bulletEnabled val="1"/>
        </dgm:presLayoutVars>
      </dgm:prSet>
      <dgm:spPr/>
      <dgm:t>
        <a:bodyPr/>
        <a:lstStyle/>
        <a:p>
          <a:endParaRPr lang="en-US"/>
        </a:p>
      </dgm:t>
    </dgm:pt>
    <dgm:pt modelId="{EC60E721-E922-4E39-B5F9-CEE0F9C199F1}" type="pres">
      <dgm:prSet presAssocID="{8BA06F20-C781-4945-978A-036BE3E648FA}" presName="parentText" presStyleLbl="node1" presStyleIdx="1" presStyleCnt="5">
        <dgm:presLayoutVars>
          <dgm:chMax val="0"/>
          <dgm:bulletEnabled val="1"/>
        </dgm:presLayoutVars>
      </dgm:prSet>
      <dgm:spPr/>
      <dgm:t>
        <a:bodyPr/>
        <a:lstStyle/>
        <a:p>
          <a:endParaRPr lang="en-US"/>
        </a:p>
      </dgm:t>
    </dgm:pt>
    <dgm:pt modelId="{99FE17CA-1431-4D1D-9230-A9C087D1CF8F}" type="pres">
      <dgm:prSet presAssocID="{8BA06F20-C781-4945-978A-036BE3E648FA}" presName="childText" presStyleLbl="revTx" presStyleIdx="1" presStyleCnt="5">
        <dgm:presLayoutVars>
          <dgm:bulletEnabled val="1"/>
        </dgm:presLayoutVars>
      </dgm:prSet>
      <dgm:spPr/>
      <dgm:t>
        <a:bodyPr/>
        <a:lstStyle/>
        <a:p>
          <a:endParaRPr lang="en-US"/>
        </a:p>
      </dgm:t>
    </dgm:pt>
    <dgm:pt modelId="{775C9D0D-5AC9-40C2-A771-378BBEA5C354}" type="pres">
      <dgm:prSet presAssocID="{DD448FB5-F81E-4784-8298-94B312CDCC9B}" presName="parentText" presStyleLbl="node1" presStyleIdx="2" presStyleCnt="5">
        <dgm:presLayoutVars>
          <dgm:chMax val="0"/>
          <dgm:bulletEnabled val="1"/>
        </dgm:presLayoutVars>
      </dgm:prSet>
      <dgm:spPr/>
      <dgm:t>
        <a:bodyPr/>
        <a:lstStyle/>
        <a:p>
          <a:endParaRPr lang="en-US"/>
        </a:p>
      </dgm:t>
    </dgm:pt>
    <dgm:pt modelId="{3D494CF3-C283-4ABD-8E53-050117AA49B6}" type="pres">
      <dgm:prSet presAssocID="{DD448FB5-F81E-4784-8298-94B312CDCC9B}" presName="childText" presStyleLbl="revTx" presStyleIdx="2" presStyleCnt="5">
        <dgm:presLayoutVars>
          <dgm:bulletEnabled val="1"/>
        </dgm:presLayoutVars>
      </dgm:prSet>
      <dgm:spPr/>
      <dgm:t>
        <a:bodyPr/>
        <a:lstStyle/>
        <a:p>
          <a:endParaRPr lang="en-US"/>
        </a:p>
      </dgm:t>
    </dgm:pt>
    <dgm:pt modelId="{E3CB2A01-8C43-46F4-A6BE-4D5CF5765CD7}" type="pres">
      <dgm:prSet presAssocID="{28C44FC0-F8ED-4EAD-9C2E-404FF2399601}" presName="parentText" presStyleLbl="node1" presStyleIdx="3" presStyleCnt="5">
        <dgm:presLayoutVars>
          <dgm:chMax val="0"/>
          <dgm:bulletEnabled val="1"/>
        </dgm:presLayoutVars>
      </dgm:prSet>
      <dgm:spPr/>
      <dgm:t>
        <a:bodyPr/>
        <a:lstStyle/>
        <a:p>
          <a:endParaRPr lang="en-US"/>
        </a:p>
      </dgm:t>
    </dgm:pt>
    <dgm:pt modelId="{23B74EE2-A3A5-4320-96F7-2A21FCF682FE}" type="pres">
      <dgm:prSet presAssocID="{28C44FC0-F8ED-4EAD-9C2E-404FF2399601}" presName="childText" presStyleLbl="revTx" presStyleIdx="3" presStyleCnt="5">
        <dgm:presLayoutVars>
          <dgm:bulletEnabled val="1"/>
        </dgm:presLayoutVars>
      </dgm:prSet>
      <dgm:spPr/>
      <dgm:t>
        <a:bodyPr/>
        <a:lstStyle/>
        <a:p>
          <a:endParaRPr lang="en-US"/>
        </a:p>
      </dgm:t>
    </dgm:pt>
    <dgm:pt modelId="{2DB06C88-E0DB-4C46-A35C-EE97F6BAC4AF}" type="pres">
      <dgm:prSet presAssocID="{DC3D83F3-8B09-4BE5-88F6-5DD72A894197}" presName="parentText" presStyleLbl="node1" presStyleIdx="4" presStyleCnt="5">
        <dgm:presLayoutVars>
          <dgm:chMax val="0"/>
          <dgm:bulletEnabled val="1"/>
        </dgm:presLayoutVars>
      </dgm:prSet>
      <dgm:spPr/>
      <dgm:t>
        <a:bodyPr/>
        <a:lstStyle/>
        <a:p>
          <a:endParaRPr lang="en-US"/>
        </a:p>
      </dgm:t>
    </dgm:pt>
    <dgm:pt modelId="{D4FDF010-F019-4495-9801-D63EDF9164C4}" type="pres">
      <dgm:prSet presAssocID="{DC3D83F3-8B09-4BE5-88F6-5DD72A894197}" presName="childText" presStyleLbl="revTx" presStyleIdx="4" presStyleCnt="5">
        <dgm:presLayoutVars>
          <dgm:bulletEnabled val="1"/>
        </dgm:presLayoutVars>
      </dgm:prSet>
      <dgm:spPr/>
      <dgm:t>
        <a:bodyPr/>
        <a:lstStyle/>
        <a:p>
          <a:endParaRPr lang="en-US"/>
        </a:p>
      </dgm:t>
    </dgm:pt>
  </dgm:ptLst>
  <dgm:cxnLst>
    <dgm:cxn modelId="{BDE7694C-067D-4A26-8929-E0786396CE57}" type="presOf" srcId="{6694EF4B-E231-47D7-8B2E-2B0256C49FD9}" destId="{D4FDF010-F019-4495-9801-D63EDF9164C4}" srcOrd="0" destOrd="0" presId="urn:microsoft.com/office/officeart/2005/8/layout/vList2"/>
    <dgm:cxn modelId="{9FB8DF90-2647-4148-91DB-7503C7DB6D57}" type="presOf" srcId="{28C44FC0-F8ED-4EAD-9C2E-404FF2399601}" destId="{E3CB2A01-8C43-46F4-A6BE-4D5CF5765CD7}" srcOrd="0" destOrd="0" presId="urn:microsoft.com/office/officeart/2005/8/layout/vList2"/>
    <dgm:cxn modelId="{27134185-613D-425B-B8F7-39B726079E33}" srcId="{CDD1D809-3843-4DFC-A9A4-0D050E1CD76B}" destId="{DC3D83F3-8B09-4BE5-88F6-5DD72A894197}" srcOrd="4" destOrd="0" parTransId="{BF3A913D-7E52-4F1E-9D7A-34EA50C43BCC}" sibTransId="{CC546BCD-A7A3-4D84-ACF2-711E30F80653}"/>
    <dgm:cxn modelId="{48280824-C172-46E0-BF7C-DD6F817CAACF}" srcId="{28C44FC0-F8ED-4EAD-9C2E-404FF2399601}" destId="{4B24CBE2-46EB-4654-BD85-D4FCBCEF9450}" srcOrd="0" destOrd="0" parTransId="{4C24BEE7-47ED-4153-84E0-67D2BBC6FAD3}" sibTransId="{F390644B-E9DE-437E-807E-272C1EE49E15}"/>
    <dgm:cxn modelId="{961E482A-3248-42C8-85A0-49E237CC1760}" type="presOf" srcId="{11E5F4E6-0AE7-4934-9221-97BC5F7D9D06}" destId="{AA52B5C9-684A-45BA-AC24-B00D1C134697}" srcOrd="0" destOrd="0" presId="urn:microsoft.com/office/officeart/2005/8/layout/vList2"/>
    <dgm:cxn modelId="{6C888E03-18C4-4C40-B4B4-6EA3B50D782B}" srcId="{DC3D83F3-8B09-4BE5-88F6-5DD72A894197}" destId="{6694EF4B-E231-47D7-8B2E-2B0256C49FD9}" srcOrd="0" destOrd="0" parTransId="{ED3BA489-6DF3-42BE-9AF0-A1EDBC021A0C}" sibTransId="{FAE739F4-6DC8-4611-AA47-C570CD69A0B5}"/>
    <dgm:cxn modelId="{54C587F3-888F-45C3-A171-595913A48209}" type="presOf" srcId="{4B24CBE2-46EB-4654-BD85-D4FCBCEF9450}" destId="{23B74EE2-A3A5-4320-96F7-2A21FCF682FE}" srcOrd="0" destOrd="0" presId="urn:microsoft.com/office/officeart/2005/8/layout/vList2"/>
    <dgm:cxn modelId="{A59FC7F9-B079-4354-8CE5-A0ABA03ED5AE}" type="presOf" srcId="{DD448FB5-F81E-4784-8298-94B312CDCC9B}" destId="{775C9D0D-5AC9-40C2-A771-378BBEA5C354}" srcOrd="0" destOrd="0" presId="urn:microsoft.com/office/officeart/2005/8/layout/vList2"/>
    <dgm:cxn modelId="{70010C18-B5A2-4BA5-BE22-6BCAE405E4B3}" type="presOf" srcId="{081CC1A7-22B2-4351-8A89-8CAE6BA28AD9}" destId="{3D494CF3-C283-4ABD-8E53-050117AA49B6}" srcOrd="0" destOrd="0" presId="urn:microsoft.com/office/officeart/2005/8/layout/vList2"/>
    <dgm:cxn modelId="{A747133F-940A-4A38-80AA-4F44AD665FFB}" srcId="{8BA06F20-C781-4945-978A-036BE3E648FA}" destId="{15F3085F-CAF0-4103-9D8F-F49370BBBF6C}" srcOrd="0" destOrd="0" parTransId="{31609502-A706-4063-A299-249657DA9A56}" sibTransId="{A6F2C7E9-E2E2-4E40-9CB2-732C0F8BDB31}"/>
    <dgm:cxn modelId="{6E9EC975-07A2-44B1-953A-F23099398B87}" type="presOf" srcId="{CDD1D809-3843-4DFC-A9A4-0D050E1CD76B}" destId="{77603170-3662-48E0-9ACB-432A01EBF504}" srcOrd="0" destOrd="0" presId="urn:microsoft.com/office/officeart/2005/8/layout/vList2"/>
    <dgm:cxn modelId="{4ABC1FB4-910C-4B69-9A20-ED467A5A4195}" srcId="{DD448FB5-F81E-4784-8298-94B312CDCC9B}" destId="{081CC1A7-22B2-4351-8A89-8CAE6BA28AD9}" srcOrd="0" destOrd="0" parTransId="{9B97502D-60E9-4A53-9157-21D105965954}" sibTransId="{52A8BD60-E7F9-4662-BCB6-B7833A57879D}"/>
    <dgm:cxn modelId="{6B4DCBAB-0AB0-4519-A9D7-A8499F886136}" type="presOf" srcId="{8BA06F20-C781-4945-978A-036BE3E648FA}" destId="{EC60E721-E922-4E39-B5F9-CEE0F9C199F1}" srcOrd="0" destOrd="0" presId="urn:microsoft.com/office/officeart/2005/8/layout/vList2"/>
    <dgm:cxn modelId="{CA39C974-669E-4C0E-8CE0-1EB150FC65DD}" srcId="{11E5F4E6-0AE7-4934-9221-97BC5F7D9D06}" destId="{9E706437-D57D-4DBA-A763-59106A6EB3BD}" srcOrd="0" destOrd="0" parTransId="{429B1CC5-4058-44B0-AE72-7394B63D327F}" sibTransId="{EA9BC832-2714-4D61-A754-D51372EEFE6D}"/>
    <dgm:cxn modelId="{E2FCD296-5020-4BE1-9E11-8DCEF8E4E2EE}" type="presOf" srcId="{9E706437-D57D-4DBA-A763-59106A6EB3BD}" destId="{816F1A7C-BB2D-4C93-A358-4BAFBD740418}" srcOrd="0" destOrd="0" presId="urn:microsoft.com/office/officeart/2005/8/layout/vList2"/>
    <dgm:cxn modelId="{7A5B8F01-F77F-4E23-8C45-3E266F1EC0BF}" type="presOf" srcId="{15F3085F-CAF0-4103-9D8F-F49370BBBF6C}" destId="{99FE17CA-1431-4D1D-9230-A9C087D1CF8F}" srcOrd="0" destOrd="0" presId="urn:microsoft.com/office/officeart/2005/8/layout/vList2"/>
    <dgm:cxn modelId="{65CCD128-B15C-455B-BF5B-B144B8A514CA}" srcId="{CDD1D809-3843-4DFC-A9A4-0D050E1CD76B}" destId="{28C44FC0-F8ED-4EAD-9C2E-404FF2399601}" srcOrd="3" destOrd="0" parTransId="{59FC59C2-7399-4ECA-ABC5-52FE655686DB}" sibTransId="{664DC3A4-57C1-442A-87B8-97F4A7400DC3}"/>
    <dgm:cxn modelId="{926424B0-4451-41A4-8132-F2EA8A56A93D}" srcId="{CDD1D809-3843-4DFC-A9A4-0D050E1CD76B}" destId="{DD448FB5-F81E-4784-8298-94B312CDCC9B}" srcOrd="2" destOrd="0" parTransId="{01F7BF4A-5909-487D-BDE4-EEEB27D638A5}" sibTransId="{BBEA12C7-235C-4856-9CB5-8C8F51C99594}"/>
    <dgm:cxn modelId="{8DFBBF70-2F82-46D7-B280-82C848A6F35D}" type="presOf" srcId="{DC3D83F3-8B09-4BE5-88F6-5DD72A894197}" destId="{2DB06C88-E0DB-4C46-A35C-EE97F6BAC4AF}" srcOrd="0" destOrd="0" presId="urn:microsoft.com/office/officeart/2005/8/layout/vList2"/>
    <dgm:cxn modelId="{16930630-DC28-4584-9062-DD9615553208}" srcId="{CDD1D809-3843-4DFC-A9A4-0D050E1CD76B}" destId="{8BA06F20-C781-4945-978A-036BE3E648FA}" srcOrd="1" destOrd="0" parTransId="{845A4C2B-1802-4DC2-A240-9687F3F35D02}" sibTransId="{3CF9E0B3-1E5A-4F3E-833D-EDF166B7CE65}"/>
    <dgm:cxn modelId="{CBE16F72-D2F6-4697-8722-95835AE0B44B}" srcId="{CDD1D809-3843-4DFC-A9A4-0D050E1CD76B}" destId="{11E5F4E6-0AE7-4934-9221-97BC5F7D9D06}" srcOrd="0" destOrd="0" parTransId="{28C00F45-E21D-4A4F-ABB0-A37A11BDC3B1}" sibTransId="{0A5F884E-9CB8-4D2E-9248-40ECCDDF1ACC}"/>
    <dgm:cxn modelId="{8C02DF26-7AD1-44ED-8331-5191D78E2C6C}" type="presParOf" srcId="{77603170-3662-48E0-9ACB-432A01EBF504}" destId="{AA52B5C9-684A-45BA-AC24-B00D1C134697}" srcOrd="0" destOrd="0" presId="urn:microsoft.com/office/officeart/2005/8/layout/vList2"/>
    <dgm:cxn modelId="{7687C3D3-0408-44F6-B3FB-084EF6CFFAA4}" type="presParOf" srcId="{77603170-3662-48E0-9ACB-432A01EBF504}" destId="{816F1A7C-BB2D-4C93-A358-4BAFBD740418}" srcOrd="1" destOrd="0" presId="urn:microsoft.com/office/officeart/2005/8/layout/vList2"/>
    <dgm:cxn modelId="{19D54C3A-A25E-407C-AF66-6E8D74B14167}" type="presParOf" srcId="{77603170-3662-48E0-9ACB-432A01EBF504}" destId="{EC60E721-E922-4E39-B5F9-CEE0F9C199F1}" srcOrd="2" destOrd="0" presId="urn:microsoft.com/office/officeart/2005/8/layout/vList2"/>
    <dgm:cxn modelId="{4CB592BC-8441-46FE-B7C9-D6C636A934BC}" type="presParOf" srcId="{77603170-3662-48E0-9ACB-432A01EBF504}" destId="{99FE17CA-1431-4D1D-9230-A9C087D1CF8F}" srcOrd="3" destOrd="0" presId="urn:microsoft.com/office/officeart/2005/8/layout/vList2"/>
    <dgm:cxn modelId="{CD958B63-4DBE-448D-A8E1-AB7A1C41C97F}" type="presParOf" srcId="{77603170-3662-48E0-9ACB-432A01EBF504}" destId="{775C9D0D-5AC9-40C2-A771-378BBEA5C354}" srcOrd="4" destOrd="0" presId="urn:microsoft.com/office/officeart/2005/8/layout/vList2"/>
    <dgm:cxn modelId="{5686A6A3-65DC-49C4-AB5F-368125E6C2B5}" type="presParOf" srcId="{77603170-3662-48E0-9ACB-432A01EBF504}" destId="{3D494CF3-C283-4ABD-8E53-050117AA49B6}" srcOrd="5" destOrd="0" presId="urn:microsoft.com/office/officeart/2005/8/layout/vList2"/>
    <dgm:cxn modelId="{4FD9C684-D0D5-4969-AD4C-5ABD30EBAB70}" type="presParOf" srcId="{77603170-3662-48E0-9ACB-432A01EBF504}" destId="{E3CB2A01-8C43-46F4-A6BE-4D5CF5765CD7}" srcOrd="6" destOrd="0" presId="urn:microsoft.com/office/officeart/2005/8/layout/vList2"/>
    <dgm:cxn modelId="{77D7A605-88FF-441D-8EA9-366BE16329CB}" type="presParOf" srcId="{77603170-3662-48E0-9ACB-432A01EBF504}" destId="{23B74EE2-A3A5-4320-96F7-2A21FCF682FE}" srcOrd="7" destOrd="0" presId="urn:microsoft.com/office/officeart/2005/8/layout/vList2"/>
    <dgm:cxn modelId="{E295840A-2633-486F-989A-6199B88B3257}" type="presParOf" srcId="{77603170-3662-48E0-9ACB-432A01EBF504}" destId="{2DB06C88-E0DB-4C46-A35C-EE97F6BAC4AF}" srcOrd="8" destOrd="0" presId="urn:microsoft.com/office/officeart/2005/8/layout/vList2"/>
    <dgm:cxn modelId="{9B4C1444-7983-40D8-8B1E-9366513C524D}" type="presParOf" srcId="{77603170-3662-48E0-9ACB-432A01EBF504}" destId="{D4FDF010-F019-4495-9801-D63EDF9164C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00A4E6ED-1DAE-4461-868F-8639DCD51ED5}" type="presOf" srcId="{5054FA11-A990-5A47-B1B4-225D0EF003A8}" destId="{F754AB20-C932-C34F-9FB1-9305DF5F73A9}" srcOrd="0" destOrd="0" presId="urn:microsoft.com/office/officeart/2005/8/layout/process1"/>
    <dgm:cxn modelId="{4E064AC2-916A-4C65-B943-E65875EB2F6F}" type="presOf" srcId="{1EF46CAD-2E02-4D5D-A901-A8E8072159D1}" destId="{98A2E05D-E3A4-4353-BCB3-A78FBCDF1776}" srcOrd="0" destOrd="0" presId="urn:microsoft.com/office/officeart/2005/8/layout/process1"/>
    <dgm:cxn modelId="{A7963B2B-DF5D-41B4-804C-36F4E2666938}" type="presOf" srcId="{1EF46CAD-2E02-4D5D-A901-A8E8072159D1}" destId="{66B915F3-A97F-495F-AD75-B65E6F650730}" srcOrd="1" destOrd="0" presId="urn:microsoft.com/office/officeart/2005/8/layout/process1"/>
    <dgm:cxn modelId="{ACACF7C9-F5F1-4D14-ACB2-4DBE135F66D1}" type="presOf" srcId="{0EA34819-AB63-FD47-AA2A-8DF7C80A33E6}" destId="{47CDE8AF-ED2F-0D40-AB59-228BFC6ABB4B}" srcOrd="0" destOrd="0" presId="urn:microsoft.com/office/officeart/2005/8/layout/process1"/>
    <dgm:cxn modelId="{1AF1E919-AB95-4AD5-8CAD-01ECD58CA2BB}" type="presOf" srcId="{E04175F1-0C92-8541-854B-2E1312EE0784}" destId="{8615F0E3-1FA6-214B-A5BE-124BF46C7A2D}"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EE1F095F-624C-4CC1-90BC-D118970A98AD}" type="presOf" srcId="{C361CE96-BF91-914A-8D61-640FB202B874}" destId="{7E9B7F6D-DFCC-3D41-B524-2A7754351B9A}" srcOrd="1" destOrd="0" presId="urn:microsoft.com/office/officeart/2005/8/layout/process1"/>
    <dgm:cxn modelId="{9BCEB7F2-79FB-4909-89FC-35E6171CF17A}" type="presOf" srcId="{3D2078ED-DCCE-644A-9E2F-201EB85586AB}" destId="{C62C1A73-6D55-E842-9FA4-26749F2D258D}" srcOrd="0" destOrd="0" presId="urn:microsoft.com/office/officeart/2005/8/layout/process1"/>
    <dgm:cxn modelId="{D2CAAA9F-BF00-4D6F-AA07-B6D6773FDE17}" type="presOf" srcId="{8254B634-E7A0-EC4F-89F3-B3E9463F7939}" destId="{D761D0DA-2DC1-5644-99BC-4A0182AE53BD}"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8D78291D-26B8-431F-9FCA-71F7A8E7A2DB}" type="presOf" srcId="{0EA34819-AB63-FD47-AA2A-8DF7C80A33E6}" destId="{19B58260-F587-3C4B-B2C0-B51B9C72A0D4}" srcOrd="1" destOrd="0" presId="urn:microsoft.com/office/officeart/2005/8/layout/process1"/>
    <dgm:cxn modelId="{EC793175-78EA-448B-BC1A-33DB4B3BBC80}" type="presOf" srcId="{C361CE96-BF91-914A-8D61-640FB202B874}" destId="{68D9566B-4B99-7246-9501-633B435CA56F}" srcOrd="0" destOrd="0" presId="urn:microsoft.com/office/officeart/2005/8/layout/process1"/>
    <dgm:cxn modelId="{CCE9DD94-E191-4ECF-9C86-0E3E84AD2C52}" type="presOf" srcId="{28D512CC-05BE-E044-8C26-09CD29B2AAB0}" destId="{38E07313-51F5-8142-A6C7-A9F6B3618736}" srcOrd="0" destOrd="0" presId="urn:microsoft.com/office/officeart/2005/8/layout/process1"/>
    <dgm:cxn modelId="{71A01A62-9454-4905-9D8D-E7E44AF0EA15}" type="presOf" srcId="{C16031B5-D7CA-43D2-8C65-55C92DB9EB8B}" destId="{71BF4B94-0313-41A3-B13C-95BE73B7EACA}" srcOrd="0" destOrd="0" presId="urn:microsoft.com/office/officeart/2005/8/layout/process1"/>
    <dgm:cxn modelId="{6663C9B0-2C89-4B5F-9B34-2A9BDD114EE7}" type="presOf" srcId="{772C0A53-F088-324A-97AA-A574F3B3A0D9}" destId="{92251872-FDE4-AC49-8F14-4382C001D483}" srcOrd="0" destOrd="0" presId="urn:microsoft.com/office/officeart/2005/8/layout/process1"/>
    <dgm:cxn modelId="{42A5C98C-84B4-45B5-8127-50CDEED6A826}" type="presOf" srcId="{E04175F1-0C92-8541-854B-2E1312EE0784}" destId="{C81E686A-1377-1243-8C24-AFF6039A8049}" srcOrd="1" destOrd="0" presId="urn:microsoft.com/office/officeart/2005/8/layout/process1"/>
    <dgm:cxn modelId="{28549463-7A34-4453-BA44-11C014CDBCB8}" type="presParOf" srcId="{D761D0DA-2DC1-5644-99BC-4A0182AE53BD}" destId="{38E07313-51F5-8142-A6C7-A9F6B3618736}" srcOrd="0" destOrd="0" presId="urn:microsoft.com/office/officeart/2005/8/layout/process1"/>
    <dgm:cxn modelId="{FE3A8994-B56F-4033-8863-9084D48122AC}" type="presParOf" srcId="{D761D0DA-2DC1-5644-99BC-4A0182AE53BD}" destId="{8615F0E3-1FA6-214B-A5BE-124BF46C7A2D}" srcOrd="1" destOrd="0" presId="urn:microsoft.com/office/officeart/2005/8/layout/process1"/>
    <dgm:cxn modelId="{DA2FB3C2-5827-478B-A96D-CEBF51F13E3A}" type="presParOf" srcId="{8615F0E3-1FA6-214B-A5BE-124BF46C7A2D}" destId="{C81E686A-1377-1243-8C24-AFF6039A8049}" srcOrd="0" destOrd="0" presId="urn:microsoft.com/office/officeart/2005/8/layout/process1"/>
    <dgm:cxn modelId="{04B3FECC-F869-467A-9162-48A64897F4B4}" type="presParOf" srcId="{D761D0DA-2DC1-5644-99BC-4A0182AE53BD}" destId="{F754AB20-C932-C34F-9FB1-9305DF5F73A9}" srcOrd="2" destOrd="0" presId="urn:microsoft.com/office/officeart/2005/8/layout/process1"/>
    <dgm:cxn modelId="{45BD532F-25BF-4AA8-B1C6-7F437301B8B8}" type="presParOf" srcId="{D761D0DA-2DC1-5644-99BC-4A0182AE53BD}" destId="{68D9566B-4B99-7246-9501-633B435CA56F}" srcOrd="3" destOrd="0" presId="urn:microsoft.com/office/officeart/2005/8/layout/process1"/>
    <dgm:cxn modelId="{447BEA87-2F55-4B32-8AEB-A047AF23DEAC}" type="presParOf" srcId="{68D9566B-4B99-7246-9501-633B435CA56F}" destId="{7E9B7F6D-DFCC-3D41-B524-2A7754351B9A}" srcOrd="0" destOrd="0" presId="urn:microsoft.com/office/officeart/2005/8/layout/process1"/>
    <dgm:cxn modelId="{CC6C0464-8BD4-47CC-8819-F44632330680}" type="presParOf" srcId="{D761D0DA-2DC1-5644-99BC-4A0182AE53BD}" destId="{71BF4B94-0313-41A3-B13C-95BE73B7EACA}" srcOrd="4" destOrd="0" presId="urn:microsoft.com/office/officeart/2005/8/layout/process1"/>
    <dgm:cxn modelId="{0B2C0387-5231-4E24-B102-304E98737472}" type="presParOf" srcId="{D761D0DA-2DC1-5644-99BC-4A0182AE53BD}" destId="{98A2E05D-E3A4-4353-BCB3-A78FBCDF1776}" srcOrd="5" destOrd="0" presId="urn:microsoft.com/office/officeart/2005/8/layout/process1"/>
    <dgm:cxn modelId="{8393BCDF-BE7C-4FA6-829D-63F6F1D8EBDD}" type="presParOf" srcId="{98A2E05D-E3A4-4353-BCB3-A78FBCDF1776}" destId="{66B915F3-A97F-495F-AD75-B65E6F650730}" srcOrd="0" destOrd="0" presId="urn:microsoft.com/office/officeart/2005/8/layout/process1"/>
    <dgm:cxn modelId="{804B6466-4C0A-4C06-8409-0E9569DC7FC5}" type="presParOf" srcId="{D761D0DA-2DC1-5644-99BC-4A0182AE53BD}" destId="{92251872-FDE4-AC49-8F14-4382C001D483}" srcOrd="6" destOrd="0" presId="urn:microsoft.com/office/officeart/2005/8/layout/process1"/>
    <dgm:cxn modelId="{C173B99E-6D69-473E-A2C5-41F27FFBC2C5}" type="presParOf" srcId="{D761D0DA-2DC1-5644-99BC-4A0182AE53BD}" destId="{47CDE8AF-ED2F-0D40-AB59-228BFC6ABB4B}" srcOrd="7" destOrd="0" presId="urn:microsoft.com/office/officeart/2005/8/layout/process1"/>
    <dgm:cxn modelId="{A4313EFC-A65F-4440-AE0D-A2469307F945}" type="presParOf" srcId="{47CDE8AF-ED2F-0D40-AB59-228BFC6ABB4B}" destId="{19B58260-F587-3C4B-B2C0-B51B9C72A0D4}" srcOrd="0" destOrd="0" presId="urn:microsoft.com/office/officeart/2005/8/layout/process1"/>
    <dgm:cxn modelId="{FE5ADFF2-14DB-41C7-84A9-BD57B5D08F8C}"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04367F6E-0219-41FA-8E93-61BD95E229D6}" type="presOf" srcId="{1EF46CAD-2E02-4D5D-A901-A8E8072159D1}" destId="{66B915F3-A97F-495F-AD75-B65E6F650730}" srcOrd="1"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19D628FB-9AF4-4B02-A452-E6972D28F182}" type="presOf" srcId="{8254B634-E7A0-EC4F-89F3-B3E9463F7939}" destId="{D761D0DA-2DC1-5644-99BC-4A0182AE53BD}" srcOrd="0" destOrd="0" presId="urn:microsoft.com/office/officeart/2005/8/layout/process1"/>
    <dgm:cxn modelId="{B1B399DD-5794-40ED-A335-29A8577873F4}" type="presOf" srcId="{C361CE96-BF91-914A-8D61-640FB202B874}" destId="{7E9B7F6D-DFCC-3D41-B524-2A7754351B9A}" srcOrd="1" destOrd="0" presId="urn:microsoft.com/office/officeart/2005/8/layout/process1"/>
    <dgm:cxn modelId="{F7F4C469-0601-4E20-B51C-6B4D3BC21ED1}" type="presOf" srcId="{772C0A53-F088-324A-97AA-A574F3B3A0D9}" destId="{92251872-FDE4-AC49-8F14-4382C001D483}" srcOrd="0" destOrd="0" presId="urn:microsoft.com/office/officeart/2005/8/layout/process1"/>
    <dgm:cxn modelId="{04178558-4063-4729-BD20-437CDF9936BF}" type="presOf" srcId="{0EA34819-AB63-FD47-AA2A-8DF7C80A33E6}" destId="{19B58260-F587-3C4B-B2C0-B51B9C72A0D4}" srcOrd="1" destOrd="0" presId="urn:microsoft.com/office/officeart/2005/8/layout/process1"/>
    <dgm:cxn modelId="{E82865B2-E96A-1246-98B6-8DE6C8C832FD}" srcId="{8254B634-E7A0-EC4F-89F3-B3E9463F7939}" destId="{3D2078ED-DCCE-644A-9E2F-201EB85586AB}" srcOrd="4" destOrd="0" parTransId="{DB201FAB-E5FD-A445-8134-A9B1F1278570}" sibTransId="{D99B41EF-EE46-C849-81A0-8A7547B51999}"/>
    <dgm:cxn modelId="{B3554CEA-51AC-41BE-B235-6D4EAEC17226}" type="presOf" srcId="{28D512CC-05BE-E044-8C26-09CD29B2AAB0}" destId="{38E07313-51F5-8142-A6C7-A9F6B3618736}"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8F83D439-3A3D-804F-AC18-9EF5EC8C84F8}" srcId="{8254B634-E7A0-EC4F-89F3-B3E9463F7939}" destId="{28D512CC-05BE-E044-8C26-09CD29B2AAB0}" srcOrd="0" destOrd="0" parTransId="{F9C2487A-57F8-2C4E-903F-37455B796056}" sibTransId="{E04175F1-0C92-8541-854B-2E1312EE0784}"/>
    <dgm:cxn modelId="{665C2362-FC77-46D1-A8DF-9255687684D8}" type="presOf" srcId="{C16031B5-D7CA-43D2-8C65-55C92DB9EB8B}" destId="{71BF4B94-0313-41A3-B13C-95BE73B7EACA}" srcOrd="0" destOrd="0" presId="urn:microsoft.com/office/officeart/2005/8/layout/process1"/>
    <dgm:cxn modelId="{368C9DA0-6188-4925-86F3-F085F59390DD}" type="presOf" srcId="{1EF46CAD-2E02-4D5D-A901-A8E8072159D1}" destId="{98A2E05D-E3A4-4353-BCB3-A78FBCDF1776}" srcOrd="0" destOrd="0" presId="urn:microsoft.com/office/officeart/2005/8/layout/process1"/>
    <dgm:cxn modelId="{7B3391A4-666F-4BA7-8B54-283F3FAC19E8}" type="presOf" srcId="{E04175F1-0C92-8541-854B-2E1312EE0784}" destId="{8615F0E3-1FA6-214B-A5BE-124BF46C7A2D}" srcOrd="0" destOrd="0" presId="urn:microsoft.com/office/officeart/2005/8/layout/process1"/>
    <dgm:cxn modelId="{A8EFC97B-2458-494B-8A16-61E2E58851CC}" type="presOf" srcId="{5054FA11-A990-5A47-B1B4-225D0EF003A8}" destId="{F754AB20-C932-C34F-9FB1-9305DF5F73A9}" srcOrd="0" destOrd="0" presId="urn:microsoft.com/office/officeart/2005/8/layout/process1"/>
    <dgm:cxn modelId="{8A109DD8-6491-42CE-BA94-9C6B6BA0A510}" type="presOf" srcId="{E04175F1-0C92-8541-854B-2E1312EE0784}" destId="{C81E686A-1377-1243-8C24-AFF6039A8049}"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68372DCE-063D-4164-B8A3-CF0EDE2784E4}" type="presOf" srcId="{C361CE96-BF91-914A-8D61-640FB202B874}" destId="{68D9566B-4B99-7246-9501-633B435CA56F}" srcOrd="0" destOrd="0" presId="urn:microsoft.com/office/officeart/2005/8/layout/process1"/>
    <dgm:cxn modelId="{603E7DFB-1690-4C4F-976F-C0355C2A046C}" type="presOf" srcId="{0EA34819-AB63-FD47-AA2A-8DF7C80A33E6}" destId="{47CDE8AF-ED2F-0D40-AB59-228BFC6ABB4B}" srcOrd="0" destOrd="0" presId="urn:microsoft.com/office/officeart/2005/8/layout/process1"/>
    <dgm:cxn modelId="{61943CDA-0CD5-4135-A64E-DD2D350DF42A}" type="presOf" srcId="{3D2078ED-DCCE-644A-9E2F-201EB85586AB}" destId="{C62C1A73-6D55-E842-9FA4-26749F2D258D}" srcOrd="0" destOrd="0" presId="urn:microsoft.com/office/officeart/2005/8/layout/process1"/>
    <dgm:cxn modelId="{F1192F55-08EB-400F-98B7-EA1FB6C14670}" type="presParOf" srcId="{D761D0DA-2DC1-5644-99BC-4A0182AE53BD}" destId="{38E07313-51F5-8142-A6C7-A9F6B3618736}" srcOrd="0" destOrd="0" presId="urn:microsoft.com/office/officeart/2005/8/layout/process1"/>
    <dgm:cxn modelId="{AA76D6E6-70AA-4AB0-9992-5F14C12CD577}" type="presParOf" srcId="{D761D0DA-2DC1-5644-99BC-4A0182AE53BD}" destId="{8615F0E3-1FA6-214B-A5BE-124BF46C7A2D}" srcOrd="1" destOrd="0" presId="urn:microsoft.com/office/officeart/2005/8/layout/process1"/>
    <dgm:cxn modelId="{F7389C5D-4F42-4F47-8F67-DFFD81E0BEDE}" type="presParOf" srcId="{8615F0E3-1FA6-214B-A5BE-124BF46C7A2D}" destId="{C81E686A-1377-1243-8C24-AFF6039A8049}" srcOrd="0" destOrd="0" presId="urn:microsoft.com/office/officeart/2005/8/layout/process1"/>
    <dgm:cxn modelId="{0E0CFB67-23A5-407C-8D0B-838109564C11}" type="presParOf" srcId="{D761D0DA-2DC1-5644-99BC-4A0182AE53BD}" destId="{F754AB20-C932-C34F-9FB1-9305DF5F73A9}" srcOrd="2" destOrd="0" presId="urn:microsoft.com/office/officeart/2005/8/layout/process1"/>
    <dgm:cxn modelId="{1E7771F3-347A-4401-9D15-ADAE4B7EC84C}" type="presParOf" srcId="{D761D0DA-2DC1-5644-99BC-4A0182AE53BD}" destId="{68D9566B-4B99-7246-9501-633B435CA56F}" srcOrd="3" destOrd="0" presId="urn:microsoft.com/office/officeart/2005/8/layout/process1"/>
    <dgm:cxn modelId="{4AB8CB49-79C1-4C03-AD93-8946BD8596CD}" type="presParOf" srcId="{68D9566B-4B99-7246-9501-633B435CA56F}" destId="{7E9B7F6D-DFCC-3D41-B524-2A7754351B9A}" srcOrd="0" destOrd="0" presId="urn:microsoft.com/office/officeart/2005/8/layout/process1"/>
    <dgm:cxn modelId="{AABD1B96-4B57-4059-8F18-9C902B5B1922}" type="presParOf" srcId="{D761D0DA-2DC1-5644-99BC-4A0182AE53BD}" destId="{71BF4B94-0313-41A3-B13C-95BE73B7EACA}" srcOrd="4" destOrd="0" presId="urn:microsoft.com/office/officeart/2005/8/layout/process1"/>
    <dgm:cxn modelId="{24B56DE4-59DF-4B21-AF04-759524177748}" type="presParOf" srcId="{D761D0DA-2DC1-5644-99BC-4A0182AE53BD}" destId="{98A2E05D-E3A4-4353-BCB3-A78FBCDF1776}" srcOrd="5" destOrd="0" presId="urn:microsoft.com/office/officeart/2005/8/layout/process1"/>
    <dgm:cxn modelId="{B5B39AB3-D678-452C-AA0F-DA5B13A8C450}" type="presParOf" srcId="{98A2E05D-E3A4-4353-BCB3-A78FBCDF1776}" destId="{66B915F3-A97F-495F-AD75-B65E6F650730}" srcOrd="0" destOrd="0" presId="urn:microsoft.com/office/officeart/2005/8/layout/process1"/>
    <dgm:cxn modelId="{057FFB51-3C73-4595-9673-D04AA4190B2F}" type="presParOf" srcId="{D761D0DA-2DC1-5644-99BC-4A0182AE53BD}" destId="{92251872-FDE4-AC49-8F14-4382C001D483}" srcOrd="6" destOrd="0" presId="urn:microsoft.com/office/officeart/2005/8/layout/process1"/>
    <dgm:cxn modelId="{EFF023E9-EB5B-4646-B8EB-957455AEDAC9}" type="presParOf" srcId="{D761D0DA-2DC1-5644-99BC-4A0182AE53BD}" destId="{47CDE8AF-ED2F-0D40-AB59-228BFC6ABB4B}" srcOrd="7" destOrd="0" presId="urn:microsoft.com/office/officeart/2005/8/layout/process1"/>
    <dgm:cxn modelId="{C54573ED-B17D-4DDE-AA24-8D045B2F115D}" type="presParOf" srcId="{47CDE8AF-ED2F-0D40-AB59-228BFC6ABB4B}" destId="{19B58260-F587-3C4B-B2C0-B51B9C72A0D4}" srcOrd="0" destOrd="0" presId="urn:microsoft.com/office/officeart/2005/8/layout/process1"/>
    <dgm:cxn modelId="{C8E0C17D-85E6-420A-AFC6-878E35DF9CB8}"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C32CBA-B0F9-4E30-92ED-A776E09E31F1}">
      <dgm:prSet custT="1"/>
      <dgm:spPr/>
      <dgm:t>
        <a:bodyPr/>
        <a:lstStyle/>
        <a:p>
          <a:r>
            <a:rPr lang="x-none" sz="2000" b="0" i="0" dirty="0" smtClean="0">
              <a:solidFill>
                <a:schemeClr val="tx1"/>
              </a:solidFill>
            </a:rPr>
            <a:t>Motion model captures how the </a:t>
          </a:r>
          <a:r>
            <a:rPr lang="x-none" sz="2000" b="0" i="1" dirty="0" smtClean="0">
              <a:solidFill>
                <a:schemeClr val="tx1"/>
              </a:solidFill>
            </a:rPr>
            <a:t>pose </a:t>
          </a:r>
          <a:r>
            <a:rPr lang="x-none" sz="2000" b="0" i="0" dirty="0" smtClean="0">
              <a:solidFill>
                <a:schemeClr val="tx1"/>
              </a:solidFill>
            </a:rPr>
            <a:t>of car evolves with time</a:t>
          </a:r>
          <a:endParaRPr lang="en-US" sz="2000" b="0" i="1" dirty="0">
            <a:solidFill>
              <a:schemeClr val="tx1"/>
            </a:solidFill>
          </a:endParaRPr>
        </a:p>
      </dgm:t>
    </dgm:pt>
    <dgm:pt modelId="{FEC5BC33-5677-4BBC-B64C-C17AD2049850}" type="parTrans" cxnId="{E209D702-75A1-4209-AE2B-D007BD4DE962}">
      <dgm:prSet/>
      <dgm:spPr/>
      <dgm:t>
        <a:bodyPr/>
        <a:lstStyle/>
        <a:p>
          <a:endParaRPr lang="en-US"/>
        </a:p>
      </dgm:t>
    </dgm:pt>
    <dgm:pt modelId="{17B7452A-0513-4C57-8295-E201066B25AB}" type="sibTrans" cxnId="{E209D702-75A1-4209-AE2B-D007BD4DE962}">
      <dgm:prSet/>
      <dgm:spPr/>
      <dgm:t>
        <a:bodyPr/>
        <a:lstStyle/>
        <a:p>
          <a:endParaRPr lang="en-US"/>
        </a:p>
      </dgm:t>
    </dgm:pt>
    <dgm:pt modelId="{2E047174-DEF5-459A-A4BD-73BD6F8D4349}">
      <dgm:prSet custT="1"/>
      <dgm:spPr/>
      <dgm:t>
        <a:bodyPr/>
        <a:lstStyle/>
        <a:p>
          <a:r>
            <a:rPr lang="en-US" sz="2000" b="0" i="1" dirty="0" smtClean="0">
              <a:solidFill>
                <a:schemeClr val="tx1"/>
              </a:solidFill>
            </a:rPr>
            <a:t>Estimating displacement</a:t>
          </a:r>
          <a:endParaRPr lang="en-US" sz="2000" b="0" i="1" dirty="0">
            <a:solidFill>
              <a:schemeClr val="tx1"/>
            </a:solidFill>
          </a:endParaRPr>
        </a:p>
      </dgm:t>
    </dgm:pt>
    <dgm:pt modelId="{1D36A80E-C856-41F6-B102-2C37079F3B13}" type="parTrans" cxnId="{2D0B5EE1-AEB8-457A-BBEA-1F2C0440151A}">
      <dgm:prSet/>
      <dgm:spPr/>
      <dgm:t>
        <a:bodyPr/>
        <a:lstStyle/>
        <a:p>
          <a:endParaRPr lang="en-US"/>
        </a:p>
      </dgm:t>
    </dgm:pt>
    <dgm:pt modelId="{210EFA20-825B-46D2-BB0B-CFCA81759CEA}" type="sibTrans" cxnId="{2D0B5EE1-AEB8-457A-BBEA-1F2C0440151A}">
      <dgm:prSet/>
      <dgm:spPr/>
      <dgm:t>
        <a:bodyPr/>
        <a:lstStyle/>
        <a:p>
          <a:endParaRPr lang="en-US"/>
        </a:p>
      </dgm:t>
    </dgm:pt>
    <dgm:pt modelId="{F7A10E4C-A3B1-49BD-8340-00B45B759ADB}">
      <dgm:prSet custT="1"/>
      <dgm:spPr/>
      <dgm:t>
        <a:bodyPr/>
        <a:lstStyle/>
        <a:p>
          <a:r>
            <a:rPr lang="en-US" sz="2000" b="0" i="1" dirty="0" smtClean="0">
              <a:solidFill>
                <a:schemeClr val="tx1"/>
              </a:solidFill>
            </a:rPr>
            <a:t>Estimating change in heading</a:t>
          </a:r>
          <a:endParaRPr lang="en-US" sz="2000" b="0" i="1" dirty="0">
            <a:solidFill>
              <a:schemeClr val="tx1"/>
            </a:solidFill>
          </a:endParaRPr>
        </a:p>
      </dgm:t>
    </dgm:pt>
    <dgm:pt modelId="{DF09F391-D445-4107-A518-26AF1839B3F0}" type="parTrans" cxnId="{39C97F7E-16E3-4C3E-BC69-F48D870E049F}">
      <dgm:prSet/>
      <dgm:spPr/>
      <dgm:t>
        <a:bodyPr/>
        <a:lstStyle/>
        <a:p>
          <a:endParaRPr lang="en-US"/>
        </a:p>
      </dgm:t>
    </dgm:pt>
    <dgm:pt modelId="{38EAA9C0-0557-40DC-8C5B-39637963201A}" type="sibTrans" cxnId="{39C97F7E-16E3-4C3E-BC69-F48D870E049F}">
      <dgm:prSet/>
      <dgm:spPr/>
      <dgm:t>
        <a:bodyPr/>
        <a:lstStyle/>
        <a:p>
          <a:endParaRPr lang="en-US"/>
        </a:p>
      </dgm:t>
    </dgm:pt>
    <dgm:pt modelId="{36040E59-8164-4223-9484-220D56C76FC7}">
      <dgm:prSet custT="1"/>
      <dgm:spPr/>
      <dgm:t>
        <a:bodyPr/>
        <a:lstStyle/>
        <a:p>
          <a:endParaRPr lang="en-US" sz="2000" b="0" i="1" dirty="0">
            <a:solidFill>
              <a:schemeClr val="tx1"/>
            </a:solidFill>
          </a:endParaRPr>
        </a:p>
      </dgm:t>
    </dgm:pt>
    <dgm:pt modelId="{EA2DA4B4-5E12-41A9-8E44-1AE852A4F8D1}" type="parTrans" cxnId="{8B6A080C-2B81-4CF1-84FA-D3CC490E428F}">
      <dgm:prSet/>
      <dgm:spPr/>
      <dgm:t>
        <a:bodyPr/>
        <a:lstStyle/>
        <a:p>
          <a:endParaRPr lang="en-US"/>
        </a:p>
      </dgm:t>
    </dgm:pt>
    <dgm:pt modelId="{682DF0CD-0BAE-4904-B228-02E5127AA508}" type="sibTrans" cxnId="{8B6A080C-2B81-4CF1-84FA-D3CC490E428F}">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C5B8E8A1-8884-4695-9A23-B580D63DC438}" type="pres">
      <dgm:prSet presAssocID="{93C32CBA-B0F9-4E30-92ED-A776E09E31F1}" presName="parentText" presStyleLbl="node1" presStyleIdx="0" presStyleCnt="1" custScaleY="50888" custLinFactNeighborX="980" custLinFactNeighborY="-11702">
        <dgm:presLayoutVars>
          <dgm:chMax val="0"/>
          <dgm:bulletEnabled val="1"/>
        </dgm:presLayoutVars>
      </dgm:prSet>
      <dgm:spPr/>
      <dgm:t>
        <a:bodyPr/>
        <a:lstStyle/>
        <a:p>
          <a:endParaRPr lang="en-US"/>
        </a:p>
      </dgm:t>
    </dgm:pt>
    <dgm:pt modelId="{1A6D9AAC-A8B5-4CC6-BCAE-20E308D3BFB5}" type="pres">
      <dgm:prSet presAssocID="{93C32CBA-B0F9-4E30-92ED-A776E09E31F1}" presName="childText" presStyleLbl="revTx" presStyleIdx="0" presStyleCnt="1">
        <dgm:presLayoutVars>
          <dgm:bulletEnabled val="1"/>
        </dgm:presLayoutVars>
      </dgm:prSet>
      <dgm:spPr/>
      <dgm:t>
        <a:bodyPr/>
        <a:lstStyle/>
        <a:p>
          <a:endParaRPr lang="en-US"/>
        </a:p>
      </dgm:t>
    </dgm:pt>
  </dgm:ptLst>
  <dgm:cxnLst>
    <dgm:cxn modelId="{E209D702-75A1-4209-AE2B-D007BD4DE962}" srcId="{CDD1D809-3843-4DFC-A9A4-0D050E1CD76B}" destId="{93C32CBA-B0F9-4E30-92ED-A776E09E31F1}" srcOrd="0" destOrd="0" parTransId="{FEC5BC33-5677-4BBC-B64C-C17AD2049850}" sibTransId="{17B7452A-0513-4C57-8295-E201066B25AB}"/>
    <dgm:cxn modelId="{CC7CC05A-22AA-4EF3-B868-99841BF62AD1}" type="presOf" srcId="{CDD1D809-3843-4DFC-A9A4-0D050E1CD76B}" destId="{77603170-3662-48E0-9ACB-432A01EBF504}" srcOrd="0" destOrd="0" presId="urn:microsoft.com/office/officeart/2005/8/layout/vList2"/>
    <dgm:cxn modelId="{39C97F7E-16E3-4C3E-BC69-F48D870E049F}" srcId="{93C32CBA-B0F9-4E30-92ED-A776E09E31F1}" destId="{F7A10E4C-A3B1-49BD-8340-00B45B759ADB}" srcOrd="2" destOrd="0" parTransId="{DF09F391-D445-4107-A518-26AF1839B3F0}" sibTransId="{38EAA9C0-0557-40DC-8C5B-39637963201A}"/>
    <dgm:cxn modelId="{561A33A4-7D09-4ECF-9DE0-300441D416BD}" type="presOf" srcId="{36040E59-8164-4223-9484-220D56C76FC7}" destId="{1A6D9AAC-A8B5-4CC6-BCAE-20E308D3BFB5}" srcOrd="0" destOrd="1" presId="urn:microsoft.com/office/officeart/2005/8/layout/vList2"/>
    <dgm:cxn modelId="{2D0B5EE1-AEB8-457A-BBEA-1F2C0440151A}" srcId="{93C32CBA-B0F9-4E30-92ED-A776E09E31F1}" destId="{2E047174-DEF5-459A-A4BD-73BD6F8D4349}" srcOrd="0" destOrd="0" parTransId="{1D36A80E-C856-41F6-B102-2C37079F3B13}" sibTransId="{210EFA20-825B-46D2-BB0B-CFCA81759CEA}"/>
    <dgm:cxn modelId="{8B6A080C-2B81-4CF1-84FA-D3CC490E428F}" srcId="{93C32CBA-B0F9-4E30-92ED-A776E09E31F1}" destId="{36040E59-8164-4223-9484-220D56C76FC7}" srcOrd="1" destOrd="0" parTransId="{EA2DA4B4-5E12-41A9-8E44-1AE852A4F8D1}" sibTransId="{682DF0CD-0BAE-4904-B228-02E5127AA508}"/>
    <dgm:cxn modelId="{2F244039-A8E6-43F5-B63A-B51315084D50}" type="presOf" srcId="{F7A10E4C-A3B1-49BD-8340-00B45B759ADB}" destId="{1A6D9AAC-A8B5-4CC6-BCAE-20E308D3BFB5}" srcOrd="0" destOrd="2" presId="urn:microsoft.com/office/officeart/2005/8/layout/vList2"/>
    <dgm:cxn modelId="{6038F9B5-E3C4-44AD-9FA3-5220E2799FDD}" type="presOf" srcId="{2E047174-DEF5-459A-A4BD-73BD6F8D4349}" destId="{1A6D9AAC-A8B5-4CC6-BCAE-20E308D3BFB5}" srcOrd="0" destOrd="0" presId="urn:microsoft.com/office/officeart/2005/8/layout/vList2"/>
    <dgm:cxn modelId="{66E048A2-B945-4A89-87BB-DD05FD0F8B66}" type="presOf" srcId="{93C32CBA-B0F9-4E30-92ED-A776E09E31F1}" destId="{C5B8E8A1-8884-4695-9A23-B580D63DC438}" srcOrd="0" destOrd="0" presId="urn:microsoft.com/office/officeart/2005/8/layout/vList2"/>
    <dgm:cxn modelId="{71D13753-7796-4114-810A-1AAC8E39ACB7}" type="presParOf" srcId="{77603170-3662-48E0-9ACB-432A01EBF504}" destId="{C5B8E8A1-8884-4695-9A23-B580D63DC438}" srcOrd="0" destOrd="0" presId="urn:microsoft.com/office/officeart/2005/8/layout/vList2"/>
    <dgm:cxn modelId="{1C95AC85-5D8E-427D-988B-74383D1A9B9A}" type="presParOf" srcId="{77603170-3662-48E0-9ACB-432A01EBF504}" destId="{1A6D9AAC-A8B5-4CC6-BCAE-20E308D3BFB5}"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C32CBA-B0F9-4E30-92ED-A776E09E31F1}">
      <dgm:prSet custT="1"/>
      <dgm:spPr/>
      <dgm:t>
        <a:bodyPr/>
        <a:lstStyle/>
        <a:p>
          <a:r>
            <a:rPr lang="en-US" sz="2000" b="0" i="0" dirty="0" smtClean="0">
              <a:solidFill>
                <a:schemeClr val="tx1"/>
              </a:solidFill>
            </a:rPr>
            <a:t>Key observation: Can estimate these parameters accurately using car sensors</a:t>
          </a:r>
          <a:endParaRPr lang="en-US" sz="2000" b="0" i="0" dirty="0">
            <a:solidFill>
              <a:schemeClr val="tx1"/>
            </a:solidFill>
          </a:endParaRPr>
        </a:p>
      </dgm:t>
    </dgm:pt>
    <dgm:pt modelId="{FEC5BC33-5677-4BBC-B64C-C17AD2049850}" type="parTrans" cxnId="{E209D702-75A1-4209-AE2B-D007BD4DE962}">
      <dgm:prSet/>
      <dgm:spPr/>
      <dgm:t>
        <a:bodyPr/>
        <a:lstStyle/>
        <a:p>
          <a:endParaRPr lang="en-US"/>
        </a:p>
      </dgm:t>
    </dgm:pt>
    <dgm:pt modelId="{17B7452A-0513-4C57-8295-E201066B25AB}" type="sibTrans" cxnId="{E209D702-75A1-4209-AE2B-D007BD4DE962}">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C5B8E8A1-8884-4695-9A23-B580D63DC438}" type="pres">
      <dgm:prSet presAssocID="{93C32CBA-B0F9-4E30-92ED-A776E09E31F1}" presName="parentText" presStyleLbl="node1" presStyleIdx="0" presStyleCnt="1" custScaleY="58032" custLinFactNeighborY="-13266">
        <dgm:presLayoutVars>
          <dgm:chMax val="0"/>
          <dgm:bulletEnabled val="1"/>
        </dgm:presLayoutVars>
      </dgm:prSet>
      <dgm:spPr/>
      <dgm:t>
        <a:bodyPr/>
        <a:lstStyle/>
        <a:p>
          <a:endParaRPr lang="en-US"/>
        </a:p>
      </dgm:t>
    </dgm:pt>
  </dgm:ptLst>
  <dgm:cxnLst>
    <dgm:cxn modelId="{E209D702-75A1-4209-AE2B-D007BD4DE962}" srcId="{CDD1D809-3843-4DFC-A9A4-0D050E1CD76B}" destId="{93C32CBA-B0F9-4E30-92ED-A776E09E31F1}" srcOrd="0" destOrd="0" parTransId="{FEC5BC33-5677-4BBC-B64C-C17AD2049850}" sibTransId="{17B7452A-0513-4C57-8295-E201066B25AB}"/>
    <dgm:cxn modelId="{AD467EDB-BF70-4A36-AFA3-26D1CA9D3B6B}" type="presOf" srcId="{93C32CBA-B0F9-4E30-92ED-A776E09E31F1}" destId="{C5B8E8A1-8884-4695-9A23-B580D63DC438}" srcOrd="0" destOrd="0" presId="urn:microsoft.com/office/officeart/2005/8/layout/vList2"/>
    <dgm:cxn modelId="{0D3FAD3A-A24D-4CCD-BBC9-5838B8BFCBA1}" type="presOf" srcId="{CDD1D809-3843-4DFC-A9A4-0D050E1CD76B}" destId="{77603170-3662-48E0-9ACB-432A01EBF504}" srcOrd="0" destOrd="0" presId="urn:microsoft.com/office/officeart/2005/8/layout/vList2"/>
    <dgm:cxn modelId="{7B26DAA6-712C-4DC1-B44C-BD79B2E61D6D}" type="presParOf" srcId="{77603170-3662-48E0-9ACB-432A01EBF504}" destId="{C5B8E8A1-8884-4695-9A23-B580D63DC438}"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B92343E3-F23D-4C79-A744-9CF0F24E4B59}" type="presOf" srcId="{E04175F1-0C92-8541-854B-2E1312EE0784}" destId="{8615F0E3-1FA6-214B-A5BE-124BF46C7A2D}" srcOrd="0" destOrd="0" presId="urn:microsoft.com/office/officeart/2005/8/layout/process1"/>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7D58AEB6-8C61-462A-9B42-A9745EF33EF1}" type="presOf" srcId="{C16031B5-D7CA-43D2-8C65-55C92DB9EB8B}" destId="{71BF4B94-0313-41A3-B13C-95BE73B7EACA}" srcOrd="0" destOrd="0" presId="urn:microsoft.com/office/officeart/2005/8/layout/process1"/>
    <dgm:cxn modelId="{E7D9C8E1-49C3-450D-9F0A-B865941E61F6}" type="presOf" srcId="{1EF46CAD-2E02-4D5D-A901-A8E8072159D1}" destId="{66B915F3-A97F-495F-AD75-B65E6F650730}" srcOrd="1" destOrd="0" presId="urn:microsoft.com/office/officeart/2005/8/layout/process1"/>
    <dgm:cxn modelId="{CBF21E80-A5F5-455D-88BB-40638FF5B974}" type="presOf" srcId="{C361CE96-BF91-914A-8D61-640FB202B874}" destId="{68D9566B-4B99-7246-9501-633B435CA56F}"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CD361B22-428A-4C42-8B77-ED9310A04A6D}" type="presOf" srcId="{28D512CC-05BE-E044-8C26-09CD29B2AAB0}" destId="{38E07313-51F5-8142-A6C7-A9F6B3618736}" srcOrd="0" destOrd="0" presId="urn:microsoft.com/office/officeart/2005/8/layout/process1"/>
    <dgm:cxn modelId="{E3D542D6-2914-4B94-B599-9F124E34F84B}" type="presOf" srcId="{772C0A53-F088-324A-97AA-A574F3B3A0D9}" destId="{92251872-FDE4-AC49-8F14-4382C001D483}" srcOrd="0" destOrd="0" presId="urn:microsoft.com/office/officeart/2005/8/layout/process1"/>
    <dgm:cxn modelId="{41AF685C-F26A-4780-B55E-A63A9B445076}" type="presOf" srcId="{8254B634-E7A0-EC4F-89F3-B3E9463F7939}" destId="{D761D0DA-2DC1-5644-99BC-4A0182AE53BD}" srcOrd="0" destOrd="0" presId="urn:microsoft.com/office/officeart/2005/8/layout/process1"/>
    <dgm:cxn modelId="{EF783999-BF68-4C31-9A8D-3DF763C24138}" type="presOf" srcId="{E04175F1-0C92-8541-854B-2E1312EE0784}" destId="{C81E686A-1377-1243-8C24-AFF6039A8049}" srcOrd="1" destOrd="0" presId="urn:microsoft.com/office/officeart/2005/8/layout/process1"/>
    <dgm:cxn modelId="{A5E813F1-7ACF-4B49-AD5B-51CDACA58902}" type="presOf" srcId="{5054FA11-A990-5A47-B1B4-225D0EF003A8}" destId="{F754AB20-C932-C34F-9FB1-9305DF5F73A9}"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FEF586E7-86AA-43F5-A191-BA849FCE5884}" type="presOf" srcId="{0EA34819-AB63-FD47-AA2A-8DF7C80A33E6}" destId="{47CDE8AF-ED2F-0D40-AB59-228BFC6ABB4B}" srcOrd="0"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5AAFCC49-4E4D-4699-8FEF-F575B6002FFB}" type="presOf" srcId="{3D2078ED-DCCE-644A-9E2F-201EB85586AB}" destId="{C62C1A73-6D55-E842-9FA4-26749F2D258D}" srcOrd="0" destOrd="0" presId="urn:microsoft.com/office/officeart/2005/8/layout/process1"/>
    <dgm:cxn modelId="{C216C178-1468-4CFF-8784-5D4BBD680F9B}" type="presOf" srcId="{C361CE96-BF91-914A-8D61-640FB202B874}" destId="{7E9B7F6D-DFCC-3D41-B524-2A7754351B9A}" srcOrd="1" destOrd="0" presId="urn:microsoft.com/office/officeart/2005/8/layout/process1"/>
    <dgm:cxn modelId="{36F65F16-6C9E-4F70-94E1-7EC0C96AB05B}" type="presOf" srcId="{1EF46CAD-2E02-4D5D-A901-A8E8072159D1}" destId="{98A2E05D-E3A4-4353-BCB3-A78FBCDF1776}" srcOrd="0" destOrd="0" presId="urn:microsoft.com/office/officeart/2005/8/layout/process1"/>
    <dgm:cxn modelId="{757FAFD9-0A3B-4828-AB10-EEF383E20401}" type="presOf" srcId="{0EA34819-AB63-FD47-AA2A-8DF7C80A33E6}" destId="{19B58260-F587-3C4B-B2C0-B51B9C72A0D4}" srcOrd="1" destOrd="0" presId="urn:microsoft.com/office/officeart/2005/8/layout/process1"/>
    <dgm:cxn modelId="{4EF444F1-88A3-4EB3-9BC8-0B0B05EDCBB4}" type="presParOf" srcId="{D761D0DA-2DC1-5644-99BC-4A0182AE53BD}" destId="{38E07313-51F5-8142-A6C7-A9F6B3618736}" srcOrd="0" destOrd="0" presId="urn:microsoft.com/office/officeart/2005/8/layout/process1"/>
    <dgm:cxn modelId="{CAA999AB-FD35-48CA-B55D-6DC46F785F1D}" type="presParOf" srcId="{D761D0DA-2DC1-5644-99BC-4A0182AE53BD}" destId="{8615F0E3-1FA6-214B-A5BE-124BF46C7A2D}" srcOrd="1" destOrd="0" presId="urn:microsoft.com/office/officeart/2005/8/layout/process1"/>
    <dgm:cxn modelId="{5EFE144B-B0BC-486F-9AB4-FA2A5E92634A}" type="presParOf" srcId="{8615F0E3-1FA6-214B-A5BE-124BF46C7A2D}" destId="{C81E686A-1377-1243-8C24-AFF6039A8049}" srcOrd="0" destOrd="0" presId="urn:microsoft.com/office/officeart/2005/8/layout/process1"/>
    <dgm:cxn modelId="{703A9DB9-8B4F-4BF6-A33D-96175C72A08C}" type="presParOf" srcId="{D761D0DA-2DC1-5644-99BC-4A0182AE53BD}" destId="{F754AB20-C932-C34F-9FB1-9305DF5F73A9}" srcOrd="2" destOrd="0" presId="urn:microsoft.com/office/officeart/2005/8/layout/process1"/>
    <dgm:cxn modelId="{397F4950-F936-43CC-911C-DDDC440BACDB}" type="presParOf" srcId="{D761D0DA-2DC1-5644-99BC-4A0182AE53BD}" destId="{68D9566B-4B99-7246-9501-633B435CA56F}" srcOrd="3" destOrd="0" presId="urn:microsoft.com/office/officeart/2005/8/layout/process1"/>
    <dgm:cxn modelId="{0A7E64FB-95EC-4A04-983F-9F61639D5797}" type="presParOf" srcId="{68D9566B-4B99-7246-9501-633B435CA56F}" destId="{7E9B7F6D-DFCC-3D41-B524-2A7754351B9A}" srcOrd="0" destOrd="0" presId="urn:microsoft.com/office/officeart/2005/8/layout/process1"/>
    <dgm:cxn modelId="{A520D2AB-2C1E-46AE-9706-950DCB303B2C}" type="presParOf" srcId="{D761D0DA-2DC1-5644-99BC-4A0182AE53BD}" destId="{71BF4B94-0313-41A3-B13C-95BE73B7EACA}" srcOrd="4" destOrd="0" presId="urn:microsoft.com/office/officeart/2005/8/layout/process1"/>
    <dgm:cxn modelId="{855793AA-8672-48DF-B3D8-19368F0FBF18}" type="presParOf" srcId="{D761D0DA-2DC1-5644-99BC-4A0182AE53BD}" destId="{98A2E05D-E3A4-4353-BCB3-A78FBCDF1776}" srcOrd="5" destOrd="0" presId="urn:microsoft.com/office/officeart/2005/8/layout/process1"/>
    <dgm:cxn modelId="{C1EDCCCB-AEE3-47D9-9B1D-F862A9D10045}" type="presParOf" srcId="{98A2E05D-E3A4-4353-BCB3-A78FBCDF1776}" destId="{66B915F3-A97F-495F-AD75-B65E6F650730}" srcOrd="0" destOrd="0" presId="urn:microsoft.com/office/officeart/2005/8/layout/process1"/>
    <dgm:cxn modelId="{33C6CFB4-9315-4182-83C1-26A48750E74F}" type="presParOf" srcId="{D761D0DA-2DC1-5644-99BC-4A0182AE53BD}" destId="{92251872-FDE4-AC49-8F14-4382C001D483}" srcOrd="6" destOrd="0" presId="urn:microsoft.com/office/officeart/2005/8/layout/process1"/>
    <dgm:cxn modelId="{A8506DB0-E259-4F62-A42A-A71572FED5AB}" type="presParOf" srcId="{D761D0DA-2DC1-5644-99BC-4A0182AE53BD}" destId="{47CDE8AF-ED2F-0D40-AB59-228BFC6ABB4B}" srcOrd="7" destOrd="0" presId="urn:microsoft.com/office/officeart/2005/8/layout/process1"/>
    <dgm:cxn modelId="{96D91625-128B-4250-9CB2-30D8D9408155}" type="presParOf" srcId="{47CDE8AF-ED2F-0D40-AB59-228BFC6ABB4B}" destId="{19B58260-F587-3C4B-B2C0-B51B9C72A0D4}" srcOrd="0" destOrd="0" presId="urn:microsoft.com/office/officeart/2005/8/layout/process1"/>
    <dgm:cxn modelId="{3CCD5E4E-F562-4847-9B79-91FD5BA70208}"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7116B5BF-1F70-4EAF-B39A-5997069DDEB5}" type="presOf" srcId="{3D2078ED-DCCE-644A-9E2F-201EB85586AB}" destId="{C62C1A73-6D55-E842-9FA4-26749F2D258D}"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F811809A-79AF-4869-AB8E-36259A10C152}" type="presOf" srcId="{C16031B5-D7CA-43D2-8C65-55C92DB9EB8B}" destId="{71BF4B94-0313-41A3-B13C-95BE73B7EACA}" srcOrd="0" destOrd="0" presId="urn:microsoft.com/office/officeart/2005/8/layout/process1"/>
    <dgm:cxn modelId="{9452005B-A956-42C1-A113-AC4FBB567C7B}" type="presOf" srcId="{0EA34819-AB63-FD47-AA2A-8DF7C80A33E6}" destId="{47CDE8AF-ED2F-0D40-AB59-228BFC6ABB4B}" srcOrd="0" destOrd="0" presId="urn:microsoft.com/office/officeart/2005/8/layout/process1"/>
    <dgm:cxn modelId="{10872390-69C4-4E67-AB1C-37E2AB8E5E48}" type="presOf" srcId="{0EA34819-AB63-FD47-AA2A-8DF7C80A33E6}" destId="{19B58260-F587-3C4B-B2C0-B51B9C72A0D4}" srcOrd="1"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4206F5C2-A936-4455-BE2D-338A1D2FDD53}" type="presOf" srcId="{8254B634-E7A0-EC4F-89F3-B3E9463F7939}" destId="{D761D0DA-2DC1-5644-99BC-4A0182AE53BD}" srcOrd="0" destOrd="0" presId="urn:microsoft.com/office/officeart/2005/8/layout/process1"/>
    <dgm:cxn modelId="{573D7EFB-EBE3-41ED-A60B-DF030DDB3A5E}" type="presOf" srcId="{1EF46CAD-2E02-4D5D-A901-A8E8072159D1}" destId="{66B915F3-A97F-495F-AD75-B65E6F650730}" srcOrd="1" destOrd="0" presId="urn:microsoft.com/office/officeart/2005/8/layout/process1"/>
    <dgm:cxn modelId="{CDA89501-E04D-4BD9-B5CB-6B4C4E824F6F}" type="presOf" srcId="{E04175F1-0C92-8541-854B-2E1312EE0784}" destId="{8615F0E3-1FA6-214B-A5BE-124BF46C7A2D}" srcOrd="0" destOrd="0" presId="urn:microsoft.com/office/officeart/2005/8/layout/process1"/>
    <dgm:cxn modelId="{A5FF5DA9-8569-48DF-8574-401C883653F6}" type="presOf" srcId="{C361CE96-BF91-914A-8D61-640FB202B874}" destId="{7E9B7F6D-DFCC-3D41-B524-2A7754351B9A}"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91F5EBFA-FE5A-4CA4-88D1-C5B782D93D34}" type="presOf" srcId="{C361CE96-BF91-914A-8D61-640FB202B874}" destId="{68D9566B-4B99-7246-9501-633B435CA56F}" srcOrd="0" destOrd="0" presId="urn:microsoft.com/office/officeart/2005/8/layout/process1"/>
    <dgm:cxn modelId="{5DF521FA-1184-43E9-9BAF-F8682384FEC5}" type="presOf" srcId="{5054FA11-A990-5A47-B1B4-225D0EF003A8}" destId="{F754AB20-C932-C34F-9FB1-9305DF5F73A9}" srcOrd="0" destOrd="0" presId="urn:microsoft.com/office/officeart/2005/8/layout/process1"/>
    <dgm:cxn modelId="{A2843FEF-5D8A-4EB4-A72E-1A9383BC7C93}" type="presOf" srcId="{772C0A53-F088-324A-97AA-A574F3B3A0D9}" destId="{92251872-FDE4-AC49-8F14-4382C001D483}" srcOrd="0" destOrd="0" presId="urn:microsoft.com/office/officeart/2005/8/layout/process1"/>
    <dgm:cxn modelId="{BB3774D2-D5E4-4916-9628-A00340F3326C}" type="presOf" srcId="{28D512CC-05BE-E044-8C26-09CD29B2AAB0}" destId="{38E07313-51F5-8142-A6C7-A9F6B3618736}" srcOrd="0" destOrd="0" presId="urn:microsoft.com/office/officeart/2005/8/layout/process1"/>
    <dgm:cxn modelId="{8BB387E6-291D-45B7-B4E9-E75525E91D43}" type="presOf" srcId="{E04175F1-0C92-8541-854B-2E1312EE0784}" destId="{C81E686A-1377-1243-8C24-AFF6039A8049}" srcOrd="1" destOrd="0" presId="urn:microsoft.com/office/officeart/2005/8/layout/process1"/>
    <dgm:cxn modelId="{19631B9D-EB92-4243-B3F7-513D01A9D355}" type="presOf" srcId="{1EF46CAD-2E02-4D5D-A901-A8E8072159D1}" destId="{98A2E05D-E3A4-4353-BCB3-A78FBCDF1776}" srcOrd="0" destOrd="0" presId="urn:microsoft.com/office/officeart/2005/8/layout/process1"/>
    <dgm:cxn modelId="{44CD5DCD-BA17-42A5-8891-558B29427D56}" type="presParOf" srcId="{D761D0DA-2DC1-5644-99BC-4A0182AE53BD}" destId="{38E07313-51F5-8142-A6C7-A9F6B3618736}" srcOrd="0" destOrd="0" presId="urn:microsoft.com/office/officeart/2005/8/layout/process1"/>
    <dgm:cxn modelId="{39BBFF3B-A6F2-4E80-8AB8-E551D102412D}" type="presParOf" srcId="{D761D0DA-2DC1-5644-99BC-4A0182AE53BD}" destId="{8615F0E3-1FA6-214B-A5BE-124BF46C7A2D}" srcOrd="1" destOrd="0" presId="urn:microsoft.com/office/officeart/2005/8/layout/process1"/>
    <dgm:cxn modelId="{3B3B9E86-C968-45B0-8CB1-6B75771202BD}" type="presParOf" srcId="{8615F0E3-1FA6-214B-A5BE-124BF46C7A2D}" destId="{C81E686A-1377-1243-8C24-AFF6039A8049}" srcOrd="0" destOrd="0" presId="urn:microsoft.com/office/officeart/2005/8/layout/process1"/>
    <dgm:cxn modelId="{31A3B87E-2A4C-48B0-AD2B-DCE64B39652B}" type="presParOf" srcId="{D761D0DA-2DC1-5644-99BC-4A0182AE53BD}" destId="{F754AB20-C932-C34F-9FB1-9305DF5F73A9}" srcOrd="2" destOrd="0" presId="urn:microsoft.com/office/officeart/2005/8/layout/process1"/>
    <dgm:cxn modelId="{A7DECC52-17DA-4202-831B-B4D799DD7DC9}" type="presParOf" srcId="{D761D0DA-2DC1-5644-99BC-4A0182AE53BD}" destId="{68D9566B-4B99-7246-9501-633B435CA56F}" srcOrd="3" destOrd="0" presId="urn:microsoft.com/office/officeart/2005/8/layout/process1"/>
    <dgm:cxn modelId="{C02E2F1B-019D-4C05-8EB2-4D750C4E6633}" type="presParOf" srcId="{68D9566B-4B99-7246-9501-633B435CA56F}" destId="{7E9B7F6D-DFCC-3D41-B524-2A7754351B9A}" srcOrd="0" destOrd="0" presId="urn:microsoft.com/office/officeart/2005/8/layout/process1"/>
    <dgm:cxn modelId="{FAB0B7CF-76F2-4B01-BFA4-85E758F33175}" type="presParOf" srcId="{D761D0DA-2DC1-5644-99BC-4A0182AE53BD}" destId="{71BF4B94-0313-41A3-B13C-95BE73B7EACA}" srcOrd="4" destOrd="0" presId="urn:microsoft.com/office/officeart/2005/8/layout/process1"/>
    <dgm:cxn modelId="{02A0D666-EE2A-4F7C-8AF5-D616F4C78E4C}" type="presParOf" srcId="{D761D0DA-2DC1-5644-99BC-4A0182AE53BD}" destId="{98A2E05D-E3A4-4353-BCB3-A78FBCDF1776}" srcOrd="5" destOrd="0" presId="urn:microsoft.com/office/officeart/2005/8/layout/process1"/>
    <dgm:cxn modelId="{6F39E040-39AA-418A-9BFA-9506669E21FE}" type="presParOf" srcId="{98A2E05D-E3A4-4353-BCB3-A78FBCDF1776}" destId="{66B915F3-A97F-495F-AD75-B65E6F650730}" srcOrd="0" destOrd="0" presId="urn:microsoft.com/office/officeart/2005/8/layout/process1"/>
    <dgm:cxn modelId="{1C57C631-A752-45BF-BE03-BE9823D50B18}" type="presParOf" srcId="{D761D0DA-2DC1-5644-99BC-4A0182AE53BD}" destId="{92251872-FDE4-AC49-8F14-4382C001D483}" srcOrd="6" destOrd="0" presId="urn:microsoft.com/office/officeart/2005/8/layout/process1"/>
    <dgm:cxn modelId="{F3D89956-6E55-46E8-B5EB-AB4D4F70D8BB}" type="presParOf" srcId="{D761D0DA-2DC1-5644-99BC-4A0182AE53BD}" destId="{47CDE8AF-ED2F-0D40-AB59-228BFC6ABB4B}" srcOrd="7" destOrd="0" presId="urn:microsoft.com/office/officeart/2005/8/layout/process1"/>
    <dgm:cxn modelId="{AF797098-5FFC-4FC6-9CC8-0602C49D594D}" type="presParOf" srcId="{47CDE8AF-ED2F-0D40-AB59-228BFC6ABB4B}" destId="{19B58260-F587-3C4B-B2C0-B51B9C72A0D4}" srcOrd="0" destOrd="0" presId="urn:microsoft.com/office/officeart/2005/8/layout/process1"/>
    <dgm:cxn modelId="{39B50844-4569-45AC-BBCB-FB69001F77B5}"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44FC0-F8ED-4EAD-9C2E-404FF2399601}">
      <dgm:prSet custT="1"/>
      <dgm:spPr/>
      <dgm:t>
        <a:bodyPr/>
        <a:lstStyle/>
        <a:p>
          <a:pPr rtl="0"/>
          <a:r>
            <a:rPr lang="en-US" sz="2400" b="0" i="0" u="none" strike="noStrike" dirty="0" smtClean="0">
              <a:solidFill>
                <a:schemeClr val="tx1"/>
              </a:solidFill>
              <a:effectLst/>
              <a:latin typeface="+mn-lt"/>
              <a:ea typeface="+mn-ea"/>
              <a:cs typeface="+mn-cs"/>
            </a:rPr>
            <a:t>Accurately modeling vehicle motion using car sensors</a:t>
          </a:r>
          <a:endParaRPr lang="en-US" sz="2400" dirty="0">
            <a:solidFill>
              <a:schemeClr val="tx1"/>
            </a:solidFill>
          </a:endParaRPr>
        </a:p>
      </dgm:t>
    </dgm:pt>
    <dgm:pt modelId="{59FC59C2-7399-4ECA-ABC5-52FE655686DB}" type="parTrans" cxnId="{65CCD128-B15C-455B-BF5B-B144B8A514CA}">
      <dgm:prSet/>
      <dgm:spPr/>
      <dgm:t>
        <a:bodyPr/>
        <a:lstStyle/>
        <a:p>
          <a:endParaRPr lang="en-US"/>
        </a:p>
      </dgm:t>
    </dgm:pt>
    <dgm:pt modelId="{664DC3A4-57C1-442A-87B8-97F4A7400DC3}" type="sibTrans" cxnId="{65CCD128-B15C-455B-BF5B-B144B8A514CA}">
      <dgm:prSet/>
      <dgm:spPr/>
      <dgm:t>
        <a:bodyPr/>
        <a:lstStyle/>
        <a:p>
          <a:endParaRPr lang="en-US"/>
        </a:p>
      </dgm:t>
    </dgm:pt>
    <dgm:pt modelId="{11E5F4E6-0AE7-4934-9221-97BC5F7D9D06}">
      <dgm:prSet custT="1"/>
      <dgm:spPr/>
      <dgm:t>
        <a:bodyPr/>
        <a:lstStyle/>
        <a:p>
          <a:r>
            <a:rPr lang="en-US" sz="2400" b="0" i="0" u="none" strike="noStrike" dirty="0" smtClean="0">
              <a:solidFill>
                <a:schemeClr val="tx1"/>
              </a:solidFill>
              <a:effectLst/>
              <a:latin typeface="+mn-lt"/>
              <a:ea typeface="+mn-ea"/>
              <a:cs typeface="+mn-cs"/>
            </a:rPr>
            <a:t>Representing </a:t>
          </a:r>
          <a:r>
            <a:rPr lang="x-none" sz="2400" b="0" i="0" u="none" strike="noStrike" dirty="0" smtClean="0">
              <a:solidFill>
                <a:schemeClr val="tx1"/>
              </a:solidFill>
              <a:effectLst/>
              <a:latin typeface="+mn-lt"/>
              <a:ea typeface="+mn-ea"/>
              <a:cs typeface="+mn-cs"/>
            </a:rPr>
            <a:t>position </a:t>
          </a:r>
          <a:r>
            <a:rPr lang="en-US" sz="2400" b="0" i="0" u="none" strike="noStrike" dirty="0" smtClean="0">
              <a:solidFill>
                <a:schemeClr val="tx1"/>
              </a:solidFill>
              <a:effectLst/>
              <a:latin typeface="+mn-lt"/>
              <a:ea typeface="+mn-ea"/>
              <a:cs typeface="+mn-cs"/>
            </a:rPr>
            <a:t>uncertainty due to</a:t>
          </a:r>
          <a:r>
            <a:rPr lang="x-none" sz="2400" b="0" i="0" u="none" strike="noStrike" dirty="0" smtClean="0">
              <a:solidFill>
                <a:schemeClr val="tx1"/>
              </a:solidFill>
              <a:effectLst/>
              <a:latin typeface="+mn-lt"/>
              <a:ea typeface="+mn-ea"/>
              <a:cs typeface="+mn-cs"/>
            </a:rPr>
            <a:t> sensor </a:t>
          </a:r>
          <a:r>
            <a:rPr lang="en-US" sz="2400" b="0" i="0" u="none" strike="noStrike" dirty="0" smtClean="0">
              <a:solidFill>
                <a:schemeClr val="tx1"/>
              </a:solidFill>
              <a:effectLst/>
              <a:latin typeface="+mn-lt"/>
              <a:ea typeface="+mn-ea"/>
              <a:cs typeface="+mn-cs"/>
            </a:rPr>
            <a:t>error</a:t>
          </a:r>
          <a:r>
            <a:rPr lang="x-none" sz="2400" b="0" i="0" u="none" strike="noStrike" dirty="0" smtClean="0">
              <a:solidFill>
                <a:schemeClr val="tx1"/>
              </a:solidFill>
              <a:effectLst/>
              <a:latin typeface="+mn-lt"/>
              <a:ea typeface="+mn-ea"/>
              <a:cs typeface="+mn-cs"/>
            </a:rPr>
            <a:t>s</a:t>
          </a:r>
          <a:endParaRPr lang="en-US" sz="2400" dirty="0">
            <a:solidFill>
              <a:schemeClr val="tx1"/>
            </a:solidFill>
          </a:endParaRPr>
        </a:p>
      </dgm:t>
    </dgm:pt>
    <dgm:pt modelId="{28C00F45-E21D-4A4F-ABB0-A37A11BDC3B1}" type="parTrans" cxnId="{CBE16F72-D2F6-4697-8722-95835AE0B44B}">
      <dgm:prSet/>
      <dgm:spPr/>
      <dgm:t>
        <a:bodyPr/>
        <a:lstStyle/>
        <a:p>
          <a:endParaRPr lang="en-US"/>
        </a:p>
      </dgm:t>
    </dgm:pt>
    <dgm:pt modelId="{0A5F884E-9CB8-4D2E-9248-40ECCDDF1ACC}" type="sibTrans" cxnId="{CBE16F72-D2F6-4697-8722-95835AE0B44B}">
      <dgm:prSet/>
      <dgm:spPr/>
      <dgm:t>
        <a:bodyPr/>
        <a:lstStyle/>
        <a:p>
          <a:endParaRPr lang="en-US"/>
        </a:p>
      </dgm:t>
    </dgm:pt>
    <dgm:pt modelId="{DD448FB5-F81E-4784-8298-94B312CDCC9B}">
      <dgm:prSet custT="1"/>
      <dgm:spPr/>
      <dgm:t>
        <a:bodyPr/>
        <a:lstStyle/>
        <a:p>
          <a:r>
            <a:rPr lang="en-US" sz="2400" dirty="0" smtClean="0">
              <a:solidFill>
                <a:schemeClr val="tx1"/>
              </a:solidFill>
            </a:rPr>
            <a:t>Modeling uncertainty for </a:t>
          </a:r>
          <a:r>
            <a:rPr lang="x-none" sz="2400" dirty="0" smtClean="0">
              <a:solidFill>
                <a:schemeClr val="tx1"/>
              </a:solidFill>
            </a:rPr>
            <a:t>GPS </a:t>
          </a:r>
          <a:r>
            <a:rPr lang="en-US" sz="2400" dirty="0" smtClean="0">
              <a:solidFill>
                <a:schemeClr val="tx1"/>
              </a:solidFill>
            </a:rPr>
            <a:t>reading</a:t>
          </a:r>
          <a:endParaRPr lang="en-US" sz="2400" dirty="0">
            <a:solidFill>
              <a:schemeClr val="tx1"/>
            </a:solidFill>
          </a:endParaRPr>
        </a:p>
      </dgm:t>
    </dgm:pt>
    <dgm:pt modelId="{01F7BF4A-5909-487D-BDE4-EEEB27D638A5}" type="parTrans" cxnId="{926424B0-4451-41A4-8132-F2EA8A56A93D}">
      <dgm:prSet/>
      <dgm:spPr/>
      <dgm:t>
        <a:bodyPr/>
        <a:lstStyle/>
        <a:p>
          <a:endParaRPr lang="en-US"/>
        </a:p>
      </dgm:t>
    </dgm:pt>
    <dgm:pt modelId="{BBEA12C7-235C-4856-9CB5-8C8F51C99594}" type="sibTrans" cxnId="{926424B0-4451-41A4-8132-F2EA8A56A93D}">
      <dgm:prSet/>
      <dgm:spPr/>
      <dgm:t>
        <a:bodyPr/>
        <a:lstStyle/>
        <a:p>
          <a:endParaRPr lang="en-US"/>
        </a:p>
      </dgm:t>
    </dgm:pt>
    <dgm:pt modelId="{8BA06F20-C781-4945-978A-036BE3E648FA}">
      <dgm:prSet custT="1"/>
      <dgm:spPr/>
      <dgm:t>
        <a:bodyPr/>
        <a:lstStyle/>
        <a:p>
          <a:pPr rtl="0"/>
          <a:r>
            <a:rPr lang="en-US" sz="2400" smtClean="0">
              <a:solidFill>
                <a:schemeClr val="tx1"/>
              </a:solidFill>
            </a:rPr>
            <a:t>Detecting roadway landmarks using car sensors and refining position estimates using crowdsourcing</a:t>
          </a:r>
          <a:endParaRPr lang="en-US" sz="2400" dirty="0">
            <a:solidFill>
              <a:schemeClr val="tx1"/>
            </a:solidFill>
          </a:endParaRPr>
        </a:p>
      </dgm:t>
    </dgm:pt>
    <dgm:pt modelId="{845A4C2B-1802-4DC2-A240-9687F3F35D02}" type="parTrans" cxnId="{16930630-DC28-4584-9062-DD9615553208}">
      <dgm:prSet/>
      <dgm:spPr/>
      <dgm:t>
        <a:bodyPr/>
        <a:lstStyle/>
        <a:p>
          <a:endParaRPr lang="en-US"/>
        </a:p>
      </dgm:t>
    </dgm:pt>
    <dgm:pt modelId="{3CF9E0B3-1E5A-4F3E-833D-EDF166B7CE65}" type="sibTrans" cxnId="{16930630-DC28-4584-9062-DD9615553208}">
      <dgm:prSet/>
      <dgm:spPr/>
      <dgm:t>
        <a:bodyPr/>
        <a:lstStyle/>
        <a:p>
          <a:endParaRPr lang="en-US"/>
        </a:p>
      </dgm:t>
    </dgm:pt>
    <dgm:pt modelId="{DC3D83F3-8B09-4BE5-88F6-5DD72A894197}">
      <dgm:prSet custT="1"/>
      <dgm:spPr/>
      <dgm:t>
        <a:bodyPr/>
        <a:lstStyle/>
        <a:p>
          <a:pPr rtl="0"/>
          <a:r>
            <a:rPr lang="en-US" sz="2400" dirty="0" smtClean="0">
              <a:solidFill>
                <a:schemeClr val="tx1"/>
              </a:solidFill>
            </a:rPr>
            <a:t>Improving the accuracy of map matching algorithms using car sensors</a:t>
          </a:r>
          <a:endParaRPr lang="en-US" sz="2400" dirty="0">
            <a:solidFill>
              <a:schemeClr val="tx1"/>
            </a:solidFill>
          </a:endParaRPr>
        </a:p>
      </dgm:t>
    </dgm:pt>
    <dgm:pt modelId="{BF3A913D-7E52-4F1E-9D7A-34EA50C43BCC}" type="parTrans" cxnId="{27134185-613D-425B-B8F7-39B726079E33}">
      <dgm:prSet/>
      <dgm:spPr/>
      <dgm:t>
        <a:bodyPr/>
        <a:lstStyle/>
        <a:p>
          <a:endParaRPr lang="en-US"/>
        </a:p>
      </dgm:t>
    </dgm:pt>
    <dgm:pt modelId="{CC546BCD-A7A3-4D84-ACF2-711E30F80653}" type="sibTrans" cxnId="{27134185-613D-425B-B8F7-39B726079E33}">
      <dgm:prSet/>
      <dgm:spPr/>
      <dgm:t>
        <a:bodyPr/>
        <a:lstStyle/>
        <a:p>
          <a:endParaRPr lang="en-US"/>
        </a:p>
      </dgm:t>
    </dgm:pt>
    <dgm:pt modelId="{4B24CBE2-46EB-4654-BD85-D4FCBCEF9450}">
      <dgm:prSet custT="1"/>
      <dgm:spPr/>
      <dgm:t>
        <a:bodyPr/>
        <a:lstStyle/>
        <a:p>
          <a:pPr rtl="0"/>
          <a:endParaRPr lang="en-US" sz="2400" dirty="0">
            <a:solidFill>
              <a:schemeClr val="tx1"/>
            </a:solidFill>
          </a:endParaRPr>
        </a:p>
      </dgm:t>
    </dgm:pt>
    <dgm:pt modelId="{4C24BEE7-47ED-4153-84E0-67D2BBC6FAD3}" type="parTrans" cxnId="{48280824-C172-46E0-BF7C-DD6F817CAACF}">
      <dgm:prSet/>
      <dgm:spPr/>
      <dgm:t>
        <a:bodyPr/>
        <a:lstStyle/>
        <a:p>
          <a:endParaRPr lang="en-US"/>
        </a:p>
      </dgm:t>
    </dgm:pt>
    <dgm:pt modelId="{F390644B-E9DE-437E-807E-272C1EE49E15}" type="sibTrans" cxnId="{48280824-C172-46E0-BF7C-DD6F817CAACF}">
      <dgm:prSet/>
      <dgm:spPr/>
      <dgm:t>
        <a:bodyPr/>
        <a:lstStyle/>
        <a:p>
          <a:endParaRPr lang="en-US"/>
        </a:p>
      </dgm:t>
    </dgm:pt>
    <dgm:pt modelId="{6694EF4B-E231-47D7-8B2E-2B0256C49FD9}">
      <dgm:prSet custT="1"/>
      <dgm:spPr/>
      <dgm:t>
        <a:bodyPr/>
        <a:lstStyle/>
        <a:p>
          <a:pPr rtl="0"/>
          <a:endParaRPr lang="en-US" sz="2400" dirty="0">
            <a:solidFill>
              <a:schemeClr val="tx1"/>
            </a:solidFill>
          </a:endParaRPr>
        </a:p>
      </dgm:t>
    </dgm:pt>
    <dgm:pt modelId="{ED3BA489-6DF3-42BE-9AF0-A1EDBC021A0C}" type="parTrans" cxnId="{6C888E03-18C4-4C40-B4B4-6EA3B50D782B}">
      <dgm:prSet/>
      <dgm:spPr/>
      <dgm:t>
        <a:bodyPr/>
        <a:lstStyle/>
        <a:p>
          <a:endParaRPr lang="en-US"/>
        </a:p>
      </dgm:t>
    </dgm:pt>
    <dgm:pt modelId="{FAE739F4-6DC8-4611-AA47-C570CD69A0B5}" type="sibTrans" cxnId="{6C888E03-18C4-4C40-B4B4-6EA3B50D782B}">
      <dgm:prSet/>
      <dgm:spPr/>
      <dgm:t>
        <a:bodyPr/>
        <a:lstStyle/>
        <a:p>
          <a:endParaRPr lang="en-US"/>
        </a:p>
      </dgm:t>
    </dgm:pt>
    <dgm:pt modelId="{081CC1A7-22B2-4351-8A89-8CAE6BA28AD9}">
      <dgm:prSet custT="1"/>
      <dgm:spPr/>
      <dgm:t>
        <a:bodyPr/>
        <a:lstStyle/>
        <a:p>
          <a:endParaRPr lang="en-US" sz="2400" dirty="0">
            <a:solidFill>
              <a:schemeClr val="tx1"/>
            </a:solidFill>
          </a:endParaRPr>
        </a:p>
      </dgm:t>
    </dgm:pt>
    <dgm:pt modelId="{9B97502D-60E9-4A53-9157-21D105965954}" type="parTrans" cxnId="{4ABC1FB4-910C-4B69-9A20-ED467A5A4195}">
      <dgm:prSet/>
      <dgm:spPr/>
      <dgm:t>
        <a:bodyPr/>
        <a:lstStyle/>
        <a:p>
          <a:endParaRPr lang="en-US"/>
        </a:p>
      </dgm:t>
    </dgm:pt>
    <dgm:pt modelId="{52A8BD60-E7F9-4662-BCB6-B7833A57879D}" type="sibTrans" cxnId="{4ABC1FB4-910C-4B69-9A20-ED467A5A4195}">
      <dgm:prSet/>
      <dgm:spPr/>
      <dgm:t>
        <a:bodyPr/>
        <a:lstStyle/>
        <a:p>
          <a:endParaRPr lang="en-US"/>
        </a:p>
      </dgm:t>
    </dgm:pt>
    <dgm:pt modelId="{9E706437-D57D-4DBA-A763-59106A6EB3BD}">
      <dgm:prSet custT="1"/>
      <dgm:spPr/>
      <dgm:t>
        <a:bodyPr/>
        <a:lstStyle/>
        <a:p>
          <a:endParaRPr lang="en-US" sz="2400" dirty="0">
            <a:solidFill>
              <a:schemeClr val="tx1"/>
            </a:solidFill>
          </a:endParaRPr>
        </a:p>
      </dgm:t>
    </dgm:pt>
    <dgm:pt modelId="{429B1CC5-4058-44B0-AE72-7394B63D327F}" type="parTrans" cxnId="{CA39C974-669E-4C0E-8CE0-1EB150FC65DD}">
      <dgm:prSet/>
      <dgm:spPr/>
      <dgm:t>
        <a:bodyPr/>
        <a:lstStyle/>
        <a:p>
          <a:endParaRPr lang="en-US"/>
        </a:p>
      </dgm:t>
    </dgm:pt>
    <dgm:pt modelId="{EA9BC832-2714-4D61-A754-D51372EEFE6D}" type="sibTrans" cxnId="{CA39C974-669E-4C0E-8CE0-1EB150FC65DD}">
      <dgm:prSet/>
      <dgm:spPr/>
      <dgm:t>
        <a:bodyPr/>
        <a:lstStyle/>
        <a:p>
          <a:endParaRPr lang="en-US"/>
        </a:p>
      </dgm:t>
    </dgm:pt>
    <dgm:pt modelId="{15F3085F-CAF0-4103-9D8F-F49370BBBF6C}">
      <dgm:prSet custT="1"/>
      <dgm:spPr/>
      <dgm:t>
        <a:bodyPr/>
        <a:lstStyle/>
        <a:p>
          <a:pPr rtl="0"/>
          <a:endParaRPr lang="en-US" sz="2400" dirty="0">
            <a:solidFill>
              <a:schemeClr val="tx1"/>
            </a:solidFill>
          </a:endParaRPr>
        </a:p>
      </dgm:t>
    </dgm:pt>
    <dgm:pt modelId="{31609502-A706-4063-A299-249657DA9A56}" type="parTrans" cxnId="{A747133F-940A-4A38-80AA-4F44AD665FFB}">
      <dgm:prSet/>
      <dgm:spPr/>
      <dgm:t>
        <a:bodyPr/>
        <a:lstStyle/>
        <a:p>
          <a:endParaRPr lang="en-US"/>
        </a:p>
      </dgm:t>
    </dgm:pt>
    <dgm:pt modelId="{A6F2C7E9-E2E2-4E40-9CB2-732C0F8BDB31}" type="sibTrans" cxnId="{A747133F-940A-4A38-80AA-4F44AD665FFB}">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AA52B5C9-684A-45BA-AC24-B00D1C134697}" type="pres">
      <dgm:prSet presAssocID="{11E5F4E6-0AE7-4934-9221-97BC5F7D9D06}" presName="parentText" presStyleLbl="node1" presStyleIdx="0" presStyleCnt="5">
        <dgm:presLayoutVars>
          <dgm:chMax val="0"/>
          <dgm:bulletEnabled val="1"/>
        </dgm:presLayoutVars>
      </dgm:prSet>
      <dgm:spPr/>
      <dgm:t>
        <a:bodyPr/>
        <a:lstStyle/>
        <a:p>
          <a:endParaRPr lang="en-US"/>
        </a:p>
      </dgm:t>
    </dgm:pt>
    <dgm:pt modelId="{816F1A7C-BB2D-4C93-A358-4BAFBD740418}" type="pres">
      <dgm:prSet presAssocID="{11E5F4E6-0AE7-4934-9221-97BC5F7D9D06}" presName="childText" presStyleLbl="revTx" presStyleIdx="0" presStyleCnt="5">
        <dgm:presLayoutVars>
          <dgm:bulletEnabled val="1"/>
        </dgm:presLayoutVars>
      </dgm:prSet>
      <dgm:spPr/>
      <dgm:t>
        <a:bodyPr/>
        <a:lstStyle/>
        <a:p>
          <a:endParaRPr lang="en-US"/>
        </a:p>
      </dgm:t>
    </dgm:pt>
    <dgm:pt modelId="{EC60E721-E922-4E39-B5F9-CEE0F9C199F1}" type="pres">
      <dgm:prSet presAssocID="{8BA06F20-C781-4945-978A-036BE3E648FA}" presName="parentText" presStyleLbl="node1" presStyleIdx="1" presStyleCnt="5">
        <dgm:presLayoutVars>
          <dgm:chMax val="0"/>
          <dgm:bulletEnabled val="1"/>
        </dgm:presLayoutVars>
      </dgm:prSet>
      <dgm:spPr/>
      <dgm:t>
        <a:bodyPr/>
        <a:lstStyle/>
        <a:p>
          <a:endParaRPr lang="en-US"/>
        </a:p>
      </dgm:t>
    </dgm:pt>
    <dgm:pt modelId="{99FE17CA-1431-4D1D-9230-A9C087D1CF8F}" type="pres">
      <dgm:prSet presAssocID="{8BA06F20-C781-4945-978A-036BE3E648FA}" presName="childText" presStyleLbl="revTx" presStyleIdx="1" presStyleCnt="5">
        <dgm:presLayoutVars>
          <dgm:bulletEnabled val="1"/>
        </dgm:presLayoutVars>
      </dgm:prSet>
      <dgm:spPr/>
      <dgm:t>
        <a:bodyPr/>
        <a:lstStyle/>
        <a:p>
          <a:endParaRPr lang="en-US"/>
        </a:p>
      </dgm:t>
    </dgm:pt>
    <dgm:pt modelId="{775C9D0D-5AC9-40C2-A771-378BBEA5C354}" type="pres">
      <dgm:prSet presAssocID="{DD448FB5-F81E-4784-8298-94B312CDCC9B}" presName="parentText" presStyleLbl="node1" presStyleIdx="2" presStyleCnt="5">
        <dgm:presLayoutVars>
          <dgm:chMax val="0"/>
          <dgm:bulletEnabled val="1"/>
        </dgm:presLayoutVars>
      </dgm:prSet>
      <dgm:spPr/>
      <dgm:t>
        <a:bodyPr/>
        <a:lstStyle/>
        <a:p>
          <a:endParaRPr lang="en-US"/>
        </a:p>
      </dgm:t>
    </dgm:pt>
    <dgm:pt modelId="{3D494CF3-C283-4ABD-8E53-050117AA49B6}" type="pres">
      <dgm:prSet presAssocID="{DD448FB5-F81E-4784-8298-94B312CDCC9B}" presName="childText" presStyleLbl="revTx" presStyleIdx="2" presStyleCnt="5">
        <dgm:presLayoutVars>
          <dgm:bulletEnabled val="1"/>
        </dgm:presLayoutVars>
      </dgm:prSet>
      <dgm:spPr/>
      <dgm:t>
        <a:bodyPr/>
        <a:lstStyle/>
        <a:p>
          <a:endParaRPr lang="en-US"/>
        </a:p>
      </dgm:t>
    </dgm:pt>
    <dgm:pt modelId="{E3CB2A01-8C43-46F4-A6BE-4D5CF5765CD7}" type="pres">
      <dgm:prSet presAssocID="{28C44FC0-F8ED-4EAD-9C2E-404FF2399601}" presName="parentText" presStyleLbl="node1" presStyleIdx="3" presStyleCnt="5">
        <dgm:presLayoutVars>
          <dgm:chMax val="0"/>
          <dgm:bulletEnabled val="1"/>
        </dgm:presLayoutVars>
      </dgm:prSet>
      <dgm:spPr/>
      <dgm:t>
        <a:bodyPr/>
        <a:lstStyle/>
        <a:p>
          <a:endParaRPr lang="en-US"/>
        </a:p>
      </dgm:t>
    </dgm:pt>
    <dgm:pt modelId="{23B74EE2-A3A5-4320-96F7-2A21FCF682FE}" type="pres">
      <dgm:prSet presAssocID="{28C44FC0-F8ED-4EAD-9C2E-404FF2399601}" presName="childText" presStyleLbl="revTx" presStyleIdx="3" presStyleCnt="5">
        <dgm:presLayoutVars>
          <dgm:bulletEnabled val="1"/>
        </dgm:presLayoutVars>
      </dgm:prSet>
      <dgm:spPr/>
      <dgm:t>
        <a:bodyPr/>
        <a:lstStyle/>
        <a:p>
          <a:endParaRPr lang="en-US"/>
        </a:p>
      </dgm:t>
    </dgm:pt>
    <dgm:pt modelId="{2DB06C88-E0DB-4C46-A35C-EE97F6BAC4AF}" type="pres">
      <dgm:prSet presAssocID="{DC3D83F3-8B09-4BE5-88F6-5DD72A894197}" presName="parentText" presStyleLbl="node1" presStyleIdx="4" presStyleCnt="5">
        <dgm:presLayoutVars>
          <dgm:chMax val="0"/>
          <dgm:bulletEnabled val="1"/>
        </dgm:presLayoutVars>
      </dgm:prSet>
      <dgm:spPr/>
      <dgm:t>
        <a:bodyPr/>
        <a:lstStyle/>
        <a:p>
          <a:endParaRPr lang="en-US"/>
        </a:p>
      </dgm:t>
    </dgm:pt>
    <dgm:pt modelId="{D4FDF010-F019-4495-9801-D63EDF9164C4}" type="pres">
      <dgm:prSet presAssocID="{DC3D83F3-8B09-4BE5-88F6-5DD72A894197}" presName="childText" presStyleLbl="revTx" presStyleIdx="4" presStyleCnt="5">
        <dgm:presLayoutVars>
          <dgm:bulletEnabled val="1"/>
        </dgm:presLayoutVars>
      </dgm:prSet>
      <dgm:spPr/>
      <dgm:t>
        <a:bodyPr/>
        <a:lstStyle/>
        <a:p>
          <a:endParaRPr lang="en-US"/>
        </a:p>
      </dgm:t>
    </dgm:pt>
  </dgm:ptLst>
  <dgm:cxnLst>
    <dgm:cxn modelId="{6C888E03-18C4-4C40-B4B4-6EA3B50D782B}" srcId="{DC3D83F3-8B09-4BE5-88F6-5DD72A894197}" destId="{6694EF4B-E231-47D7-8B2E-2B0256C49FD9}" srcOrd="0" destOrd="0" parTransId="{ED3BA489-6DF3-42BE-9AF0-A1EDBC021A0C}" sibTransId="{FAE739F4-6DC8-4611-AA47-C570CD69A0B5}"/>
    <dgm:cxn modelId="{F77CF6A9-E981-42CB-9E74-92DEADE42441}" type="presOf" srcId="{11E5F4E6-0AE7-4934-9221-97BC5F7D9D06}" destId="{AA52B5C9-684A-45BA-AC24-B00D1C134697}" srcOrd="0" destOrd="0" presId="urn:microsoft.com/office/officeart/2005/8/layout/vList2"/>
    <dgm:cxn modelId="{CA39C974-669E-4C0E-8CE0-1EB150FC65DD}" srcId="{11E5F4E6-0AE7-4934-9221-97BC5F7D9D06}" destId="{9E706437-D57D-4DBA-A763-59106A6EB3BD}" srcOrd="0" destOrd="0" parTransId="{429B1CC5-4058-44B0-AE72-7394B63D327F}" sibTransId="{EA9BC832-2714-4D61-A754-D51372EEFE6D}"/>
    <dgm:cxn modelId="{773AE698-C803-4545-A8E1-8C45ECC5E686}" type="presOf" srcId="{DD448FB5-F81E-4784-8298-94B312CDCC9B}" destId="{775C9D0D-5AC9-40C2-A771-378BBEA5C354}" srcOrd="0" destOrd="0" presId="urn:microsoft.com/office/officeart/2005/8/layout/vList2"/>
    <dgm:cxn modelId="{A747133F-940A-4A38-80AA-4F44AD665FFB}" srcId="{8BA06F20-C781-4945-978A-036BE3E648FA}" destId="{15F3085F-CAF0-4103-9D8F-F49370BBBF6C}" srcOrd="0" destOrd="0" parTransId="{31609502-A706-4063-A299-249657DA9A56}" sibTransId="{A6F2C7E9-E2E2-4E40-9CB2-732C0F8BDB31}"/>
    <dgm:cxn modelId="{FB42FAE8-4993-443B-9434-5F4747778861}" type="presOf" srcId="{CDD1D809-3843-4DFC-A9A4-0D050E1CD76B}" destId="{77603170-3662-48E0-9ACB-432A01EBF504}" srcOrd="0" destOrd="0" presId="urn:microsoft.com/office/officeart/2005/8/layout/vList2"/>
    <dgm:cxn modelId="{63D17AD2-D2B8-4B0A-9F10-F47D81A30DC2}" type="presOf" srcId="{28C44FC0-F8ED-4EAD-9C2E-404FF2399601}" destId="{E3CB2A01-8C43-46F4-A6BE-4D5CF5765CD7}" srcOrd="0" destOrd="0" presId="urn:microsoft.com/office/officeart/2005/8/layout/vList2"/>
    <dgm:cxn modelId="{DBD3836A-F83A-4148-8A66-9EBD137632D7}" type="presOf" srcId="{081CC1A7-22B2-4351-8A89-8CAE6BA28AD9}" destId="{3D494CF3-C283-4ABD-8E53-050117AA49B6}" srcOrd="0" destOrd="0" presId="urn:microsoft.com/office/officeart/2005/8/layout/vList2"/>
    <dgm:cxn modelId="{9A1DD662-16B4-4DE6-857B-C9CCBB537877}" type="presOf" srcId="{4B24CBE2-46EB-4654-BD85-D4FCBCEF9450}" destId="{23B74EE2-A3A5-4320-96F7-2A21FCF682FE}" srcOrd="0" destOrd="0" presId="urn:microsoft.com/office/officeart/2005/8/layout/vList2"/>
    <dgm:cxn modelId="{24AF8077-5DBB-41A8-983D-5399644C6050}" type="presOf" srcId="{DC3D83F3-8B09-4BE5-88F6-5DD72A894197}" destId="{2DB06C88-E0DB-4C46-A35C-EE97F6BAC4AF}" srcOrd="0" destOrd="0" presId="urn:microsoft.com/office/officeart/2005/8/layout/vList2"/>
    <dgm:cxn modelId="{65CCD128-B15C-455B-BF5B-B144B8A514CA}" srcId="{CDD1D809-3843-4DFC-A9A4-0D050E1CD76B}" destId="{28C44FC0-F8ED-4EAD-9C2E-404FF2399601}" srcOrd="3" destOrd="0" parTransId="{59FC59C2-7399-4ECA-ABC5-52FE655686DB}" sibTransId="{664DC3A4-57C1-442A-87B8-97F4A7400DC3}"/>
    <dgm:cxn modelId="{206B60FD-1A15-41B8-B8E8-A46CAC34DA0A}" type="presOf" srcId="{8BA06F20-C781-4945-978A-036BE3E648FA}" destId="{EC60E721-E922-4E39-B5F9-CEE0F9C199F1}" srcOrd="0" destOrd="0" presId="urn:microsoft.com/office/officeart/2005/8/layout/vList2"/>
    <dgm:cxn modelId="{16930630-DC28-4584-9062-DD9615553208}" srcId="{CDD1D809-3843-4DFC-A9A4-0D050E1CD76B}" destId="{8BA06F20-C781-4945-978A-036BE3E648FA}" srcOrd="1" destOrd="0" parTransId="{845A4C2B-1802-4DC2-A240-9687F3F35D02}" sibTransId="{3CF9E0B3-1E5A-4F3E-833D-EDF166B7CE65}"/>
    <dgm:cxn modelId="{8F6AC40D-1C89-465F-91C0-83EBFD34E3A9}" type="presOf" srcId="{15F3085F-CAF0-4103-9D8F-F49370BBBF6C}" destId="{99FE17CA-1431-4D1D-9230-A9C087D1CF8F}" srcOrd="0" destOrd="0" presId="urn:microsoft.com/office/officeart/2005/8/layout/vList2"/>
    <dgm:cxn modelId="{4ABC1FB4-910C-4B69-9A20-ED467A5A4195}" srcId="{DD448FB5-F81E-4784-8298-94B312CDCC9B}" destId="{081CC1A7-22B2-4351-8A89-8CAE6BA28AD9}" srcOrd="0" destOrd="0" parTransId="{9B97502D-60E9-4A53-9157-21D105965954}" sibTransId="{52A8BD60-E7F9-4662-BCB6-B7833A57879D}"/>
    <dgm:cxn modelId="{926424B0-4451-41A4-8132-F2EA8A56A93D}" srcId="{CDD1D809-3843-4DFC-A9A4-0D050E1CD76B}" destId="{DD448FB5-F81E-4784-8298-94B312CDCC9B}" srcOrd="2" destOrd="0" parTransId="{01F7BF4A-5909-487D-BDE4-EEEB27D638A5}" sibTransId="{BBEA12C7-235C-4856-9CB5-8C8F51C99594}"/>
    <dgm:cxn modelId="{372EFD37-5701-4727-93B0-AC55632B3493}" type="presOf" srcId="{6694EF4B-E231-47D7-8B2E-2B0256C49FD9}" destId="{D4FDF010-F019-4495-9801-D63EDF9164C4}" srcOrd="0" destOrd="0" presId="urn:microsoft.com/office/officeart/2005/8/layout/vList2"/>
    <dgm:cxn modelId="{27134185-613D-425B-B8F7-39B726079E33}" srcId="{CDD1D809-3843-4DFC-A9A4-0D050E1CD76B}" destId="{DC3D83F3-8B09-4BE5-88F6-5DD72A894197}" srcOrd="4" destOrd="0" parTransId="{BF3A913D-7E52-4F1E-9D7A-34EA50C43BCC}" sibTransId="{CC546BCD-A7A3-4D84-ACF2-711E30F80653}"/>
    <dgm:cxn modelId="{CBE16F72-D2F6-4697-8722-95835AE0B44B}" srcId="{CDD1D809-3843-4DFC-A9A4-0D050E1CD76B}" destId="{11E5F4E6-0AE7-4934-9221-97BC5F7D9D06}" srcOrd="0" destOrd="0" parTransId="{28C00F45-E21D-4A4F-ABB0-A37A11BDC3B1}" sibTransId="{0A5F884E-9CB8-4D2E-9248-40ECCDDF1ACC}"/>
    <dgm:cxn modelId="{404C56C4-FACE-4CA5-94F4-032EBE5B904C}" type="presOf" srcId="{9E706437-D57D-4DBA-A763-59106A6EB3BD}" destId="{816F1A7C-BB2D-4C93-A358-4BAFBD740418}" srcOrd="0" destOrd="0" presId="urn:microsoft.com/office/officeart/2005/8/layout/vList2"/>
    <dgm:cxn modelId="{48280824-C172-46E0-BF7C-DD6F817CAACF}" srcId="{28C44FC0-F8ED-4EAD-9C2E-404FF2399601}" destId="{4B24CBE2-46EB-4654-BD85-D4FCBCEF9450}" srcOrd="0" destOrd="0" parTransId="{4C24BEE7-47ED-4153-84E0-67D2BBC6FAD3}" sibTransId="{F390644B-E9DE-437E-807E-272C1EE49E15}"/>
    <dgm:cxn modelId="{2E19A01E-2B33-4790-90AE-B7B6CF7CE16D}" type="presParOf" srcId="{77603170-3662-48E0-9ACB-432A01EBF504}" destId="{AA52B5C9-684A-45BA-AC24-B00D1C134697}" srcOrd="0" destOrd="0" presId="urn:microsoft.com/office/officeart/2005/8/layout/vList2"/>
    <dgm:cxn modelId="{1726F22F-C2C4-4020-94B7-4A252F2AFC16}" type="presParOf" srcId="{77603170-3662-48E0-9ACB-432A01EBF504}" destId="{816F1A7C-BB2D-4C93-A358-4BAFBD740418}" srcOrd="1" destOrd="0" presId="urn:microsoft.com/office/officeart/2005/8/layout/vList2"/>
    <dgm:cxn modelId="{583DC01A-401F-4B30-BE83-6813842E99E8}" type="presParOf" srcId="{77603170-3662-48E0-9ACB-432A01EBF504}" destId="{EC60E721-E922-4E39-B5F9-CEE0F9C199F1}" srcOrd="2" destOrd="0" presId="urn:microsoft.com/office/officeart/2005/8/layout/vList2"/>
    <dgm:cxn modelId="{800AE0A4-8788-431E-80D7-8D46EA35C88B}" type="presParOf" srcId="{77603170-3662-48E0-9ACB-432A01EBF504}" destId="{99FE17CA-1431-4D1D-9230-A9C087D1CF8F}" srcOrd="3" destOrd="0" presId="urn:microsoft.com/office/officeart/2005/8/layout/vList2"/>
    <dgm:cxn modelId="{15AD58D3-8A86-44F7-B4A3-81ACDD02FB37}" type="presParOf" srcId="{77603170-3662-48E0-9ACB-432A01EBF504}" destId="{775C9D0D-5AC9-40C2-A771-378BBEA5C354}" srcOrd="4" destOrd="0" presId="urn:microsoft.com/office/officeart/2005/8/layout/vList2"/>
    <dgm:cxn modelId="{D868FAEB-7582-4E46-A79E-2C1DBFF61250}" type="presParOf" srcId="{77603170-3662-48E0-9ACB-432A01EBF504}" destId="{3D494CF3-C283-4ABD-8E53-050117AA49B6}" srcOrd="5" destOrd="0" presId="urn:microsoft.com/office/officeart/2005/8/layout/vList2"/>
    <dgm:cxn modelId="{7FF1CDCF-B474-489F-B342-9F50349098A8}" type="presParOf" srcId="{77603170-3662-48E0-9ACB-432A01EBF504}" destId="{E3CB2A01-8C43-46F4-A6BE-4D5CF5765CD7}" srcOrd="6" destOrd="0" presId="urn:microsoft.com/office/officeart/2005/8/layout/vList2"/>
    <dgm:cxn modelId="{EE83CB74-3BD7-4CD6-B347-2112BE205FED}" type="presParOf" srcId="{77603170-3662-48E0-9ACB-432A01EBF504}" destId="{23B74EE2-A3A5-4320-96F7-2A21FCF682FE}" srcOrd="7" destOrd="0" presId="urn:microsoft.com/office/officeart/2005/8/layout/vList2"/>
    <dgm:cxn modelId="{2D82CD88-692B-478F-889D-A9BFC5809746}" type="presParOf" srcId="{77603170-3662-48E0-9ACB-432A01EBF504}" destId="{2DB06C88-E0DB-4C46-A35C-EE97F6BAC4AF}" srcOrd="8" destOrd="0" presId="urn:microsoft.com/office/officeart/2005/8/layout/vList2"/>
    <dgm:cxn modelId="{6AAEC51F-E586-41D2-8C92-886034CE4200}" type="presParOf" srcId="{77603170-3662-48E0-9ACB-432A01EBF504}" destId="{D4FDF010-F019-4495-9801-D63EDF9164C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59604F3B-FF89-485A-9E78-BF3C7442C234}" type="presOf" srcId="{E04175F1-0C92-8541-854B-2E1312EE0784}" destId="{C81E686A-1377-1243-8C24-AFF6039A8049}" srcOrd="1"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D3D4D2F3-F6E6-4471-BCA3-656BE04D0708}" type="presOf" srcId="{C361CE96-BF91-914A-8D61-640FB202B874}" destId="{7E9B7F6D-DFCC-3D41-B524-2A7754351B9A}" srcOrd="1" destOrd="0" presId="urn:microsoft.com/office/officeart/2005/8/layout/process1"/>
    <dgm:cxn modelId="{28FFA959-BA89-411B-8AE4-2507D6108634}" type="presOf" srcId="{0EA34819-AB63-FD47-AA2A-8DF7C80A33E6}" destId="{47CDE8AF-ED2F-0D40-AB59-228BFC6ABB4B}" srcOrd="0" destOrd="0" presId="urn:microsoft.com/office/officeart/2005/8/layout/process1"/>
    <dgm:cxn modelId="{47C698BB-60C3-4892-AA60-B4F409F917D2}" type="presOf" srcId="{5054FA11-A990-5A47-B1B4-225D0EF003A8}" destId="{F754AB20-C932-C34F-9FB1-9305DF5F73A9}" srcOrd="0" destOrd="0" presId="urn:microsoft.com/office/officeart/2005/8/layout/process1"/>
    <dgm:cxn modelId="{A9224CBB-F66C-4031-8CC6-7C33CAECB9F7}" type="presOf" srcId="{0EA34819-AB63-FD47-AA2A-8DF7C80A33E6}" destId="{19B58260-F587-3C4B-B2C0-B51B9C72A0D4}" srcOrd="1" destOrd="0" presId="urn:microsoft.com/office/officeart/2005/8/layout/process1"/>
    <dgm:cxn modelId="{75E381DF-7180-4E83-A91D-4BBEBE029E58}" type="presOf" srcId="{1EF46CAD-2E02-4D5D-A901-A8E8072159D1}" destId="{66B915F3-A97F-495F-AD75-B65E6F650730}" srcOrd="1" destOrd="0" presId="urn:microsoft.com/office/officeart/2005/8/layout/process1"/>
    <dgm:cxn modelId="{708EA4FE-D63C-4058-B88E-E326887B0C86}" type="presOf" srcId="{1EF46CAD-2E02-4D5D-A901-A8E8072159D1}" destId="{98A2E05D-E3A4-4353-BCB3-A78FBCDF1776}"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FFC56CA5-5A84-4D96-B7B6-51DF81EE91B9}" type="presOf" srcId="{C16031B5-D7CA-43D2-8C65-55C92DB9EB8B}" destId="{71BF4B94-0313-41A3-B13C-95BE73B7EACA}" srcOrd="0" destOrd="0" presId="urn:microsoft.com/office/officeart/2005/8/layout/process1"/>
    <dgm:cxn modelId="{B61AF0BB-BDDE-4CA5-8AAE-43C6B92CB6B0}" type="presOf" srcId="{8254B634-E7A0-EC4F-89F3-B3E9463F7939}" destId="{D761D0DA-2DC1-5644-99BC-4A0182AE53BD}" srcOrd="0" destOrd="0" presId="urn:microsoft.com/office/officeart/2005/8/layout/process1"/>
    <dgm:cxn modelId="{50290D12-D942-4615-975E-C99EF06B79BF}" type="presOf" srcId="{3D2078ED-DCCE-644A-9E2F-201EB85586AB}" destId="{C62C1A73-6D55-E842-9FA4-26749F2D258D}" srcOrd="0" destOrd="0" presId="urn:microsoft.com/office/officeart/2005/8/layout/process1"/>
    <dgm:cxn modelId="{ACD8E3E1-AC57-4CD3-BE0D-CD9A6175CA1A}" type="presOf" srcId="{772C0A53-F088-324A-97AA-A574F3B3A0D9}" destId="{92251872-FDE4-AC49-8F14-4382C001D483}" srcOrd="0" destOrd="0" presId="urn:microsoft.com/office/officeart/2005/8/layout/process1"/>
    <dgm:cxn modelId="{4F7BD8B1-A5AC-451D-9DA0-8ADFC7F68CF3}" type="presOf" srcId="{28D512CC-05BE-E044-8C26-09CD29B2AAB0}" destId="{38E07313-51F5-8142-A6C7-A9F6B3618736}" srcOrd="0" destOrd="0" presId="urn:microsoft.com/office/officeart/2005/8/layout/process1"/>
    <dgm:cxn modelId="{55400020-C573-4E37-8007-A37F171105A6}" type="presOf" srcId="{C361CE96-BF91-914A-8D61-640FB202B874}" destId="{68D9566B-4B99-7246-9501-633B435CA56F}" srcOrd="0" destOrd="0" presId="urn:microsoft.com/office/officeart/2005/8/layout/process1"/>
    <dgm:cxn modelId="{E0E5B9D3-61DF-4179-B15F-EB2F0193DAE9}" type="presOf" srcId="{E04175F1-0C92-8541-854B-2E1312EE0784}" destId="{8615F0E3-1FA6-214B-A5BE-124BF46C7A2D}" srcOrd="0" destOrd="0" presId="urn:microsoft.com/office/officeart/2005/8/layout/process1"/>
    <dgm:cxn modelId="{D56B8806-36BE-4349-8B9C-8070BBF98858}" type="presParOf" srcId="{D761D0DA-2DC1-5644-99BC-4A0182AE53BD}" destId="{38E07313-51F5-8142-A6C7-A9F6B3618736}" srcOrd="0" destOrd="0" presId="urn:microsoft.com/office/officeart/2005/8/layout/process1"/>
    <dgm:cxn modelId="{C93404A5-CF0E-4AF2-8D53-60F34C890A3B}" type="presParOf" srcId="{D761D0DA-2DC1-5644-99BC-4A0182AE53BD}" destId="{8615F0E3-1FA6-214B-A5BE-124BF46C7A2D}" srcOrd="1" destOrd="0" presId="urn:microsoft.com/office/officeart/2005/8/layout/process1"/>
    <dgm:cxn modelId="{4912635C-FA61-40B6-B7C0-3149593B369B}" type="presParOf" srcId="{8615F0E3-1FA6-214B-A5BE-124BF46C7A2D}" destId="{C81E686A-1377-1243-8C24-AFF6039A8049}" srcOrd="0" destOrd="0" presId="urn:microsoft.com/office/officeart/2005/8/layout/process1"/>
    <dgm:cxn modelId="{5D33B429-0322-4572-8C56-705C275BF231}" type="presParOf" srcId="{D761D0DA-2DC1-5644-99BC-4A0182AE53BD}" destId="{F754AB20-C932-C34F-9FB1-9305DF5F73A9}" srcOrd="2" destOrd="0" presId="urn:microsoft.com/office/officeart/2005/8/layout/process1"/>
    <dgm:cxn modelId="{CEAD6399-41CA-4578-B019-93F31767EE88}" type="presParOf" srcId="{D761D0DA-2DC1-5644-99BC-4A0182AE53BD}" destId="{68D9566B-4B99-7246-9501-633B435CA56F}" srcOrd="3" destOrd="0" presId="urn:microsoft.com/office/officeart/2005/8/layout/process1"/>
    <dgm:cxn modelId="{7AFDB651-4FF4-43B9-A74C-D4140BFCAC18}" type="presParOf" srcId="{68D9566B-4B99-7246-9501-633B435CA56F}" destId="{7E9B7F6D-DFCC-3D41-B524-2A7754351B9A}" srcOrd="0" destOrd="0" presId="urn:microsoft.com/office/officeart/2005/8/layout/process1"/>
    <dgm:cxn modelId="{36A7F147-4F1E-4788-A222-EAF651086803}" type="presParOf" srcId="{D761D0DA-2DC1-5644-99BC-4A0182AE53BD}" destId="{71BF4B94-0313-41A3-B13C-95BE73B7EACA}" srcOrd="4" destOrd="0" presId="urn:microsoft.com/office/officeart/2005/8/layout/process1"/>
    <dgm:cxn modelId="{44E961DA-3B62-4A67-BB11-9AC5431388A2}" type="presParOf" srcId="{D761D0DA-2DC1-5644-99BC-4A0182AE53BD}" destId="{98A2E05D-E3A4-4353-BCB3-A78FBCDF1776}" srcOrd="5" destOrd="0" presId="urn:microsoft.com/office/officeart/2005/8/layout/process1"/>
    <dgm:cxn modelId="{163754B7-7F5C-4DB3-9C26-036DFA48FCAD}" type="presParOf" srcId="{98A2E05D-E3A4-4353-BCB3-A78FBCDF1776}" destId="{66B915F3-A97F-495F-AD75-B65E6F650730}" srcOrd="0" destOrd="0" presId="urn:microsoft.com/office/officeart/2005/8/layout/process1"/>
    <dgm:cxn modelId="{5ED6D201-8580-4FAA-B032-BF31CF03F996}" type="presParOf" srcId="{D761D0DA-2DC1-5644-99BC-4A0182AE53BD}" destId="{92251872-FDE4-AC49-8F14-4382C001D483}" srcOrd="6" destOrd="0" presId="urn:microsoft.com/office/officeart/2005/8/layout/process1"/>
    <dgm:cxn modelId="{894B07B8-2238-4EE7-9CB4-79A451910EF9}" type="presParOf" srcId="{D761D0DA-2DC1-5644-99BC-4A0182AE53BD}" destId="{47CDE8AF-ED2F-0D40-AB59-228BFC6ABB4B}" srcOrd="7" destOrd="0" presId="urn:microsoft.com/office/officeart/2005/8/layout/process1"/>
    <dgm:cxn modelId="{84E0937B-BC12-41F2-BB23-E659A584AEB1}" type="presParOf" srcId="{47CDE8AF-ED2F-0D40-AB59-228BFC6ABB4B}" destId="{19B58260-F587-3C4B-B2C0-B51B9C72A0D4}" srcOrd="0" destOrd="0" presId="urn:microsoft.com/office/officeart/2005/8/layout/process1"/>
    <dgm:cxn modelId="{F55BC4AD-7242-4FE0-8523-6C08A538D8BB}"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5A56F509-B0B9-4E90-BA39-62BAF21B9E7D}" type="presOf" srcId="{E04175F1-0C92-8541-854B-2E1312EE0784}" destId="{8615F0E3-1FA6-214B-A5BE-124BF46C7A2D}" srcOrd="0" destOrd="0" presId="urn:microsoft.com/office/officeart/2005/8/layout/process1"/>
    <dgm:cxn modelId="{5616F238-54E9-42EC-A083-8EFEBC541F02}" type="presOf" srcId="{1EF46CAD-2E02-4D5D-A901-A8E8072159D1}" destId="{66B915F3-A97F-495F-AD75-B65E6F650730}" srcOrd="1" destOrd="0" presId="urn:microsoft.com/office/officeart/2005/8/layout/process1"/>
    <dgm:cxn modelId="{956EF250-26C8-43D2-91CD-493ED704456F}" type="presOf" srcId="{28D512CC-05BE-E044-8C26-09CD29B2AAB0}" destId="{38E07313-51F5-8142-A6C7-A9F6B3618736}" srcOrd="0" destOrd="0" presId="urn:microsoft.com/office/officeart/2005/8/layout/process1"/>
    <dgm:cxn modelId="{E57DA6D2-857E-4A81-9D51-EC4A36B51C59}" type="presOf" srcId="{5054FA11-A990-5A47-B1B4-225D0EF003A8}" destId="{F754AB20-C932-C34F-9FB1-9305DF5F73A9}" srcOrd="0" destOrd="0" presId="urn:microsoft.com/office/officeart/2005/8/layout/process1"/>
    <dgm:cxn modelId="{B2CB7046-02EC-4B37-A00A-D476CACC2902}" type="presOf" srcId="{772C0A53-F088-324A-97AA-A574F3B3A0D9}" destId="{92251872-FDE4-AC49-8F14-4382C001D483}" srcOrd="0" destOrd="0" presId="urn:microsoft.com/office/officeart/2005/8/layout/process1"/>
    <dgm:cxn modelId="{C100E8AB-2C5D-4B59-9B77-3B3B038D1EA6}" type="presOf" srcId="{0EA34819-AB63-FD47-AA2A-8DF7C80A33E6}" destId="{47CDE8AF-ED2F-0D40-AB59-228BFC6ABB4B}" srcOrd="0" destOrd="0" presId="urn:microsoft.com/office/officeart/2005/8/layout/process1"/>
    <dgm:cxn modelId="{94081D96-CFB1-4051-AAF3-BB2194438601}" type="presOf" srcId="{E04175F1-0C92-8541-854B-2E1312EE0784}" destId="{C81E686A-1377-1243-8C24-AFF6039A8049}" srcOrd="1"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68326477-6D41-43AA-B773-F7407F582A4B}" type="presOf" srcId="{3D2078ED-DCCE-644A-9E2F-201EB85586AB}" destId="{C62C1A73-6D55-E842-9FA4-26749F2D258D}" srcOrd="0" destOrd="0" presId="urn:microsoft.com/office/officeart/2005/8/layout/process1"/>
    <dgm:cxn modelId="{BE00EDD4-A13E-4DDF-A7CC-4BAC38FCD3C2}" type="presOf" srcId="{C16031B5-D7CA-43D2-8C65-55C92DB9EB8B}" destId="{71BF4B94-0313-41A3-B13C-95BE73B7EACA}"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E16859D8-149A-477F-BAAC-5C3D8C0FC9F7}" type="presOf" srcId="{C361CE96-BF91-914A-8D61-640FB202B874}" destId="{68D9566B-4B99-7246-9501-633B435CA56F}" srcOrd="0" destOrd="0" presId="urn:microsoft.com/office/officeart/2005/8/layout/process1"/>
    <dgm:cxn modelId="{9BABDD81-D026-4183-B22C-01F1AD1A2ABD}" type="presOf" srcId="{1EF46CAD-2E02-4D5D-A901-A8E8072159D1}" destId="{98A2E05D-E3A4-4353-BCB3-A78FBCDF1776}" srcOrd="0" destOrd="0" presId="urn:microsoft.com/office/officeart/2005/8/layout/process1"/>
    <dgm:cxn modelId="{B488814A-9AB7-4A5E-B0EA-7CA01CC243C9}" type="presOf" srcId="{C361CE96-BF91-914A-8D61-640FB202B874}" destId="{7E9B7F6D-DFCC-3D41-B524-2A7754351B9A}" srcOrd="1" destOrd="0" presId="urn:microsoft.com/office/officeart/2005/8/layout/process1"/>
    <dgm:cxn modelId="{73EBAA11-A94C-4510-8B7B-F44DC8E37DAE}" type="presOf" srcId="{0EA34819-AB63-FD47-AA2A-8DF7C80A33E6}" destId="{19B58260-F587-3C4B-B2C0-B51B9C72A0D4}" srcOrd="1" destOrd="0" presId="urn:microsoft.com/office/officeart/2005/8/layout/process1"/>
    <dgm:cxn modelId="{9A366C9B-9B1B-4AB2-8A6A-2D36BC938B4D}" type="presOf" srcId="{8254B634-E7A0-EC4F-89F3-B3E9463F7939}" destId="{D761D0DA-2DC1-5644-99BC-4A0182AE53BD}" srcOrd="0" destOrd="0" presId="urn:microsoft.com/office/officeart/2005/8/layout/process1"/>
    <dgm:cxn modelId="{73E98B9C-6F81-4C09-A2B2-F303373C69EA}" type="presParOf" srcId="{D761D0DA-2DC1-5644-99BC-4A0182AE53BD}" destId="{38E07313-51F5-8142-A6C7-A9F6B3618736}" srcOrd="0" destOrd="0" presId="urn:microsoft.com/office/officeart/2005/8/layout/process1"/>
    <dgm:cxn modelId="{03B4945B-4E72-4F4D-A3D7-4934BE336909}" type="presParOf" srcId="{D761D0DA-2DC1-5644-99BC-4A0182AE53BD}" destId="{8615F0E3-1FA6-214B-A5BE-124BF46C7A2D}" srcOrd="1" destOrd="0" presId="urn:microsoft.com/office/officeart/2005/8/layout/process1"/>
    <dgm:cxn modelId="{BE11D32E-CF00-496E-81F8-706AC2C216CD}" type="presParOf" srcId="{8615F0E3-1FA6-214B-A5BE-124BF46C7A2D}" destId="{C81E686A-1377-1243-8C24-AFF6039A8049}" srcOrd="0" destOrd="0" presId="urn:microsoft.com/office/officeart/2005/8/layout/process1"/>
    <dgm:cxn modelId="{5F1A2AB7-2967-44AF-89DC-BD341CEBC9D6}" type="presParOf" srcId="{D761D0DA-2DC1-5644-99BC-4A0182AE53BD}" destId="{F754AB20-C932-C34F-9FB1-9305DF5F73A9}" srcOrd="2" destOrd="0" presId="urn:microsoft.com/office/officeart/2005/8/layout/process1"/>
    <dgm:cxn modelId="{7FD6E062-2894-4481-87CD-78DA56A6F0BB}" type="presParOf" srcId="{D761D0DA-2DC1-5644-99BC-4A0182AE53BD}" destId="{68D9566B-4B99-7246-9501-633B435CA56F}" srcOrd="3" destOrd="0" presId="urn:microsoft.com/office/officeart/2005/8/layout/process1"/>
    <dgm:cxn modelId="{5B65C7AF-017B-479E-8801-047CFB1B95C9}" type="presParOf" srcId="{68D9566B-4B99-7246-9501-633B435CA56F}" destId="{7E9B7F6D-DFCC-3D41-B524-2A7754351B9A}" srcOrd="0" destOrd="0" presId="urn:microsoft.com/office/officeart/2005/8/layout/process1"/>
    <dgm:cxn modelId="{95D785E0-1C5F-4D66-A5E6-95E60DBBB5DB}" type="presParOf" srcId="{D761D0DA-2DC1-5644-99BC-4A0182AE53BD}" destId="{71BF4B94-0313-41A3-B13C-95BE73B7EACA}" srcOrd="4" destOrd="0" presId="urn:microsoft.com/office/officeart/2005/8/layout/process1"/>
    <dgm:cxn modelId="{A866C019-0A90-478A-84EA-73E13C4A9206}" type="presParOf" srcId="{D761D0DA-2DC1-5644-99BC-4A0182AE53BD}" destId="{98A2E05D-E3A4-4353-BCB3-A78FBCDF1776}" srcOrd="5" destOrd="0" presId="urn:microsoft.com/office/officeart/2005/8/layout/process1"/>
    <dgm:cxn modelId="{DF04042D-F820-416C-82D8-C035C0DA219F}" type="presParOf" srcId="{98A2E05D-E3A4-4353-BCB3-A78FBCDF1776}" destId="{66B915F3-A97F-495F-AD75-B65E6F650730}" srcOrd="0" destOrd="0" presId="urn:microsoft.com/office/officeart/2005/8/layout/process1"/>
    <dgm:cxn modelId="{568AD0AE-E024-4DC0-9A5B-D94E6A08CD8F}" type="presParOf" srcId="{D761D0DA-2DC1-5644-99BC-4A0182AE53BD}" destId="{92251872-FDE4-AC49-8F14-4382C001D483}" srcOrd="6" destOrd="0" presId="urn:microsoft.com/office/officeart/2005/8/layout/process1"/>
    <dgm:cxn modelId="{348DCA2B-50E0-474A-9D15-1DDBFEB11A9C}" type="presParOf" srcId="{D761D0DA-2DC1-5644-99BC-4A0182AE53BD}" destId="{47CDE8AF-ED2F-0D40-AB59-228BFC6ABB4B}" srcOrd="7" destOrd="0" presId="urn:microsoft.com/office/officeart/2005/8/layout/process1"/>
    <dgm:cxn modelId="{74EB60BF-D344-415B-9DBA-784657D9B23B}" type="presParOf" srcId="{47CDE8AF-ED2F-0D40-AB59-228BFC6ABB4B}" destId="{19B58260-F587-3C4B-B2C0-B51B9C72A0D4}" srcOrd="0" destOrd="0" presId="urn:microsoft.com/office/officeart/2005/8/layout/process1"/>
    <dgm:cxn modelId="{3EF6901D-7DB1-43ED-AAE8-2D50D770E9AF}"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15228DE0-0B99-284C-B286-E8EA12165A78}">
      <dgm:prSet phldrT="[Text]"/>
      <dgm:spPr>
        <a:solidFill>
          <a:schemeClr val="accent1"/>
        </a:solidFill>
      </dgm:spPr>
      <dgm:t>
        <a:bodyPr/>
        <a:lstStyle/>
        <a:p>
          <a:r>
            <a:rPr lang="en-US" b="1" dirty="0" smtClean="0">
              <a:latin typeface="+mj-lt"/>
            </a:rPr>
            <a:t>Motivation</a:t>
          </a:r>
          <a:endParaRPr lang="en-US" b="1" dirty="0">
            <a:latin typeface="+mj-lt"/>
          </a:endParaRPr>
        </a:p>
      </dgm:t>
    </dgm:pt>
    <dgm:pt modelId="{0544A900-4661-4C4B-8C63-32583671DBEF}" type="sibTrans" cxnId="{9D945660-91BC-834B-A02D-F64AB627A573}">
      <dgm:prSet/>
      <dgm:spPr/>
      <dgm:t>
        <a:bodyPr/>
        <a:lstStyle/>
        <a:p>
          <a:endParaRPr lang="en-US">
            <a:latin typeface="+mj-lt"/>
          </a:endParaRPr>
        </a:p>
      </dgm:t>
    </dgm:pt>
    <dgm:pt modelId="{4B0D142C-8F01-9C4A-880F-1F0074701B1C}" type="parTrans" cxnId="{9D945660-91BC-834B-A02D-F64AB627A573}">
      <dgm:prSet/>
      <dgm:spPr/>
      <dgm:t>
        <a:bodyPr/>
        <a:lstStyle/>
        <a:p>
          <a:endParaRPr lang="en-US">
            <a:latin typeface="+mj-lt"/>
          </a:endParaRPr>
        </a:p>
      </dgm:t>
    </dgm:pt>
    <dgm:pt modelId="{28D512CC-05BE-E044-8C26-09CD29B2AAB0}">
      <dgm:prSet phldrT="[Text]"/>
      <dgm:spPr/>
      <dgm:t>
        <a:bodyPr/>
        <a:lstStyle/>
        <a:p>
          <a:r>
            <a:rPr lang="en-US" dirty="0" smtClean="0">
              <a:latin typeface="+mj-lt"/>
            </a:rPr>
            <a:t>Problem</a:t>
          </a:r>
          <a:endParaRPr lang="en-US" dirty="0">
            <a:latin typeface="+mj-lt"/>
          </a:endParaRPr>
        </a:p>
      </dgm:t>
    </dgm:pt>
    <dgm:pt modelId="{E04175F1-0C92-8541-854B-2E1312EE0784}" type="sibTrans" cxnId="{8F83D439-3A3D-804F-AC18-9EF5EC8C84F8}">
      <dgm:prSet/>
      <dgm:spPr/>
      <dgm:t>
        <a:bodyPr/>
        <a:lstStyle/>
        <a:p>
          <a:endParaRPr lang="en-US">
            <a:latin typeface="+mj-lt"/>
          </a:endParaRPr>
        </a:p>
      </dgm:t>
    </dgm:pt>
    <dgm:pt modelId="{F9C2487A-57F8-2C4E-903F-37455B796056}" type="parTrans" cxnId="{8F83D439-3A3D-804F-AC18-9EF5EC8C84F8}">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99B41EF-EE46-C849-81A0-8A7547B51999}" type="sibTrans" cxnId="{E82865B2-E96A-1246-98B6-8DE6C8C832FD}">
      <dgm:prSet/>
      <dgm:spPr/>
      <dgm:t>
        <a:bodyPr/>
        <a:lstStyle/>
        <a:p>
          <a:endParaRPr lang="en-US">
            <a:latin typeface="+mj-lt"/>
          </a:endParaRPr>
        </a:p>
      </dgm:t>
    </dgm:pt>
    <dgm:pt modelId="{DB201FAB-E5FD-A445-8134-A9B1F1278570}" type="parTrans" cxnId="{E82865B2-E96A-1246-98B6-8DE6C8C832FD}">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EA34819-AB63-FD47-AA2A-8DF7C80A33E6}" type="sibTrans" cxnId="{8BF76F9F-FF1D-A542-B282-75B053F21235}">
      <dgm:prSet/>
      <dgm:spPr/>
      <dgm:t>
        <a:bodyPr/>
        <a:lstStyle/>
        <a:p>
          <a:endParaRPr lang="en-US">
            <a:latin typeface="+mj-lt"/>
          </a:endParaRPr>
        </a:p>
      </dgm:t>
    </dgm:pt>
    <dgm:pt modelId="{0C6AE0A8-E094-6947-B942-B34FEA79DE87}" type="parTrans" cxnId="{8BF76F9F-FF1D-A542-B282-75B053F21235}">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C361CE96-BF91-914A-8D61-640FB202B874}" type="sibTrans" cxnId="{8B94D2EE-8B1C-3C49-8AD2-8928D81AA86E}">
      <dgm:prSet/>
      <dgm:spPr/>
      <dgm:t>
        <a:bodyPr/>
        <a:lstStyle/>
        <a:p>
          <a:endParaRPr lang="en-US">
            <a:latin typeface="+mj-lt"/>
          </a:endParaRPr>
        </a:p>
      </dgm:t>
    </dgm:pt>
    <dgm:pt modelId="{1384B49E-3E45-A243-835B-408111074686}" type="parTrans" cxnId="{8B94D2EE-8B1C-3C49-8AD2-8928D81AA86E}">
      <dgm:prSet/>
      <dgm:spPr/>
      <dgm:t>
        <a:bodyPr/>
        <a:lstStyle/>
        <a:p>
          <a:endParaRPr lang="en-US">
            <a:latin typeface="+mj-lt"/>
          </a:endParaRPr>
        </a:p>
      </dgm:t>
    </dgm:pt>
    <dgm:pt modelId="{D761D0DA-2DC1-5644-99BC-4A0182AE53BD}" type="pres">
      <dgm:prSet presAssocID="{8254B634-E7A0-EC4F-89F3-B3E9463F7939}" presName="Name0" presStyleCnt="0">
        <dgm:presLayoutVars>
          <dgm:dir/>
          <dgm:resizeHandles val="exact"/>
        </dgm:presLayoutVars>
      </dgm:prSet>
      <dgm:spPr/>
    </dgm:pt>
    <dgm:pt modelId="{9FE21E73-64E5-B944-BAC1-F21D0C1580A8}" type="pres">
      <dgm:prSet presAssocID="{15228DE0-0B99-284C-B286-E8EA12165A78}" presName="node" presStyleLbl="node1" presStyleIdx="0" presStyleCnt="5">
        <dgm:presLayoutVars>
          <dgm:bulletEnabled val="1"/>
        </dgm:presLayoutVars>
      </dgm:prSet>
      <dgm:spPr/>
      <dgm:t>
        <a:bodyPr/>
        <a:lstStyle/>
        <a:p>
          <a:endParaRPr lang="en-US"/>
        </a:p>
      </dgm:t>
    </dgm:pt>
    <dgm:pt modelId="{9347874D-D32F-2E4D-952B-B84FCF13786D}" type="pres">
      <dgm:prSet presAssocID="{0544A900-4661-4C4B-8C63-32583671DBEF}" presName="sibTrans" presStyleLbl="sibTrans2D1" presStyleIdx="0" presStyleCnt="4"/>
      <dgm:spPr/>
      <dgm:t>
        <a:bodyPr/>
        <a:lstStyle/>
        <a:p>
          <a:endParaRPr lang="en-US"/>
        </a:p>
      </dgm:t>
    </dgm:pt>
    <dgm:pt modelId="{43BED50A-21A5-464E-B4B0-ACD136B5F42F}" type="pres">
      <dgm:prSet presAssocID="{0544A900-4661-4C4B-8C63-32583671DBEF}" presName="connectorText" presStyleLbl="sibTrans2D1" presStyleIdx="0" presStyleCnt="4"/>
      <dgm:spPr/>
      <dgm:t>
        <a:bodyPr/>
        <a:lstStyle/>
        <a:p>
          <a:endParaRPr lang="en-US"/>
        </a:p>
      </dgm:t>
    </dgm:pt>
    <dgm:pt modelId="{38E07313-51F5-8142-A6C7-A9F6B3618736}" type="pres">
      <dgm:prSet presAssocID="{28D512CC-05BE-E044-8C26-09CD29B2AAB0}" presName="node" presStyleLbl="node1" presStyleIdx="1"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1" presStyleCnt="4"/>
      <dgm:spPr/>
      <dgm:t>
        <a:bodyPr/>
        <a:lstStyle/>
        <a:p>
          <a:endParaRPr lang="en-US"/>
        </a:p>
      </dgm:t>
    </dgm:pt>
    <dgm:pt modelId="{C81E686A-1377-1243-8C24-AFF6039A8049}" type="pres">
      <dgm:prSet presAssocID="{E04175F1-0C92-8541-854B-2E1312EE0784}"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CDC73BBC-9B6A-453A-B5E6-926A8BEBBCB3}" type="presOf" srcId="{8254B634-E7A0-EC4F-89F3-B3E9463F7939}" destId="{D761D0DA-2DC1-5644-99BC-4A0182AE53BD}" srcOrd="0" destOrd="0" presId="urn:microsoft.com/office/officeart/2005/8/layout/process1"/>
    <dgm:cxn modelId="{8F83D439-3A3D-804F-AC18-9EF5EC8C84F8}" srcId="{8254B634-E7A0-EC4F-89F3-B3E9463F7939}" destId="{28D512CC-05BE-E044-8C26-09CD29B2AAB0}" srcOrd="1" destOrd="0" parTransId="{F9C2487A-57F8-2C4E-903F-37455B796056}" sibTransId="{E04175F1-0C92-8541-854B-2E1312EE0784}"/>
    <dgm:cxn modelId="{A3E0DCCE-7B00-432B-B9DA-190E18ACE78B}" type="presOf" srcId="{28D512CC-05BE-E044-8C26-09CD29B2AAB0}" destId="{38E07313-51F5-8142-A6C7-A9F6B3618736}" srcOrd="0" destOrd="0" presId="urn:microsoft.com/office/officeart/2005/8/layout/process1"/>
    <dgm:cxn modelId="{637754E6-4006-4CEA-B9D2-96C3C13AC470}" type="presOf" srcId="{0544A900-4661-4C4B-8C63-32583671DBEF}" destId="{43BED50A-21A5-464E-B4B0-ACD136B5F42F}" srcOrd="1" destOrd="0" presId="urn:microsoft.com/office/officeart/2005/8/layout/process1"/>
    <dgm:cxn modelId="{2FFE0848-B638-488C-9AD6-280A64EC7CF5}" type="presOf" srcId="{E04175F1-0C92-8541-854B-2E1312EE0784}" destId="{C81E686A-1377-1243-8C24-AFF6039A8049}" srcOrd="1" destOrd="0" presId="urn:microsoft.com/office/officeart/2005/8/layout/process1"/>
    <dgm:cxn modelId="{8039BECE-5288-49D5-965E-ACC7FF360BA4}" type="presOf" srcId="{0EA34819-AB63-FD47-AA2A-8DF7C80A33E6}" destId="{19B58260-F587-3C4B-B2C0-B51B9C72A0D4}" srcOrd="1" destOrd="0" presId="urn:microsoft.com/office/officeart/2005/8/layout/process1"/>
    <dgm:cxn modelId="{62CD0BB5-747B-474C-9716-C3125BFEED53}" type="presOf" srcId="{5054FA11-A990-5A47-B1B4-225D0EF003A8}" destId="{F754AB20-C932-C34F-9FB1-9305DF5F73A9}" srcOrd="0" destOrd="0" presId="urn:microsoft.com/office/officeart/2005/8/layout/process1"/>
    <dgm:cxn modelId="{4EA25759-CCA0-46A8-B4B0-FDF0B2A2D33E}" type="presOf" srcId="{772C0A53-F088-324A-97AA-A574F3B3A0D9}" destId="{92251872-FDE4-AC49-8F14-4382C001D483}" srcOrd="0" destOrd="0" presId="urn:microsoft.com/office/officeart/2005/8/layout/process1"/>
    <dgm:cxn modelId="{ADCC6AF7-EF36-46AC-A087-576FA58A48FD}" type="presOf" srcId="{E04175F1-0C92-8541-854B-2E1312EE0784}" destId="{8615F0E3-1FA6-214B-A5BE-124BF46C7A2D}" srcOrd="0" destOrd="0" presId="urn:microsoft.com/office/officeart/2005/8/layout/process1"/>
    <dgm:cxn modelId="{1B069E3E-FA18-4D57-BC3D-5BF5A29B27BE}" type="presOf" srcId="{15228DE0-0B99-284C-B286-E8EA12165A78}" destId="{9FE21E73-64E5-B944-BAC1-F21D0C1580A8}"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2" destOrd="0" parTransId="{1384B49E-3E45-A243-835B-408111074686}" sibTransId="{C361CE96-BF91-914A-8D61-640FB202B874}"/>
    <dgm:cxn modelId="{105986C8-77C9-4BBA-B272-A39B0CA949A8}" type="presOf" srcId="{0EA34819-AB63-FD47-AA2A-8DF7C80A33E6}" destId="{47CDE8AF-ED2F-0D40-AB59-228BFC6ABB4B}" srcOrd="0" destOrd="0" presId="urn:microsoft.com/office/officeart/2005/8/layout/process1"/>
    <dgm:cxn modelId="{9D945660-91BC-834B-A02D-F64AB627A573}" srcId="{8254B634-E7A0-EC4F-89F3-B3E9463F7939}" destId="{15228DE0-0B99-284C-B286-E8EA12165A78}" srcOrd="0" destOrd="0" parTransId="{4B0D142C-8F01-9C4A-880F-1F0074701B1C}" sibTransId="{0544A900-4661-4C4B-8C63-32583671DBEF}"/>
    <dgm:cxn modelId="{37B83E4F-668D-4D64-B64B-8C4C0C2C584B}" type="presOf" srcId="{C361CE96-BF91-914A-8D61-640FB202B874}" destId="{7E9B7F6D-DFCC-3D41-B524-2A7754351B9A}" srcOrd="1" destOrd="0" presId="urn:microsoft.com/office/officeart/2005/8/layout/process1"/>
    <dgm:cxn modelId="{1AC2C7A7-436D-48B3-9C0C-7020A2594CBF}" type="presOf" srcId="{C361CE96-BF91-914A-8D61-640FB202B874}" destId="{68D9566B-4B99-7246-9501-633B435CA56F}" srcOrd="0" destOrd="0" presId="urn:microsoft.com/office/officeart/2005/8/layout/process1"/>
    <dgm:cxn modelId="{36D1918C-E52F-42AD-B9B0-EF130E5BD8B3}" type="presOf" srcId="{0544A900-4661-4C4B-8C63-32583671DBEF}" destId="{9347874D-D32F-2E4D-952B-B84FCF13786D}" srcOrd="0" destOrd="0" presId="urn:microsoft.com/office/officeart/2005/8/layout/process1"/>
    <dgm:cxn modelId="{F572BF79-875A-4939-90B6-4B3755AD49EE}" type="presOf" srcId="{3D2078ED-DCCE-644A-9E2F-201EB85586AB}" destId="{C62C1A73-6D55-E842-9FA4-26749F2D258D}" srcOrd="0" destOrd="0" presId="urn:microsoft.com/office/officeart/2005/8/layout/process1"/>
    <dgm:cxn modelId="{A4DBBB07-A974-408C-A97C-11523E6DA357}" type="presParOf" srcId="{D761D0DA-2DC1-5644-99BC-4A0182AE53BD}" destId="{9FE21E73-64E5-B944-BAC1-F21D0C1580A8}" srcOrd="0" destOrd="0" presId="urn:microsoft.com/office/officeart/2005/8/layout/process1"/>
    <dgm:cxn modelId="{23D37797-2F23-4309-AE94-6D72D3C4F98E}" type="presParOf" srcId="{D761D0DA-2DC1-5644-99BC-4A0182AE53BD}" destId="{9347874D-D32F-2E4D-952B-B84FCF13786D}" srcOrd="1" destOrd="0" presId="urn:microsoft.com/office/officeart/2005/8/layout/process1"/>
    <dgm:cxn modelId="{62D0097A-A9EB-480C-B7FD-C2B5DB6834A1}" type="presParOf" srcId="{9347874D-D32F-2E4D-952B-B84FCF13786D}" destId="{43BED50A-21A5-464E-B4B0-ACD136B5F42F}" srcOrd="0" destOrd="0" presId="urn:microsoft.com/office/officeart/2005/8/layout/process1"/>
    <dgm:cxn modelId="{B87D386B-70E5-434A-BB00-A7D5D741DB46}" type="presParOf" srcId="{D761D0DA-2DC1-5644-99BC-4A0182AE53BD}" destId="{38E07313-51F5-8142-A6C7-A9F6B3618736}" srcOrd="2" destOrd="0" presId="urn:microsoft.com/office/officeart/2005/8/layout/process1"/>
    <dgm:cxn modelId="{EC2F82EF-E5C4-4FB2-8480-DCDD6C55F911}" type="presParOf" srcId="{D761D0DA-2DC1-5644-99BC-4A0182AE53BD}" destId="{8615F0E3-1FA6-214B-A5BE-124BF46C7A2D}" srcOrd="3" destOrd="0" presId="urn:microsoft.com/office/officeart/2005/8/layout/process1"/>
    <dgm:cxn modelId="{31CFDD7D-2CC7-419E-A982-27A20486EFCC}" type="presParOf" srcId="{8615F0E3-1FA6-214B-A5BE-124BF46C7A2D}" destId="{C81E686A-1377-1243-8C24-AFF6039A8049}" srcOrd="0" destOrd="0" presId="urn:microsoft.com/office/officeart/2005/8/layout/process1"/>
    <dgm:cxn modelId="{CF8FCE9A-3033-489C-BDA8-4E48C5D1B425}" type="presParOf" srcId="{D761D0DA-2DC1-5644-99BC-4A0182AE53BD}" destId="{F754AB20-C932-C34F-9FB1-9305DF5F73A9}" srcOrd="4" destOrd="0" presId="urn:microsoft.com/office/officeart/2005/8/layout/process1"/>
    <dgm:cxn modelId="{F769F643-65FA-4AF9-AC28-7CE459CEE07D}" type="presParOf" srcId="{D761D0DA-2DC1-5644-99BC-4A0182AE53BD}" destId="{68D9566B-4B99-7246-9501-633B435CA56F}" srcOrd="5" destOrd="0" presId="urn:microsoft.com/office/officeart/2005/8/layout/process1"/>
    <dgm:cxn modelId="{0024973A-8478-4BD4-B99A-E4CBB1809625}" type="presParOf" srcId="{68D9566B-4B99-7246-9501-633B435CA56F}" destId="{7E9B7F6D-DFCC-3D41-B524-2A7754351B9A}" srcOrd="0" destOrd="0" presId="urn:microsoft.com/office/officeart/2005/8/layout/process1"/>
    <dgm:cxn modelId="{98876394-E0D3-4041-92EA-3064FFF0B867}" type="presParOf" srcId="{D761D0DA-2DC1-5644-99BC-4A0182AE53BD}" destId="{92251872-FDE4-AC49-8F14-4382C001D483}" srcOrd="6" destOrd="0" presId="urn:microsoft.com/office/officeart/2005/8/layout/process1"/>
    <dgm:cxn modelId="{7CCF1D10-4A28-4744-B6A2-50D2DD624A11}" type="presParOf" srcId="{D761D0DA-2DC1-5644-99BC-4A0182AE53BD}" destId="{47CDE8AF-ED2F-0D40-AB59-228BFC6ABB4B}" srcOrd="7" destOrd="0" presId="urn:microsoft.com/office/officeart/2005/8/layout/process1"/>
    <dgm:cxn modelId="{A58A0F8C-B53B-4DCB-8EA6-8BFACCCAAAC0}" type="presParOf" srcId="{47CDE8AF-ED2F-0D40-AB59-228BFC6ABB4B}" destId="{19B58260-F587-3C4B-B2C0-B51B9C72A0D4}" srcOrd="0" destOrd="0" presId="urn:microsoft.com/office/officeart/2005/8/layout/process1"/>
    <dgm:cxn modelId="{E9ECC67C-009F-4F44-A8A0-D88D07E4426A}"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DE74202B-0633-4E56-BD4D-0ADA21063720}" type="presOf" srcId="{C16031B5-D7CA-43D2-8C65-55C92DB9EB8B}" destId="{71BF4B94-0313-41A3-B13C-95BE73B7EACA}" srcOrd="0" destOrd="0" presId="urn:microsoft.com/office/officeart/2005/8/layout/process1"/>
    <dgm:cxn modelId="{E82865B2-E96A-1246-98B6-8DE6C8C832FD}" srcId="{8254B634-E7A0-EC4F-89F3-B3E9463F7939}" destId="{3D2078ED-DCCE-644A-9E2F-201EB85586AB}" srcOrd="4" destOrd="0" parTransId="{DB201FAB-E5FD-A445-8134-A9B1F1278570}" sibTransId="{D99B41EF-EE46-C849-81A0-8A7547B51999}"/>
    <dgm:cxn modelId="{7F33488D-9A5B-449B-9167-0E621621F60D}" type="presOf" srcId="{0EA34819-AB63-FD47-AA2A-8DF7C80A33E6}" destId="{19B58260-F587-3C4B-B2C0-B51B9C72A0D4}" srcOrd="1"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F515EA9A-859D-480D-8A49-D60449FB7323}" type="presOf" srcId="{C361CE96-BF91-914A-8D61-640FB202B874}" destId="{7E9B7F6D-DFCC-3D41-B524-2A7754351B9A}" srcOrd="1" destOrd="0" presId="urn:microsoft.com/office/officeart/2005/8/layout/process1"/>
    <dgm:cxn modelId="{6BF7BB78-A544-4998-8252-D071AB951A4C}" type="presOf" srcId="{28D512CC-05BE-E044-8C26-09CD29B2AAB0}" destId="{38E07313-51F5-8142-A6C7-A9F6B3618736}" srcOrd="0" destOrd="0" presId="urn:microsoft.com/office/officeart/2005/8/layout/process1"/>
    <dgm:cxn modelId="{CB3852F1-84C3-4086-8503-A92472E15059}" type="presOf" srcId="{E04175F1-0C92-8541-854B-2E1312EE0784}" destId="{8615F0E3-1FA6-214B-A5BE-124BF46C7A2D}"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F66BD52F-4589-40CA-B2D7-E55F4A05F515}" type="presOf" srcId="{C361CE96-BF91-914A-8D61-640FB202B874}" destId="{68D9566B-4B99-7246-9501-633B435CA56F}" srcOrd="0" destOrd="0" presId="urn:microsoft.com/office/officeart/2005/8/layout/process1"/>
    <dgm:cxn modelId="{23EAF672-A77C-4535-ABA6-A08D2DE98D24}" type="presOf" srcId="{8254B634-E7A0-EC4F-89F3-B3E9463F7939}" destId="{D761D0DA-2DC1-5644-99BC-4A0182AE53BD}"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FA211761-EE2D-403A-9C5A-4022A02647E5}" type="presOf" srcId="{3D2078ED-DCCE-644A-9E2F-201EB85586AB}" destId="{C62C1A73-6D55-E842-9FA4-26749F2D258D}" srcOrd="0" destOrd="0" presId="urn:microsoft.com/office/officeart/2005/8/layout/process1"/>
    <dgm:cxn modelId="{5CE9DEC2-5ADA-40CC-A822-BF500E5E7C50}" type="presOf" srcId="{5054FA11-A990-5A47-B1B4-225D0EF003A8}" destId="{F754AB20-C932-C34F-9FB1-9305DF5F73A9}" srcOrd="0" destOrd="0" presId="urn:microsoft.com/office/officeart/2005/8/layout/process1"/>
    <dgm:cxn modelId="{AC919B42-41CD-4A89-9AA4-36A2502006DB}" type="presOf" srcId="{0EA34819-AB63-FD47-AA2A-8DF7C80A33E6}" destId="{47CDE8AF-ED2F-0D40-AB59-228BFC6ABB4B}" srcOrd="0" destOrd="0" presId="urn:microsoft.com/office/officeart/2005/8/layout/process1"/>
    <dgm:cxn modelId="{72D89D39-C08E-47A4-87C6-BF875EA16B26}" type="presOf" srcId="{1EF46CAD-2E02-4D5D-A901-A8E8072159D1}" destId="{98A2E05D-E3A4-4353-BCB3-A78FBCDF1776}" srcOrd="0" destOrd="0" presId="urn:microsoft.com/office/officeart/2005/8/layout/process1"/>
    <dgm:cxn modelId="{1B2D623A-F6B1-48EC-BC35-5B5A711C7013}" type="presOf" srcId="{1EF46CAD-2E02-4D5D-A901-A8E8072159D1}" destId="{66B915F3-A97F-495F-AD75-B65E6F650730}" srcOrd="1" destOrd="0" presId="urn:microsoft.com/office/officeart/2005/8/layout/process1"/>
    <dgm:cxn modelId="{21DFBD07-344F-4D07-8B93-D68AE6D7C761}" type="presOf" srcId="{772C0A53-F088-324A-97AA-A574F3B3A0D9}" destId="{92251872-FDE4-AC49-8F14-4382C001D483}" srcOrd="0" destOrd="0" presId="urn:microsoft.com/office/officeart/2005/8/layout/process1"/>
    <dgm:cxn modelId="{69AC278F-32D9-4C23-A0CA-28A8D4585BB0}" type="presOf" srcId="{E04175F1-0C92-8541-854B-2E1312EE0784}" destId="{C81E686A-1377-1243-8C24-AFF6039A8049}" srcOrd="1" destOrd="0" presId="urn:microsoft.com/office/officeart/2005/8/layout/process1"/>
    <dgm:cxn modelId="{14C6783E-258E-4FD9-9387-AA9293931DAE}" type="presParOf" srcId="{D761D0DA-2DC1-5644-99BC-4A0182AE53BD}" destId="{38E07313-51F5-8142-A6C7-A9F6B3618736}" srcOrd="0" destOrd="0" presId="urn:microsoft.com/office/officeart/2005/8/layout/process1"/>
    <dgm:cxn modelId="{429D530B-05EF-4BD8-8FA9-3DE80C3FE0F7}" type="presParOf" srcId="{D761D0DA-2DC1-5644-99BC-4A0182AE53BD}" destId="{8615F0E3-1FA6-214B-A5BE-124BF46C7A2D}" srcOrd="1" destOrd="0" presId="urn:microsoft.com/office/officeart/2005/8/layout/process1"/>
    <dgm:cxn modelId="{15A1D41B-6F28-42AD-BF3D-B6CCEC542168}" type="presParOf" srcId="{8615F0E3-1FA6-214B-A5BE-124BF46C7A2D}" destId="{C81E686A-1377-1243-8C24-AFF6039A8049}" srcOrd="0" destOrd="0" presId="urn:microsoft.com/office/officeart/2005/8/layout/process1"/>
    <dgm:cxn modelId="{7CCA3DD5-9734-4762-8224-EA52296C90A5}" type="presParOf" srcId="{D761D0DA-2DC1-5644-99BC-4A0182AE53BD}" destId="{F754AB20-C932-C34F-9FB1-9305DF5F73A9}" srcOrd="2" destOrd="0" presId="urn:microsoft.com/office/officeart/2005/8/layout/process1"/>
    <dgm:cxn modelId="{303D18E0-C27A-4C7E-A720-838F43E99E5F}" type="presParOf" srcId="{D761D0DA-2DC1-5644-99BC-4A0182AE53BD}" destId="{68D9566B-4B99-7246-9501-633B435CA56F}" srcOrd="3" destOrd="0" presId="urn:microsoft.com/office/officeart/2005/8/layout/process1"/>
    <dgm:cxn modelId="{0765DC50-EDEE-4B95-BCDE-078462858A51}" type="presParOf" srcId="{68D9566B-4B99-7246-9501-633B435CA56F}" destId="{7E9B7F6D-DFCC-3D41-B524-2A7754351B9A}" srcOrd="0" destOrd="0" presId="urn:microsoft.com/office/officeart/2005/8/layout/process1"/>
    <dgm:cxn modelId="{0F80FC9D-F333-486A-9769-F73124EFECF0}" type="presParOf" srcId="{D761D0DA-2DC1-5644-99BC-4A0182AE53BD}" destId="{71BF4B94-0313-41A3-B13C-95BE73B7EACA}" srcOrd="4" destOrd="0" presId="urn:microsoft.com/office/officeart/2005/8/layout/process1"/>
    <dgm:cxn modelId="{66FE1031-B496-432A-B579-48DA51611FB2}" type="presParOf" srcId="{D761D0DA-2DC1-5644-99BC-4A0182AE53BD}" destId="{98A2E05D-E3A4-4353-BCB3-A78FBCDF1776}" srcOrd="5" destOrd="0" presId="urn:microsoft.com/office/officeart/2005/8/layout/process1"/>
    <dgm:cxn modelId="{90D9C472-45B2-4E45-AB9B-0C99EE18CA36}" type="presParOf" srcId="{98A2E05D-E3A4-4353-BCB3-A78FBCDF1776}" destId="{66B915F3-A97F-495F-AD75-B65E6F650730}" srcOrd="0" destOrd="0" presId="urn:microsoft.com/office/officeart/2005/8/layout/process1"/>
    <dgm:cxn modelId="{EB4D526A-B008-4199-B013-890FCC3385DD}" type="presParOf" srcId="{D761D0DA-2DC1-5644-99BC-4A0182AE53BD}" destId="{92251872-FDE4-AC49-8F14-4382C001D483}" srcOrd="6" destOrd="0" presId="urn:microsoft.com/office/officeart/2005/8/layout/process1"/>
    <dgm:cxn modelId="{E8DBD13A-B640-43A9-8DAB-EA26ECA76ED8}" type="presParOf" srcId="{D761D0DA-2DC1-5644-99BC-4A0182AE53BD}" destId="{47CDE8AF-ED2F-0D40-AB59-228BFC6ABB4B}" srcOrd="7" destOrd="0" presId="urn:microsoft.com/office/officeart/2005/8/layout/process1"/>
    <dgm:cxn modelId="{1D23B7AC-0F5D-4053-B53A-9C933DF71A3F}" type="presParOf" srcId="{47CDE8AF-ED2F-0D40-AB59-228BFC6ABB4B}" destId="{19B58260-F587-3C4B-B2C0-B51B9C72A0D4}" srcOrd="0" destOrd="0" presId="urn:microsoft.com/office/officeart/2005/8/layout/process1"/>
    <dgm:cxn modelId="{0FC00C78-ABB9-4C32-B93A-9D579F425AC2}"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C16031B5-D7CA-43D2-8C65-55C92DB9EB8B}">
      <dgm:prSet phldrT="[Text]"/>
      <dgm:spPr>
        <a:solidFill>
          <a:schemeClr val="accent1"/>
        </a:solidFill>
      </dgm:spPr>
      <dgm:t>
        <a:bodyPr/>
        <a:lstStyle/>
        <a:p>
          <a:r>
            <a:rPr lang="en-US" b="1" dirty="0" smtClean="0">
              <a:latin typeface="+mj-lt"/>
            </a:rPr>
            <a:t>Design</a:t>
          </a:r>
          <a:endParaRPr lang="en-US" b="1" dirty="0">
            <a:latin typeface="+mj-lt"/>
          </a:endParaRPr>
        </a:p>
      </dgm:t>
    </dgm:pt>
    <dgm:pt modelId="{DBCEA144-BF3F-4158-A095-12F7A7A85DC0}" type="parTrans" cxnId="{FF434CB0-8642-4ECB-A2B2-2CAF68F9EBF4}">
      <dgm:prSet/>
      <dgm:spPr/>
      <dgm:t>
        <a:bodyPr/>
        <a:lstStyle/>
        <a:p>
          <a:endParaRPr lang="en-US"/>
        </a:p>
      </dgm:t>
    </dgm:pt>
    <dgm:pt modelId="{1EF46CAD-2E02-4D5D-A901-A8E8072159D1}" type="sibTrans" cxnId="{FF434CB0-8642-4ECB-A2B2-2CAF68F9EBF4}">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71BF4B94-0313-41A3-B13C-95BE73B7EACA}" type="pres">
      <dgm:prSet presAssocID="{C16031B5-D7CA-43D2-8C65-55C92DB9EB8B}" presName="node" presStyleLbl="node1" presStyleIdx="2" presStyleCnt="5">
        <dgm:presLayoutVars>
          <dgm:bulletEnabled val="1"/>
        </dgm:presLayoutVars>
      </dgm:prSet>
      <dgm:spPr/>
      <dgm:t>
        <a:bodyPr/>
        <a:lstStyle/>
        <a:p>
          <a:endParaRPr lang="en-US"/>
        </a:p>
      </dgm:t>
    </dgm:pt>
    <dgm:pt modelId="{98A2E05D-E3A4-4353-BCB3-A78FBCDF1776}" type="pres">
      <dgm:prSet presAssocID="{1EF46CAD-2E02-4D5D-A901-A8E8072159D1}" presName="sibTrans" presStyleLbl="sibTrans2D1" presStyleIdx="2" presStyleCnt="4"/>
      <dgm:spPr/>
      <dgm:t>
        <a:bodyPr/>
        <a:lstStyle/>
        <a:p>
          <a:endParaRPr lang="en-US"/>
        </a:p>
      </dgm:t>
    </dgm:pt>
    <dgm:pt modelId="{66B915F3-A97F-495F-AD75-B65E6F650730}" type="pres">
      <dgm:prSet presAssocID="{1EF46CAD-2E02-4D5D-A901-A8E8072159D1}"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DEB5B048-9D1A-4DEB-ADBF-F5AF43C85BDC}" type="presOf" srcId="{E04175F1-0C92-8541-854B-2E1312EE0784}" destId="{8615F0E3-1FA6-214B-A5BE-124BF46C7A2D}" srcOrd="0" destOrd="0" presId="urn:microsoft.com/office/officeart/2005/8/layout/process1"/>
    <dgm:cxn modelId="{C61E6271-844C-458B-B47D-A061C55198E6}" type="presOf" srcId="{0EA34819-AB63-FD47-AA2A-8DF7C80A33E6}" destId="{47CDE8AF-ED2F-0D40-AB59-228BFC6ABB4B}"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E1FE93DF-AC4B-43AC-8109-2B8CB7886F0C}" type="presOf" srcId="{0EA34819-AB63-FD47-AA2A-8DF7C80A33E6}" destId="{19B58260-F587-3C4B-B2C0-B51B9C72A0D4}" srcOrd="1" destOrd="0" presId="urn:microsoft.com/office/officeart/2005/8/layout/process1"/>
    <dgm:cxn modelId="{36A88DE0-02C6-498B-9AA3-D2AED46FE070}" type="presOf" srcId="{5054FA11-A990-5A47-B1B4-225D0EF003A8}" destId="{F754AB20-C932-C34F-9FB1-9305DF5F73A9}" srcOrd="0" destOrd="0" presId="urn:microsoft.com/office/officeart/2005/8/layout/process1"/>
    <dgm:cxn modelId="{E206279C-2545-412C-A9FB-F9D1A82C7000}" type="presOf" srcId="{3D2078ED-DCCE-644A-9E2F-201EB85586AB}" destId="{C62C1A73-6D55-E842-9FA4-26749F2D258D}" srcOrd="0" destOrd="0" presId="urn:microsoft.com/office/officeart/2005/8/layout/process1"/>
    <dgm:cxn modelId="{FEF99896-E2BA-4EA1-84CE-D61994387328}" type="presOf" srcId="{E04175F1-0C92-8541-854B-2E1312EE0784}" destId="{C81E686A-1377-1243-8C24-AFF6039A8049}" srcOrd="1" destOrd="0" presId="urn:microsoft.com/office/officeart/2005/8/layout/process1"/>
    <dgm:cxn modelId="{93DF11A1-CE3E-4CCA-B165-34286BB46239}" type="presOf" srcId="{C16031B5-D7CA-43D2-8C65-55C92DB9EB8B}" destId="{71BF4B94-0313-41A3-B13C-95BE73B7EACA}" srcOrd="0" destOrd="0" presId="urn:microsoft.com/office/officeart/2005/8/layout/process1"/>
    <dgm:cxn modelId="{FF434CB0-8642-4ECB-A2B2-2CAF68F9EBF4}" srcId="{8254B634-E7A0-EC4F-89F3-B3E9463F7939}" destId="{C16031B5-D7CA-43D2-8C65-55C92DB9EB8B}" srcOrd="2" destOrd="0" parTransId="{DBCEA144-BF3F-4158-A095-12F7A7A85DC0}" sibTransId="{1EF46CAD-2E02-4D5D-A901-A8E8072159D1}"/>
    <dgm:cxn modelId="{BE760AB5-AB34-44C1-AD91-7FA3117BF628}" type="presOf" srcId="{1EF46CAD-2E02-4D5D-A901-A8E8072159D1}" destId="{98A2E05D-E3A4-4353-BCB3-A78FBCDF1776}"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6F229A3B-B16A-4DFD-90FB-21ACD938B4E2}" type="presOf" srcId="{28D512CC-05BE-E044-8C26-09CD29B2AAB0}" destId="{38E07313-51F5-8142-A6C7-A9F6B3618736}" srcOrd="0" destOrd="0" presId="urn:microsoft.com/office/officeart/2005/8/layout/process1"/>
    <dgm:cxn modelId="{882F9167-121B-45F1-8AAB-9BF68AEC89EA}" type="presOf" srcId="{1EF46CAD-2E02-4D5D-A901-A8E8072159D1}" destId="{66B915F3-A97F-495F-AD75-B65E6F650730}" srcOrd="1" destOrd="0" presId="urn:microsoft.com/office/officeart/2005/8/layout/process1"/>
    <dgm:cxn modelId="{1F59FCD5-66F5-4F95-AC73-685009BF62E8}" type="presOf" srcId="{C361CE96-BF91-914A-8D61-640FB202B874}" destId="{68D9566B-4B99-7246-9501-633B435CA56F}" srcOrd="0" destOrd="0" presId="urn:microsoft.com/office/officeart/2005/8/layout/process1"/>
    <dgm:cxn modelId="{CD56F5BF-F606-4EC9-9B49-0CED213343B0}" type="presOf" srcId="{C361CE96-BF91-914A-8D61-640FB202B874}" destId="{7E9B7F6D-DFCC-3D41-B524-2A7754351B9A}" srcOrd="1" destOrd="0" presId="urn:microsoft.com/office/officeart/2005/8/layout/process1"/>
    <dgm:cxn modelId="{B33F357B-696F-4B90-88EE-C6E0B019DA7A}" type="presOf" srcId="{772C0A53-F088-324A-97AA-A574F3B3A0D9}" destId="{92251872-FDE4-AC49-8F14-4382C001D483}" srcOrd="0" destOrd="0" presId="urn:microsoft.com/office/officeart/2005/8/layout/process1"/>
    <dgm:cxn modelId="{554CBE6E-12D6-4F52-BBC9-D92DEECA34EB}" type="presOf" srcId="{8254B634-E7A0-EC4F-89F3-B3E9463F7939}" destId="{D761D0DA-2DC1-5644-99BC-4A0182AE53BD}" srcOrd="0" destOrd="0" presId="urn:microsoft.com/office/officeart/2005/8/layout/process1"/>
    <dgm:cxn modelId="{21387B5E-D927-435A-93A4-CBAA73E4DCD2}" type="presParOf" srcId="{D761D0DA-2DC1-5644-99BC-4A0182AE53BD}" destId="{38E07313-51F5-8142-A6C7-A9F6B3618736}" srcOrd="0" destOrd="0" presId="urn:microsoft.com/office/officeart/2005/8/layout/process1"/>
    <dgm:cxn modelId="{2292C39F-2F26-40A6-A248-5E2E7B28A400}" type="presParOf" srcId="{D761D0DA-2DC1-5644-99BC-4A0182AE53BD}" destId="{8615F0E3-1FA6-214B-A5BE-124BF46C7A2D}" srcOrd="1" destOrd="0" presId="urn:microsoft.com/office/officeart/2005/8/layout/process1"/>
    <dgm:cxn modelId="{EB2BDA8A-3D07-4B87-80FF-B5DE3F872204}" type="presParOf" srcId="{8615F0E3-1FA6-214B-A5BE-124BF46C7A2D}" destId="{C81E686A-1377-1243-8C24-AFF6039A8049}" srcOrd="0" destOrd="0" presId="urn:microsoft.com/office/officeart/2005/8/layout/process1"/>
    <dgm:cxn modelId="{0C6194FD-F3EE-4737-80EE-E00D2E652AE0}" type="presParOf" srcId="{D761D0DA-2DC1-5644-99BC-4A0182AE53BD}" destId="{F754AB20-C932-C34F-9FB1-9305DF5F73A9}" srcOrd="2" destOrd="0" presId="urn:microsoft.com/office/officeart/2005/8/layout/process1"/>
    <dgm:cxn modelId="{B34EE2EB-A4C3-4675-A265-02378BE529A4}" type="presParOf" srcId="{D761D0DA-2DC1-5644-99BC-4A0182AE53BD}" destId="{68D9566B-4B99-7246-9501-633B435CA56F}" srcOrd="3" destOrd="0" presId="urn:microsoft.com/office/officeart/2005/8/layout/process1"/>
    <dgm:cxn modelId="{89EEAFD0-BAB3-4320-A2BC-DE90E521FD3E}" type="presParOf" srcId="{68D9566B-4B99-7246-9501-633B435CA56F}" destId="{7E9B7F6D-DFCC-3D41-B524-2A7754351B9A}" srcOrd="0" destOrd="0" presId="urn:microsoft.com/office/officeart/2005/8/layout/process1"/>
    <dgm:cxn modelId="{B3C7901B-9EA8-4B31-B2B2-2824AD993395}" type="presParOf" srcId="{D761D0DA-2DC1-5644-99BC-4A0182AE53BD}" destId="{71BF4B94-0313-41A3-B13C-95BE73B7EACA}" srcOrd="4" destOrd="0" presId="urn:microsoft.com/office/officeart/2005/8/layout/process1"/>
    <dgm:cxn modelId="{7E07ADA0-A4A2-41F9-943D-79C47DD71983}" type="presParOf" srcId="{D761D0DA-2DC1-5644-99BC-4A0182AE53BD}" destId="{98A2E05D-E3A4-4353-BCB3-A78FBCDF1776}" srcOrd="5" destOrd="0" presId="urn:microsoft.com/office/officeart/2005/8/layout/process1"/>
    <dgm:cxn modelId="{858E298B-3810-4BEE-90DF-78CA976C2D36}" type="presParOf" srcId="{98A2E05D-E3A4-4353-BCB3-A78FBCDF1776}" destId="{66B915F3-A97F-495F-AD75-B65E6F650730}" srcOrd="0" destOrd="0" presId="urn:microsoft.com/office/officeart/2005/8/layout/process1"/>
    <dgm:cxn modelId="{FFD8DB92-BC44-451A-A93F-80F8E61145FF}" type="presParOf" srcId="{D761D0DA-2DC1-5644-99BC-4A0182AE53BD}" destId="{92251872-FDE4-AC49-8F14-4382C001D483}" srcOrd="6" destOrd="0" presId="urn:microsoft.com/office/officeart/2005/8/layout/process1"/>
    <dgm:cxn modelId="{AB4DAD37-7403-41C2-8426-4BC7F68E8500}" type="presParOf" srcId="{D761D0DA-2DC1-5644-99BC-4A0182AE53BD}" destId="{47CDE8AF-ED2F-0D40-AB59-228BFC6ABB4B}" srcOrd="7" destOrd="0" presId="urn:microsoft.com/office/officeart/2005/8/layout/process1"/>
    <dgm:cxn modelId="{64D62CE3-37A1-4E52-8CE6-F863682E326C}" type="presParOf" srcId="{47CDE8AF-ED2F-0D40-AB59-228BFC6ABB4B}" destId="{19B58260-F587-3C4B-B2C0-B51B9C72A0D4}" srcOrd="0" destOrd="0" presId="urn:microsoft.com/office/officeart/2005/8/layout/process1"/>
    <dgm:cxn modelId="{2F95EC51-E92E-428E-8BAF-B913A4177460}"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3B98E4-2131-41E8-809F-164C7DB495F5}">
      <dgm:prSet custT="1"/>
      <dgm:spPr/>
      <dgm:t>
        <a:bodyPr/>
        <a:lstStyle/>
        <a:p>
          <a:r>
            <a:rPr lang="en-US" sz="2400" dirty="0" smtClean="0">
              <a:solidFill>
                <a:schemeClr val="tx1"/>
              </a:solidFill>
            </a:rPr>
            <a:t>Methodology</a:t>
          </a:r>
          <a:endParaRPr lang="en-US" sz="2400" dirty="0">
            <a:solidFill>
              <a:schemeClr val="tx1"/>
            </a:solidFill>
          </a:endParaRPr>
        </a:p>
      </dgm:t>
    </dgm:pt>
    <dgm:pt modelId="{B48E3859-5F5C-4D03-A775-B507BED7957E}" type="parTrans" cxnId="{CEC4F9FE-6AC2-4762-AAE1-59B19AB16A79}">
      <dgm:prSet/>
      <dgm:spPr/>
      <dgm:t>
        <a:bodyPr/>
        <a:lstStyle/>
        <a:p>
          <a:endParaRPr lang="en-US" sz="2000"/>
        </a:p>
      </dgm:t>
    </dgm:pt>
    <dgm:pt modelId="{28B29453-05BB-44D8-8001-ED252DAA1E22}" type="sibTrans" cxnId="{CEC4F9FE-6AC2-4762-AAE1-59B19AB16A79}">
      <dgm:prSet/>
      <dgm:spPr/>
      <dgm:t>
        <a:bodyPr/>
        <a:lstStyle/>
        <a:p>
          <a:endParaRPr lang="en-US" sz="2000"/>
        </a:p>
      </dgm:t>
    </dgm:pt>
    <dgm:pt modelId="{5AFB47FF-AF21-4C75-9316-57FF809A72AC}">
      <dgm:prSet custT="1"/>
      <dgm:spPr/>
      <dgm:t>
        <a:bodyPr/>
        <a:lstStyle/>
        <a:p>
          <a:r>
            <a:rPr lang="x-none" sz="2400" dirty="0" smtClean="0">
              <a:solidFill>
                <a:schemeClr val="tx1"/>
              </a:solidFill>
            </a:rPr>
            <a:t>Ground Truth</a:t>
          </a:r>
          <a:endParaRPr lang="en-US" sz="2000" dirty="0">
            <a:solidFill>
              <a:schemeClr val="tx1"/>
            </a:solidFill>
          </a:endParaRPr>
        </a:p>
      </dgm:t>
    </dgm:pt>
    <dgm:pt modelId="{A42B9181-3FD8-45B5-8514-94C7EB6BF187}" type="parTrans" cxnId="{978BD346-D26C-40C9-B709-BF9E5CB1BD33}">
      <dgm:prSet/>
      <dgm:spPr/>
      <dgm:t>
        <a:bodyPr/>
        <a:lstStyle/>
        <a:p>
          <a:endParaRPr lang="en-US" sz="2000"/>
        </a:p>
      </dgm:t>
    </dgm:pt>
    <dgm:pt modelId="{C29D0871-EB2F-4F6F-8980-ECBDC2A9F061}" type="sibTrans" cxnId="{978BD346-D26C-40C9-B709-BF9E5CB1BD33}">
      <dgm:prSet/>
      <dgm:spPr/>
      <dgm:t>
        <a:bodyPr/>
        <a:lstStyle/>
        <a:p>
          <a:endParaRPr lang="en-US" sz="2000"/>
        </a:p>
      </dgm:t>
    </dgm:pt>
    <dgm:pt modelId="{BFB449EA-C5AF-41A5-9A03-D69148BE447F}">
      <dgm:prSet custT="1"/>
      <dgm:spPr/>
      <dgm:t>
        <a:bodyPr/>
        <a:lstStyle/>
        <a:p>
          <a:r>
            <a:rPr lang="en-US" sz="2400" dirty="0" smtClean="0"/>
            <a:t>Trace-driven comparison</a:t>
          </a:r>
          <a:endParaRPr lang="en-US" sz="2400" dirty="0"/>
        </a:p>
      </dgm:t>
    </dgm:pt>
    <dgm:pt modelId="{812F7E29-E565-44EE-A08A-A66A0524FD68}" type="parTrans" cxnId="{42ACB0DD-21EA-40AB-9E0D-963EC7CC4702}">
      <dgm:prSet/>
      <dgm:spPr/>
      <dgm:t>
        <a:bodyPr/>
        <a:lstStyle/>
        <a:p>
          <a:endParaRPr lang="en-US"/>
        </a:p>
      </dgm:t>
    </dgm:pt>
    <dgm:pt modelId="{8F617053-AAED-4E28-A627-B87D44E8646F}" type="sibTrans" cxnId="{42ACB0DD-21EA-40AB-9E0D-963EC7CC4702}">
      <dgm:prSet/>
      <dgm:spPr/>
      <dgm:t>
        <a:bodyPr/>
        <a:lstStyle/>
        <a:p>
          <a:endParaRPr lang="en-US"/>
        </a:p>
      </dgm:t>
    </dgm:pt>
    <dgm:pt modelId="{70AEE5AC-4BF0-457C-A9B7-177FC3B71E7F}">
      <dgm:prSet custT="1"/>
      <dgm:spPr/>
      <dgm:t>
        <a:bodyPr/>
        <a:lstStyle/>
        <a:p>
          <a:r>
            <a:rPr lang="en-US" sz="2400" dirty="0" smtClean="0"/>
            <a:t>U</a:t>
          </a:r>
          <a:r>
            <a:rPr lang="x-none" sz="2400" dirty="0" smtClean="0"/>
            <a:t>nder </a:t>
          </a:r>
          <a:r>
            <a:rPr lang="en-US" sz="2400" dirty="0" smtClean="0"/>
            <a:t>3 </a:t>
          </a:r>
          <a:r>
            <a:rPr lang="x-none" sz="2400" dirty="0" smtClean="0"/>
            <a:t>different circumstance</a:t>
          </a:r>
          <a:r>
            <a:rPr lang="en-US" sz="2400" dirty="0" smtClean="0"/>
            <a:t>s – Obstructed, Partially-Obstructed, Un-Obstructed --</a:t>
          </a:r>
          <a:r>
            <a:rPr lang="x-none" sz="2400" dirty="0" smtClean="0"/>
            <a:t> from GPS view</a:t>
          </a:r>
          <a:endParaRPr lang="en-US" sz="2400" dirty="0"/>
        </a:p>
      </dgm:t>
    </dgm:pt>
    <dgm:pt modelId="{0F895C6B-807F-449A-804A-23A1AD47A1BA}" type="parTrans" cxnId="{3C3CEF35-28D7-4279-9531-F9DB21311B99}">
      <dgm:prSet/>
      <dgm:spPr/>
      <dgm:t>
        <a:bodyPr/>
        <a:lstStyle/>
        <a:p>
          <a:endParaRPr lang="en-US"/>
        </a:p>
      </dgm:t>
    </dgm:pt>
    <dgm:pt modelId="{3B8C186F-FDE9-4368-9188-526906CD684F}" type="sibTrans" cxnId="{3C3CEF35-28D7-4279-9531-F9DB21311B99}">
      <dgm:prSet/>
      <dgm:spPr/>
      <dgm:t>
        <a:bodyPr/>
        <a:lstStyle/>
        <a:p>
          <a:endParaRPr lang="en-US"/>
        </a:p>
      </dgm:t>
    </dgm:pt>
    <dgm:pt modelId="{EFB392EB-E582-4589-80F7-2B0378B17513}">
      <dgm:prSet custT="1"/>
      <dgm:spPr/>
      <dgm:t>
        <a:bodyPr/>
        <a:lstStyle/>
        <a:p>
          <a:r>
            <a:rPr lang="x-none" sz="2400" dirty="0" smtClean="0">
              <a:solidFill>
                <a:schemeClr val="tx1"/>
              </a:solidFill>
            </a:rPr>
            <a:t>Closed-loop routes </a:t>
          </a:r>
          <a:r>
            <a:rPr lang="en-US" sz="2400" dirty="0" smtClean="0">
              <a:solidFill>
                <a:schemeClr val="tx1"/>
              </a:solidFill>
            </a:rPr>
            <a:t>for </a:t>
          </a:r>
          <a:r>
            <a:rPr lang="x-none" sz="2400" dirty="0" smtClean="0">
              <a:solidFill>
                <a:schemeClr val="tx1"/>
              </a:solidFill>
            </a:rPr>
            <a:t>partially obstructed area</a:t>
          </a:r>
          <a:endParaRPr lang="en-US" sz="2400" dirty="0">
            <a:solidFill>
              <a:schemeClr val="tx1"/>
            </a:solidFill>
          </a:endParaRPr>
        </a:p>
      </dgm:t>
    </dgm:pt>
    <dgm:pt modelId="{D15C6F07-8822-47B3-8208-EFB788EB04BA}" type="parTrans" cxnId="{C767CAFF-A3A0-47DF-9853-FA4B3A9D69E2}">
      <dgm:prSet/>
      <dgm:spPr/>
      <dgm:t>
        <a:bodyPr/>
        <a:lstStyle/>
        <a:p>
          <a:endParaRPr lang="en-US"/>
        </a:p>
      </dgm:t>
    </dgm:pt>
    <dgm:pt modelId="{F7F9DD56-D2AD-4DFB-950F-0C173D6900FE}" type="sibTrans" cxnId="{C767CAFF-A3A0-47DF-9853-FA4B3A9D69E2}">
      <dgm:prSet/>
      <dgm:spPr/>
      <dgm:t>
        <a:bodyPr/>
        <a:lstStyle/>
        <a:p>
          <a:endParaRPr lang="en-US"/>
        </a:p>
      </dgm:t>
    </dgm:pt>
    <dgm:pt modelId="{53450947-2FB2-4758-B78C-3B4A2DF984F5}">
      <dgm:prSet custT="1"/>
      <dgm:spPr/>
      <dgm:t>
        <a:bodyPr/>
        <a:lstStyle/>
        <a:p>
          <a:r>
            <a:rPr lang="x-none" sz="2400" dirty="0" smtClean="0">
              <a:solidFill>
                <a:schemeClr val="tx1"/>
              </a:solidFill>
            </a:rPr>
            <a:t>High-precision GPS Receiver </a:t>
          </a:r>
          <a:r>
            <a:rPr lang="en-US" sz="2400" dirty="0" smtClean="0">
              <a:solidFill>
                <a:schemeClr val="tx1"/>
              </a:solidFill>
            </a:rPr>
            <a:t>for </a:t>
          </a:r>
          <a:r>
            <a:rPr lang="x-none" sz="2400" dirty="0" smtClean="0">
              <a:solidFill>
                <a:schemeClr val="tx1"/>
              </a:solidFill>
            </a:rPr>
            <a:t>open sky area</a:t>
          </a:r>
          <a:endParaRPr lang="en-US" sz="2400" dirty="0">
            <a:solidFill>
              <a:schemeClr val="tx1"/>
            </a:solidFill>
          </a:endParaRPr>
        </a:p>
      </dgm:t>
    </dgm:pt>
    <dgm:pt modelId="{4A8A91C4-5BFD-48CC-BD62-49BCAADA7349}" type="parTrans" cxnId="{0F07AE94-AFBF-4C17-9FC3-7058F3DE2376}">
      <dgm:prSet/>
      <dgm:spPr/>
      <dgm:t>
        <a:bodyPr/>
        <a:lstStyle/>
        <a:p>
          <a:endParaRPr lang="en-US"/>
        </a:p>
      </dgm:t>
    </dgm:pt>
    <dgm:pt modelId="{7F8945F4-8412-479A-95F3-3E38A807EA83}" type="sibTrans" cxnId="{0F07AE94-AFBF-4C17-9FC3-7058F3DE2376}">
      <dgm:prSet/>
      <dgm:spPr/>
      <dgm:t>
        <a:bodyPr/>
        <a:lstStyle/>
        <a:p>
          <a:endParaRPr lang="en-US"/>
        </a:p>
      </dgm:t>
    </dgm:pt>
    <dgm:pt modelId="{62C61DDD-53F5-490F-9A7A-D48E5E1DA275}">
      <dgm:prSet custT="1"/>
      <dgm:spPr/>
      <dgm:t>
        <a:bodyPr/>
        <a:lstStyle/>
        <a:p>
          <a:r>
            <a:rPr lang="x-none" sz="2400" dirty="0" smtClean="0">
              <a:solidFill>
                <a:schemeClr val="tx1"/>
              </a:solidFill>
            </a:rPr>
            <a:t>Fiducials </a:t>
          </a:r>
          <a:r>
            <a:rPr lang="en-US" sz="2400" dirty="0" smtClean="0">
              <a:solidFill>
                <a:schemeClr val="tx1"/>
              </a:solidFill>
            </a:rPr>
            <a:t>for </a:t>
          </a:r>
          <a:r>
            <a:rPr lang="x-none" sz="2400" dirty="0" smtClean="0">
              <a:solidFill>
                <a:schemeClr val="tx1"/>
              </a:solidFill>
            </a:rPr>
            <a:t>obstructed area</a:t>
          </a:r>
          <a:endParaRPr lang="en-US" sz="2400" dirty="0">
            <a:solidFill>
              <a:schemeClr val="tx1"/>
            </a:solidFill>
          </a:endParaRPr>
        </a:p>
      </dgm:t>
    </dgm:pt>
    <dgm:pt modelId="{C09EF228-FB76-47EC-9816-C9E5250510B0}" type="parTrans" cxnId="{9A4C51F3-1101-4F7C-B3DE-69C6FFDA12D0}">
      <dgm:prSet/>
      <dgm:spPr/>
      <dgm:t>
        <a:bodyPr/>
        <a:lstStyle/>
        <a:p>
          <a:endParaRPr lang="en-US"/>
        </a:p>
      </dgm:t>
    </dgm:pt>
    <dgm:pt modelId="{DFE4369C-2B11-467A-AA4C-A8DDF2C40580}" type="sibTrans" cxnId="{9A4C51F3-1101-4F7C-B3DE-69C6FFDA12D0}">
      <dgm:prSet/>
      <dgm:spPr/>
      <dgm:t>
        <a:bodyPr/>
        <a:lstStyle/>
        <a:p>
          <a:endParaRPr lang="en-US"/>
        </a:p>
      </dgm:t>
    </dgm:pt>
    <dgm:pt modelId="{CB292E61-026B-4995-9065-974611AC2B53}">
      <dgm:prSet custT="1"/>
      <dgm:spPr/>
      <dgm:t>
        <a:bodyPr/>
        <a:lstStyle/>
        <a:p>
          <a:endParaRPr lang="en-US" sz="2000" dirty="0"/>
        </a:p>
      </dgm:t>
    </dgm:pt>
    <dgm:pt modelId="{7AD4BE68-1567-4D37-A019-AFE5B8803100}" type="sibTrans" cxnId="{7054A2FA-D3A3-48C1-8AAC-FCE448F54955}">
      <dgm:prSet/>
      <dgm:spPr/>
      <dgm:t>
        <a:bodyPr/>
        <a:lstStyle/>
        <a:p>
          <a:endParaRPr lang="en-US"/>
        </a:p>
      </dgm:t>
    </dgm:pt>
    <dgm:pt modelId="{337F655A-56E5-4B16-9EE8-1916DCB4F49F}" type="parTrans" cxnId="{7054A2FA-D3A3-48C1-8AAC-FCE448F54955}">
      <dgm:prSet/>
      <dgm:spPr/>
      <dgm:t>
        <a:bodyPr/>
        <a:lstStyle/>
        <a:p>
          <a:endParaRPr lang="en-US"/>
        </a:p>
      </dgm:t>
    </dgm:pt>
    <dgm:pt modelId="{B4DA2EB8-9C85-486B-BEE1-6C741762242D}">
      <dgm:prSet custT="1"/>
      <dgm:spPr/>
      <dgm:t>
        <a:bodyPr/>
        <a:lstStyle/>
        <a:p>
          <a:r>
            <a:rPr lang="en-US" sz="2400" dirty="0" smtClean="0">
              <a:solidFill>
                <a:schemeClr val="tx1"/>
              </a:solidFill>
            </a:rPr>
            <a:t>Metrics</a:t>
          </a:r>
          <a:endParaRPr lang="en-US" sz="2400" dirty="0">
            <a:solidFill>
              <a:schemeClr val="tx1"/>
            </a:solidFill>
          </a:endParaRPr>
        </a:p>
      </dgm:t>
    </dgm:pt>
    <dgm:pt modelId="{E472C7CF-28FF-46F8-8EDC-26E972E55BD6}" type="parTrans" cxnId="{EC6ED1E8-DB34-41CC-A5BE-55A2EEEA1A4F}">
      <dgm:prSet/>
      <dgm:spPr/>
      <dgm:t>
        <a:bodyPr/>
        <a:lstStyle/>
        <a:p>
          <a:endParaRPr lang="en-US"/>
        </a:p>
      </dgm:t>
    </dgm:pt>
    <dgm:pt modelId="{7765CD6D-B8A2-47A0-8A9E-8F6A828E9CB0}" type="sibTrans" cxnId="{EC6ED1E8-DB34-41CC-A5BE-55A2EEEA1A4F}">
      <dgm:prSet/>
      <dgm:spPr/>
      <dgm:t>
        <a:bodyPr/>
        <a:lstStyle/>
        <a:p>
          <a:endParaRPr lang="en-US"/>
        </a:p>
      </dgm:t>
    </dgm:pt>
    <dgm:pt modelId="{377DF7AC-8E5F-4F51-9474-41D0B5424335}">
      <dgm:prSet custT="1"/>
      <dgm:spPr/>
      <dgm:t>
        <a:bodyPr/>
        <a:lstStyle/>
        <a:p>
          <a:r>
            <a:rPr lang="en-US" sz="2400" i="1" dirty="0" smtClean="0"/>
            <a:t>Position error </a:t>
          </a:r>
          <a:r>
            <a:rPr lang="en-US" sz="2400" i="0" dirty="0" smtClean="0"/>
            <a:t>measured by distance between CARLOC position and ground truth</a:t>
          </a:r>
          <a:endParaRPr lang="en-US" sz="2400" i="1" dirty="0"/>
        </a:p>
      </dgm:t>
    </dgm:pt>
    <dgm:pt modelId="{6CCD3CBF-2BE9-4D89-9FCE-0E51DCD40AD0}" type="parTrans" cxnId="{FCDC3F7C-25A0-4274-AEF2-431E29AA4C3E}">
      <dgm:prSet/>
      <dgm:spPr/>
      <dgm:t>
        <a:bodyPr/>
        <a:lstStyle/>
        <a:p>
          <a:endParaRPr lang="en-US"/>
        </a:p>
      </dgm:t>
    </dgm:pt>
    <dgm:pt modelId="{82C92F53-CBB3-456D-8B6C-413F6B5A885D}" type="sibTrans" cxnId="{FCDC3F7C-25A0-4274-AEF2-431E29AA4C3E}">
      <dgm:prSet/>
      <dgm:spPr/>
      <dgm:t>
        <a:bodyPr/>
        <a:lstStyle/>
        <a:p>
          <a:endParaRPr lang="en-US"/>
        </a:p>
      </dgm:t>
    </dgm:pt>
    <dgm:pt modelId="{DE1D3579-9620-4212-BC98-B3CC2B031673}">
      <dgm:prSet custT="1"/>
      <dgm:spPr/>
      <dgm:t>
        <a:bodyPr/>
        <a:lstStyle/>
        <a:p>
          <a:endParaRPr lang="en-US" sz="2400" dirty="0">
            <a:solidFill>
              <a:schemeClr val="tx1"/>
            </a:solidFill>
          </a:endParaRPr>
        </a:p>
      </dgm:t>
    </dgm:pt>
    <dgm:pt modelId="{25DE1136-2781-4C3E-A96C-984511056007}" type="parTrans" cxnId="{EA616F82-6B0E-4442-8E03-27772EE2E71C}">
      <dgm:prSet/>
      <dgm:spPr/>
      <dgm:t>
        <a:bodyPr/>
        <a:lstStyle/>
        <a:p>
          <a:endParaRPr lang="en-US"/>
        </a:p>
      </dgm:t>
    </dgm:pt>
    <dgm:pt modelId="{10795B36-F005-4497-9F9B-B256638581E9}" type="sibTrans" cxnId="{EA616F82-6B0E-4442-8E03-27772EE2E71C}">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BB5B0DBB-3C7E-4061-B8EB-B682985F90B3}" type="pres">
      <dgm:prSet presAssocID="{9A3B98E4-2131-41E8-809F-164C7DB495F5}" presName="parentText" presStyleLbl="node1" presStyleIdx="0" presStyleCnt="3" custScaleY="65819" custLinFactNeighborY="4317">
        <dgm:presLayoutVars>
          <dgm:chMax val="0"/>
          <dgm:bulletEnabled val="1"/>
        </dgm:presLayoutVars>
      </dgm:prSet>
      <dgm:spPr/>
      <dgm:t>
        <a:bodyPr/>
        <a:lstStyle/>
        <a:p>
          <a:endParaRPr lang="en-US"/>
        </a:p>
      </dgm:t>
    </dgm:pt>
    <dgm:pt modelId="{C12CB713-21CB-4B34-899D-4BA88E427D5C}" type="pres">
      <dgm:prSet presAssocID="{9A3B98E4-2131-41E8-809F-164C7DB495F5}" presName="childText" presStyleLbl="revTx" presStyleIdx="0" presStyleCnt="3" custScaleY="84058" custLinFactNeighborY="15668">
        <dgm:presLayoutVars>
          <dgm:bulletEnabled val="1"/>
        </dgm:presLayoutVars>
      </dgm:prSet>
      <dgm:spPr/>
      <dgm:t>
        <a:bodyPr/>
        <a:lstStyle/>
        <a:p>
          <a:endParaRPr lang="en-US"/>
        </a:p>
      </dgm:t>
    </dgm:pt>
    <dgm:pt modelId="{FADF0305-D75C-4CB5-8617-D74A84F29744}" type="pres">
      <dgm:prSet presAssocID="{5AFB47FF-AF21-4C75-9316-57FF809A72AC}" presName="parentText" presStyleLbl="node1" presStyleIdx="1" presStyleCnt="3" custScaleY="65819" custLinFactNeighborY="11383">
        <dgm:presLayoutVars>
          <dgm:chMax val="0"/>
          <dgm:bulletEnabled val="1"/>
        </dgm:presLayoutVars>
      </dgm:prSet>
      <dgm:spPr/>
      <dgm:t>
        <a:bodyPr/>
        <a:lstStyle/>
        <a:p>
          <a:endParaRPr lang="en-US"/>
        </a:p>
      </dgm:t>
    </dgm:pt>
    <dgm:pt modelId="{68468C6A-832F-488A-BA48-8E2BD9619FB4}" type="pres">
      <dgm:prSet presAssocID="{5AFB47FF-AF21-4C75-9316-57FF809A72AC}" presName="childText" presStyleLbl="revTx" presStyleIdx="1" presStyleCnt="3" custScaleY="84058" custLinFactNeighborY="15668">
        <dgm:presLayoutVars>
          <dgm:bulletEnabled val="1"/>
        </dgm:presLayoutVars>
      </dgm:prSet>
      <dgm:spPr/>
      <dgm:t>
        <a:bodyPr/>
        <a:lstStyle/>
        <a:p>
          <a:endParaRPr lang="en-US"/>
        </a:p>
      </dgm:t>
    </dgm:pt>
    <dgm:pt modelId="{7515A126-7E43-4BB5-9CB6-353E3CB3FCA5}" type="pres">
      <dgm:prSet presAssocID="{B4DA2EB8-9C85-486B-BEE1-6C741762242D}" presName="parentText" presStyleLbl="node1" presStyleIdx="2" presStyleCnt="3" custScaleY="64577">
        <dgm:presLayoutVars>
          <dgm:chMax val="0"/>
          <dgm:bulletEnabled val="1"/>
        </dgm:presLayoutVars>
      </dgm:prSet>
      <dgm:spPr/>
      <dgm:t>
        <a:bodyPr/>
        <a:lstStyle/>
        <a:p>
          <a:endParaRPr lang="en-US"/>
        </a:p>
      </dgm:t>
    </dgm:pt>
    <dgm:pt modelId="{12A32CF7-54CE-4B97-9837-EC3D4DCB6898}" type="pres">
      <dgm:prSet presAssocID="{B4DA2EB8-9C85-486B-BEE1-6C741762242D}" presName="childText" presStyleLbl="revTx" presStyleIdx="2" presStyleCnt="3">
        <dgm:presLayoutVars>
          <dgm:bulletEnabled val="1"/>
        </dgm:presLayoutVars>
      </dgm:prSet>
      <dgm:spPr/>
      <dgm:t>
        <a:bodyPr/>
        <a:lstStyle/>
        <a:p>
          <a:endParaRPr lang="en-US"/>
        </a:p>
      </dgm:t>
    </dgm:pt>
  </dgm:ptLst>
  <dgm:cxnLst>
    <dgm:cxn modelId="{EC6ED1E8-DB34-41CC-A5BE-55A2EEEA1A4F}" srcId="{CDD1D809-3843-4DFC-A9A4-0D050E1CD76B}" destId="{B4DA2EB8-9C85-486B-BEE1-6C741762242D}" srcOrd="2" destOrd="0" parTransId="{E472C7CF-28FF-46F8-8EDC-26E972E55BD6}" sibTransId="{7765CD6D-B8A2-47A0-8A9E-8F6A828E9CB0}"/>
    <dgm:cxn modelId="{C767CAFF-A3A0-47DF-9853-FA4B3A9D69E2}" srcId="{5AFB47FF-AF21-4C75-9316-57FF809A72AC}" destId="{EFB392EB-E582-4589-80F7-2B0378B17513}" srcOrd="0" destOrd="0" parTransId="{D15C6F07-8822-47B3-8208-EFB788EB04BA}" sibTransId="{F7F9DD56-D2AD-4DFB-950F-0C173D6900FE}"/>
    <dgm:cxn modelId="{ECDF3E89-B7C4-4882-A7C4-A247BD72AC7C}" type="presOf" srcId="{5AFB47FF-AF21-4C75-9316-57FF809A72AC}" destId="{FADF0305-D75C-4CB5-8617-D74A84F29744}" srcOrd="0" destOrd="0" presId="urn:microsoft.com/office/officeart/2005/8/layout/vList2"/>
    <dgm:cxn modelId="{6C913408-AA98-4E61-B890-A450A2392BDA}" type="presOf" srcId="{EFB392EB-E582-4589-80F7-2B0378B17513}" destId="{68468C6A-832F-488A-BA48-8E2BD9619FB4}" srcOrd="0" destOrd="0" presId="urn:microsoft.com/office/officeart/2005/8/layout/vList2"/>
    <dgm:cxn modelId="{0F07AE94-AFBF-4C17-9FC3-7058F3DE2376}" srcId="{5AFB47FF-AF21-4C75-9316-57FF809A72AC}" destId="{53450947-2FB2-4758-B78C-3B4A2DF984F5}" srcOrd="1" destOrd="0" parTransId="{4A8A91C4-5BFD-48CC-BD62-49BCAADA7349}" sibTransId="{7F8945F4-8412-479A-95F3-3E38A807EA83}"/>
    <dgm:cxn modelId="{CEC4F9FE-6AC2-4762-AAE1-59B19AB16A79}" srcId="{CDD1D809-3843-4DFC-A9A4-0D050E1CD76B}" destId="{9A3B98E4-2131-41E8-809F-164C7DB495F5}" srcOrd="0" destOrd="0" parTransId="{B48E3859-5F5C-4D03-A775-B507BED7957E}" sibTransId="{28B29453-05BB-44D8-8001-ED252DAA1E22}"/>
    <dgm:cxn modelId="{88BF0A0B-5557-46AC-B18A-B0E932C5938D}" type="presOf" srcId="{377DF7AC-8E5F-4F51-9474-41D0B5424335}" destId="{12A32CF7-54CE-4B97-9837-EC3D4DCB6898}" srcOrd="0" destOrd="0" presId="urn:microsoft.com/office/officeart/2005/8/layout/vList2"/>
    <dgm:cxn modelId="{7054A2FA-D3A3-48C1-8AAC-FCE448F54955}" srcId="{9A3B98E4-2131-41E8-809F-164C7DB495F5}" destId="{CB292E61-026B-4995-9065-974611AC2B53}" srcOrd="2" destOrd="0" parTransId="{337F655A-56E5-4B16-9EE8-1916DCB4F49F}" sibTransId="{7AD4BE68-1567-4D37-A019-AFE5B8803100}"/>
    <dgm:cxn modelId="{9A4C51F3-1101-4F7C-B3DE-69C6FFDA12D0}" srcId="{5AFB47FF-AF21-4C75-9316-57FF809A72AC}" destId="{62C61DDD-53F5-490F-9A7A-D48E5E1DA275}" srcOrd="2" destOrd="0" parTransId="{C09EF228-FB76-47EC-9816-C9E5250510B0}" sibTransId="{DFE4369C-2B11-467A-AA4C-A8DDF2C40580}"/>
    <dgm:cxn modelId="{EA616F82-6B0E-4442-8E03-27772EE2E71C}" srcId="{5AFB47FF-AF21-4C75-9316-57FF809A72AC}" destId="{DE1D3579-9620-4212-BC98-B3CC2B031673}" srcOrd="3" destOrd="0" parTransId="{25DE1136-2781-4C3E-A96C-984511056007}" sibTransId="{10795B36-F005-4497-9F9B-B256638581E9}"/>
    <dgm:cxn modelId="{10B8000A-A7B5-49E0-85DF-464E1E3B6AC1}" type="presOf" srcId="{DE1D3579-9620-4212-BC98-B3CC2B031673}" destId="{68468C6A-832F-488A-BA48-8E2BD9619FB4}" srcOrd="0" destOrd="3" presId="urn:microsoft.com/office/officeart/2005/8/layout/vList2"/>
    <dgm:cxn modelId="{B7B35A7F-4F00-4768-BD2F-F3076469F4A6}" type="presOf" srcId="{CB292E61-026B-4995-9065-974611AC2B53}" destId="{C12CB713-21CB-4B34-899D-4BA88E427D5C}" srcOrd="0" destOrd="2" presId="urn:microsoft.com/office/officeart/2005/8/layout/vList2"/>
    <dgm:cxn modelId="{815C7DF3-F142-4562-A4EF-EDA79CD530C6}" type="presOf" srcId="{62C61DDD-53F5-490F-9A7A-D48E5E1DA275}" destId="{68468C6A-832F-488A-BA48-8E2BD9619FB4}" srcOrd="0" destOrd="2" presId="urn:microsoft.com/office/officeart/2005/8/layout/vList2"/>
    <dgm:cxn modelId="{BBCDDCBB-9A30-457E-93D1-C610D4EDCFBE}" type="presOf" srcId="{70AEE5AC-4BF0-457C-A9B7-177FC3B71E7F}" destId="{C12CB713-21CB-4B34-899D-4BA88E427D5C}" srcOrd="0" destOrd="1" presId="urn:microsoft.com/office/officeart/2005/8/layout/vList2"/>
    <dgm:cxn modelId="{516DE602-68D6-4020-882D-3119F90F3F0C}" type="presOf" srcId="{53450947-2FB2-4758-B78C-3B4A2DF984F5}" destId="{68468C6A-832F-488A-BA48-8E2BD9619FB4}" srcOrd="0" destOrd="1" presId="urn:microsoft.com/office/officeart/2005/8/layout/vList2"/>
    <dgm:cxn modelId="{059D70D8-16C5-4E75-9F18-6AE38FBD0517}" type="presOf" srcId="{9A3B98E4-2131-41E8-809F-164C7DB495F5}" destId="{BB5B0DBB-3C7E-4061-B8EB-B682985F90B3}" srcOrd="0" destOrd="0" presId="urn:microsoft.com/office/officeart/2005/8/layout/vList2"/>
    <dgm:cxn modelId="{3C3CEF35-28D7-4279-9531-F9DB21311B99}" srcId="{9A3B98E4-2131-41E8-809F-164C7DB495F5}" destId="{70AEE5AC-4BF0-457C-A9B7-177FC3B71E7F}" srcOrd="1" destOrd="0" parTransId="{0F895C6B-807F-449A-804A-23A1AD47A1BA}" sibTransId="{3B8C186F-FDE9-4368-9188-526906CD684F}"/>
    <dgm:cxn modelId="{FCDC3F7C-25A0-4274-AEF2-431E29AA4C3E}" srcId="{B4DA2EB8-9C85-486B-BEE1-6C741762242D}" destId="{377DF7AC-8E5F-4F51-9474-41D0B5424335}" srcOrd="0" destOrd="0" parTransId="{6CCD3CBF-2BE9-4D89-9FCE-0E51DCD40AD0}" sibTransId="{82C92F53-CBB3-456D-8B6C-413F6B5A885D}"/>
    <dgm:cxn modelId="{EE0C350A-7542-47F5-AFCA-71674B2B56CB}" type="presOf" srcId="{B4DA2EB8-9C85-486B-BEE1-6C741762242D}" destId="{7515A126-7E43-4BB5-9CB6-353E3CB3FCA5}" srcOrd="0" destOrd="0" presId="urn:microsoft.com/office/officeart/2005/8/layout/vList2"/>
    <dgm:cxn modelId="{978BD346-D26C-40C9-B709-BF9E5CB1BD33}" srcId="{CDD1D809-3843-4DFC-A9A4-0D050E1CD76B}" destId="{5AFB47FF-AF21-4C75-9316-57FF809A72AC}" srcOrd="1" destOrd="0" parTransId="{A42B9181-3FD8-45B5-8514-94C7EB6BF187}" sibTransId="{C29D0871-EB2F-4F6F-8980-ECBDC2A9F061}"/>
    <dgm:cxn modelId="{42ACB0DD-21EA-40AB-9E0D-963EC7CC4702}" srcId="{9A3B98E4-2131-41E8-809F-164C7DB495F5}" destId="{BFB449EA-C5AF-41A5-9A03-D69148BE447F}" srcOrd="0" destOrd="0" parTransId="{812F7E29-E565-44EE-A08A-A66A0524FD68}" sibTransId="{8F617053-AAED-4E28-A627-B87D44E8646F}"/>
    <dgm:cxn modelId="{8A887E70-C949-4822-B469-93C3E0A28666}" type="presOf" srcId="{CDD1D809-3843-4DFC-A9A4-0D050E1CD76B}" destId="{77603170-3662-48E0-9ACB-432A01EBF504}" srcOrd="0" destOrd="0" presId="urn:microsoft.com/office/officeart/2005/8/layout/vList2"/>
    <dgm:cxn modelId="{9216E0EB-5AFF-432F-83F7-31A985D93E98}" type="presOf" srcId="{BFB449EA-C5AF-41A5-9A03-D69148BE447F}" destId="{C12CB713-21CB-4B34-899D-4BA88E427D5C}" srcOrd="0" destOrd="0" presId="urn:microsoft.com/office/officeart/2005/8/layout/vList2"/>
    <dgm:cxn modelId="{967FD3B5-8C92-4178-9B87-8D115B65E8C5}" type="presParOf" srcId="{77603170-3662-48E0-9ACB-432A01EBF504}" destId="{BB5B0DBB-3C7E-4061-B8EB-B682985F90B3}" srcOrd="0" destOrd="0" presId="urn:microsoft.com/office/officeart/2005/8/layout/vList2"/>
    <dgm:cxn modelId="{03D4B556-9D96-4D48-8040-6107A4296CEA}" type="presParOf" srcId="{77603170-3662-48E0-9ACB-432A01EBF504}" destId="{C12CB713-21CB-4B34-899D-4BA88E427D5C}" srcOrd="1" destOrd="0" presId="urn:microsoft.com/office/officeart/2005/8/layout/vList2"/>
    <dgm:cxn modelId="{3777F20C-0770-4D9B-A54E-389B72154DE7}" type="presParOf" srcId="{77603170-3662-48E0-9ACB-432A01EBF504}" destId="{FADF0305-D75C-4CB5-8617-D74A84F29744}" srcOrd="2" destOrd="0" presId="urn:microsoft.com/office/officeart/2005/8/layout/vList2"/>
    <dgm:cxn modelId="{6584C969-6193-4D59-B2B5-C8DFA620BB80}" type="presParOf" srcId="{77603170-3662-48E0-9ACB-432A01EBF504}" destId="{68468C6A-832F-488A-BA48-8E2BD9619FB4}" srcOrd="3" destOrd="0" presId="urn:microsoft.com/office/officeart/2005/8/layout/vList2"/>
    <dgm:cxn modelId="{FC597703-8DD8-43BD-9F22-67B5D2CD2680}" type="presParOf" srcId="{77603170-3662-48E0-9ACB-432A01EBF504}" destId="{7515A126-7E43-4BB5-9CB6-353E3CB3FCA5}" srcOrd="4" destOrd="0" presId="urn:microsoft.com/office/officeart/2005/8/layout/vList2"/>
    <dgm:cxn modelId="{C9E312AF-37BD-451F-989A-A85F2D049F7E}" type="presParOf" srcId="{77603170-3662-48E0-9ACB-432A01EBF504}" destId="{12A32CF7-54CE-4B97-9837-EC3D4DCB6898}"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Design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4499E38B-9966-401E-BC86-DE6F1CD671EC}">
      <dgm:prSet phldrT="[Text]"/>
      <dgm:spPr>
        <a:solidFill>
          <a:schemeClr val="accent1"/>
        </a:solidFill>
      </dgm:spPr>
      <dgm:t>
        <a:bodyPr/>
        <a:lstStyle/>
        <a:p>
          <a:r>
            <a:rPr lang="en-US" b="1" dirty="0" smtClean="0">
              <a:latin typeface="+mj-lt"/>
            </a:rPr>
            <a:t>Evaluation</a:t>
          </a:r>
          <a:endParaRPr lang="en-US" b="1" dirty="0">
            <a:latin typeface="+mj-lt"/>
          </a:endParaRPr>
        </a:p>
      </dgm:t>
    </dgm:pt>
    <dgm:pt modelId="{301A7013-64C9-4E0B-82B2-CACCF2493895}" type="parTrans" cxnId="{66114556-F8D7-4AAD-A493-206A0BC00AA1}">
      <dgm:prSet/>
      <dgm:spPr/>
      <dgm:t>
        <a:bodyPr/>
        <a:lstStyle/>
        <a:p>
          <a:endParaRPr lang="en-US"/>
        </a:p>
      </dgm:t>
    </dgm:pt>
    <dgm:pt modelId="{F5DDAAA1-5C0B-4AAC-A3BE-B779BE6B734B}" type="sibTrans" cxnId="{66114556-F8D7-4AAD-A493-206A0BC00AA1}">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92251872-FDE4-AC49-8F14-4382C001D483}" type="pres">
      <dgm:prSet presAssocID="{772C0A53-F088-324A-97AA-A574F3B3A0D9}" presName="node" presStyleLbl="node1" presStyleIdx="2"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2" presStyleCnt="4"/>
      <dgm:spPr/>
      <dgm:t>
        <a:bodyPr/>
        <a:lstStyle/>
        <a:p>
          <a:endParaRPr lang="en-US"/>
        </a:p>
      </dgm:t>
    </dgm:pt>
    <dgm:pt modelId="{19B58260-F587-3C4B-B2C0-B51B9C72A0D4}" type="pres">
      <dgm:prSet presAssocID="{0EA34819-AB63-FD47-AA2A-8DF7C80A33E6}" presName="connectorText" presStyleLbl="sibTrans2D1" presStyleIdx="2" presStyleCnt="4"/>
      <dgm:spPr/>
      <dgm:t>
        <a:bodyPr/>
        <a:lstStyle/>
        <a:p>
          <a:endParaRPr lang="en-US"/>
        </a:p>
      </dgm:t>
    </dgm:pt>
    <dgm:pt modelId="{35FB0068-C774-4639-A5C3-4C9D5771BA6D}" type="pres">
      <dgm:prSet presAssocID="{4499E38B-9966-401E-BC86-DE6F1CD671EC}" presName="node" presStyleLbl="node1" presStyleIdx="3" presStyleCnt="5">
        <dgm:presLayoutVars>
          <dgm:bulletEnabled val="1"/>
        </dgm:presLayoutVars>
      </dgm:prSet>
      <dgm:spPr/>
      <dgm:t>
        <a:bodyPr/>
        <a:lstStyle/>
        <a:p>
          <a:endParaRPr lang="en-US"/>
        </a:p>
      </dgm:t>
    </dgm:pt>
    <dgm:pt modelId="{64C4243C-EF26-4C3F-94B1-4898844274FB}" type="pres">
      <dgm:prSet presAssocID="{F5DDAAA1-5C0B-4AAC-A3BE-B779BE6B734B}" presName="sibTrans" presStyleLbl="sibTrans2D1" presStyleIdx="3" presStyleCnt="4"/>
      <dgm:spPr/>
      <dgm:t>
        <a:bodyPr/>
        <a:lstStyle/>
        <a:p>
          <a:endParaRPr lang="en-US"/>
        </a:p>
      </dgm:t>
    </dgm:pt>
    <dgm:pt modelId="{1A128700-B856-4627-A56E-06E33A322B70}" type="pres">
      <dgm:prSet presAssocID="{F5DDAAA1-5C0B-4AAC-A3BE-B779BE6B734B}"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A34C6C37-F5E3-4EFE-B97A-CD32462DDDB2}" type="presOf" srcId="{C361CE96-BF91-914A-8D61-640FB202B874}" destId="{68D9566B-4B99-7246-9501-633B435CA56F}" srcOrd="0" destOrd="0" presId="urn:microsoft.com/office/officeart/2005/8/layout/process1"/>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87196747-04A2-419A-AE85-A047702612E0}" type="presOf" srcId="{5054FA11-A990-5A47-B1B4-225D0EF003A8}" destId="{F754AB20-C932-C34F-9FB1-9305DF5F73A9}" srcOrd="0" destOrd="0" presId="urn:microsoft.com/office/officeart/2005/8/layout/process1"/>
    <dgm:cxn modelId="{3FB61B89-1256-41C7-8E4F-5E75B9251D79}" type="presOf" srcId="{28D512CC-05BE-E044-8C26-09CD29B2AAB0}" destId="{38E07313-51F5-8142-A6C7-A9F6B3618736}" srcOrd="0" destOrd="0" presId="urn:microsoft.com/office/officeart/2005/8/layout/process1"/>
    <dgm:cxn modelId="{866E274B-0B78-4807-A998-85CE58586502}" type="presOf" srcId="{4499E38B-9966-401E-BC86-DE6F1CD671EC}" destId="{35FB0068-C774-4639-A5C3-4C9D5771BA6D}" srcOrd="0" destOrd="0" presId="urn:microsoft.com/office/officeart/2005/8/layout/process1"/>
    <dgm:cxn modelId="{9F516731-5274-4E53-B9AB-42072F7BB080}" type="presOf" srcId="{3D2078ED-DCCE-644A-9E2F-201EB85586AB}" destId="{C62C1A73-6D55-E842-9FA4-26749F2D258D}" srcOrd="0" destOrd="0" presId="urn:microsoft.com/office/officeart/2005/8/layout/process1"/>
    <dgm:cxn modelId="{66114556-F8D7-4AAD-A493-206A0BC00AA1}" srcId="{8254B634-E7A0-EC4F-89F3-B3E9463F7939}" destId="{4499E38B-9966-401E-BC86-DE6F1CD671EC}" srcOrd="3" destOrd="0" parTransId="{301A7013-64C9-4E0B-82B2-CACCF2493895}" sibTransId="{F5DDAAA1-5C0B-4AAC-A3BE-B779BE6B734B}"/>
    <dgm:cxn modelId="{D5AB975C-08A3-4105-AC02-F647827B3BA4}" type="presOf" srcId="{0EA34819-AB63-FD47-AA2A-8DF7C80A33E6}" destId="{47CDE8AF-ED2F-0D40-AB59-228BFC6ABB4B}" srcOrd="0" destOrd="0" presId="urn:microsoft.com/office/officeart/2005/8/layout/process1"/>
    <dgm:cxn modelId="{8A8D93CF-02C5-47B1-BC3A-F47B1EFEC81F}" type="presOf" srcId="{F5DDAAA1-5C0B-4AAC-A3BE-B779BE6B734B}" destId="{1A128700-B856-4627-A56E-06E33A322B70}" srcOrd="1" destOrd="0" presId="urn:microsoft.com/office/officeart/2005/8/layout/process1"/>
    <dgm:cxn modelId="{7E8C6F32-0E7A-49B0-9C2E-F1E47165371D}" type="presOf" srcId="{F5DDAAA1-5C0B-4AAC-A3BE-B779BE6B734B}" destId="{64C4243C-EF26-4C3F-94B1-4898844274FB}" srcOrd="0" destOrd="0" presId="urn:microsoft.com/office/officeart/2005/8/layout/process1"/>
    <dgm:cxn modelId="{CB55F780-8131-46D5-9289-94D416DF5B55}" type="presOf" srcId="{8254B634-E7A0-EC4F-89F3-B3E9463F7939}" destId="{D761D0DA-2DC1-5644-99BC-4A0182AE53BD}" srcOrd="0" destOrd="0" presId="urn:microsoft.com/office/officeart/2005/8/layout/process1"/>
    <dgm:cxn modelId="{8BF76F9F-FF1D-A542-B282-75B053F21235}" srcId="{8254B634-E7A0-EC4F-89F3-B3E9463F7939}" destId="{772C0A53-F088-324A-97AA-A574F3B3A0D9}" srcOrd="2" destOrd="0" parTransId="{0C6AE0A8-E094-6947-B942-B34FEA79DE87}" sibTransId="{0EA34819-AB63-FD47-AA2A-8DF7C80A33E6}"/>
    <dgm:cxn modelId="{1E1621A0-B1BA-4B22-98C1-9189FF366AC0}" type="presOf" srcId="{E04175F1-0C92-8541-854B-2E1312EE0784}" destId="{C81E686A-1377-1243-8C24-AFF6039A8049}" srcOrd="1"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BEE8CBD4-E83C-4197-A695-7812AB3BAAFC}" type="presOf" srcId="{C361CE96-BF91-914A-8D61-640FB202B874}" destId="{7E9B7F6D-DFCC-3D41-B524-2A7754351B9A}" srcOrd="1" destOrd="0" presId="urn:microsoft.com/office/officeart/2005/8/layout/process1"/>
    <dgm:cxn modelId="{34A047D3-B6A5-4E6C-8EB8-6F5FD7D55BB2}" type="presOf" srcId="{E04175F1-0C92-8541-854B-2E1312EE0784}" destId="{8615F0E3-1FA6-214B-A5BE-124BF46C7A2D}" srcOrd="0" destOrd="0" presId="urn:microsoft.com/office/officeart/2005/8/layout/process1"/>
    <dgm:cxn modelId="{9A513FA6-15F2-40DC-8A5B-B05651CCFD1A}" type="presOf" srcId="{772C0A53-F088-324A-97AA-A574F3B3A0D9}" destId="{92251872-FDE4-AC49-8F14-4382C001D483}" srcOrd="0" destOrd="0" presId="urn:microsoft.com/office/officeart/2005/8/layout/process1"/>
    <dgm:cxn modelId="{6C8530A6-7031-4085-B0D6-5CD7BAD9985E}" type="presOf" srcId="{0EA34819-AB63-FD47-AA2A-8DF7C80A33E6}" destId="{19B58260-F587-3C4B-B2C0-B51B9C72A0D4}" srcOrd="1" destOrd="0" presId="urn:microsoft.com/office/officeart/2005/8/layout/process1"/>
    <dgm:cxn modelId="{613191A6-A78F-434A-9451-506D6FF0D2A7}" type="presParOf" srcId="{D761D0DA-2DC1-5644-99BC-4A0182AE53BD}" destId="{38E07313-51F5-8142-A6C7-A9F6B3618736}" srcOrd="0" destOrd="0" presId="urn:microsoft.com/office/officeart/2005/8/layout/process1"/>
    <dgm:cxn modelId="{A869F103-123E-41AE-8E1C-0F098AE6D39C}" type="presParOf" srcId="{D761D0DA-2DC1-5644-99BC-4A0182AE53BD}" destId="{8615F0E3-1FA6-214B-A5BE-124BF46C7A2D}" srcOrd="1" destOrd="0" presId="urn:microsoft.com/office/officeart/2005/8/layout/process1"/>
    <dgm:cxn modelId="{22FA2765-BDE5-49AB-90F6-FD46169BEC88}" type="presParOf" srcId="{8615F0E3-1FA6-214B-A5BE-124BF46C7A2D}" destId="{C81E686A-1377-1243-8C24-AFF6039A8049}" srcOrd="0" destOrd="0" presId="urn:microsoft.com/office/officeart/2005/8/layout/process1"/>
    <dgm:cxn modelId="{412BFE7B-50A0-488C-BF40-27266CBFE70D}" type="presParOf" srcId="{D761D0DA-2DC1-5644-99BC-4A0182AE53BD}" destId="{F754AB20-C932-C34F-9FB1-9305DF5F73A9}" srcOrd="2" destOrd="0" presId="urn:microsoft.com/office/officeart/2005/8/layout/process1"/>
    <dgm:cxn modelId="{DE9C7699-CA34-4BF5-A0C3-7C64DE42852A}" type="presParOf" srcId="{D761D0DA-2DC1-5644-99BC-4A0182AE53BD}" destId="{68D9566B-4B99-7246-9501-633B435CA56F}" srcOrd="3" destOrd="0" presId="urn:microsoft.com/office/officeart/2005/8/layout/process1"/>
    <dgm:cxn modelId="{5405C29E-A6FA-425C-B77B-A24026326509}" type="presParOf" srcId="{68D9566B-4B99-7246-9501-633B435CA56F}" destId="{7E9B7F6D-DFCC-3D41-B524-2A7754351B9A}" srcOrd="0" destOrd="0" presId="urn:microsoft.com/office/officeart/2005/8/layout/process1"/>
    <dgm:cxn modelId="{A4C52929-4056-47B7-A56E-E16B42E3DD2E}" type="presParOf" srcId="{D761D0DA-2DC1-5644-99BC-4A0182AE53BD}" destId="{92251872-FDE4-AC49-8F14-4382C001D483}" srcOrd="4" destOrd="0" presId="urn:microsoft.com/office/officeart/2005/8/layout/process1"/>
    <dgm:cxn modelId="{57627349-B32D-452D-804B-4940C28944F9}" type="presParOf" srcId="{D761D0DA-2DC1-5644-99BC-4A0182AE53BD}" destId="{47CDE8AF-ED2F-0D40-AB59-228BFC6ABB4B}" srcOrd="5" destOrd="0" presId="urn:microsoft.com/office/officeart/2005/8/layout/process1"/>
    <dgm:cxn modelId="{614CD978-D3F0-47D4-A0B4-EF7B49A57761}" type="presParOf" srcId="{47CDE8AF-ED2F-0D40-AB59-228BFC6ABB4B}" destId="{19B58260-F587-3C4B-B2C0-B51B9C72A0D4}" srcOrd="0" destOrd="0" presId="urn:microsoft.com/office/officeart/2005/8/layout/process1"/>
    <dgm:cxn modelId="{EF6D5740-4E71-4FCA-BBF2-74B3DC9220BF}" type="presParOf" srcId="{D761D0DA-2DC1-5644-99BC-4A0182AE53BD}" destId="{35FB0068-C774-4639-A5C3-4C9D5771BA6D}" srcOrd="6" destOrd="0" presId="urn:microsoft.com/office/officeart/2005/8/layout/process1"/>
    <dgm:cxn modelId="{E7B162AF-B7E8-4F4B-8AD5-086A98DF6B29}" type="presParOf" srcId="{D761D0DA-2DC1-5644-99BC-4A0182AE53BD}" destId="{64C4243C-EF26-4C3F-94B1-4898844274FB}" srcOrd="7" destOrd="0" presId="urn:microsoft.com/office/officeart/2005/8/layout/process1"/>
    <dgm:cxn modelId="{4344BBFC-A4E2-4EFD-92E6-31933916AE1E}" type="presParOf" srcId="{64C4243C-EF26-4C3F-94B1-4898844274FB}" destId="{1A128700-B856-4627-A56E-06E33A322B70}" srcOrd="0" destOrd="0" presId="urn:microsoft.com/office/officeart/2005/8/layout/process1"/>
    <dgm:cxn modelId="{2DD97929-063F-45E0-8704-4A5D6043D910}"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033D1C-ED09-4D7F-A359-328917006FF1}">
      <dgm:prSet custT="1"/>
      <dgm:spPr/>
      <dgm:t>
        <a:bodyPr/>
        <a:lstStyle/>
        <a:p>
          <a:r>
            <a:rPr lang="en-US" sz="2400" dirty="0" smtClean="0">
              <a:solidFill>
                <a:schemeClr val="tx1"/>
              </a:solidFill>
            </a:rPr>
            <a:t>CARLOC Optimization Benefits</a:t>
          </a:r>
        </a:p>
      </dgm:t>
    </dgm:pt>
    <dgm:pt modelId="{BA3AEE8A-F6C6-4CBB-B87E-B98FC15B74A7}" type="sibTrans" cxnId="{C872FB56-3B82-40CB-832C-2A97355B7136}">
      <dgm:prSet/>
      <dgm:spPr/>
      <dgm:t>
        <a:bodyPr/>
        <a:lstStyle/>
        <a:p>
          <a:endParaRPr lang="en-US"/>
        </a:p>
      </dgm:t>
    </dgm:pt>
    <dgm:pt modelId="{61FADB5A-DE8A-4D7D-9FA0-27419F41C798}" type="parTrans" cxnId="{C872FB56-3B82-40CB-832C-2A97355B7136}">
      <dgm:prSet/>
      <dgm:spPr/>
      <dgm:t>
        <a:bodyPr/>
        <a:lstStyle/>
        <a:p>
          <a:endParaRPr lang="en-US"/>
        </a:p>
      </dgm:t>
    </dgm:pt>
    <dgm:pt modelId="{CB292E61-026B-4995-9065-974611AC2B53}">
      <dgm:prSet custT="1"/>
      <dgm:spPr/>
      <dgm:t>
        <a:bodyPr/>
        <a:lstStyle/>
        <a:p>
          <a:r>
            <a:rPr lang="en-US" sz="2400" dirty="0" smtClean="0">
              <a:solidFill>
                <a:schemeClr val="tx1"/>
              </a:solidFill>
            </a:rPr>
            <a:t>CARLOC Performance on 3 different situations</a:t>
          </a:r>
          <a:endParaRPr lang="en-US" sz="2400" dirty="0">
            <a:solidFill>
              <a:schemeClr val="tx1"/>
            </a:solidFill>
          </a:endParaRPr>
        </a:p>
      </dgm:t>
    </dgm:pt>
    <dgm:pt modelId="{7AD4BE68-1567-4D37-A019-AFE5B8803100}" type="sibTrans" cxnId="{7054A2FA-D3A3-48C1-8AAC-FCE448F54955}">
      <dgm:prSet/>
      <dgm:spPr/>
      <dgm:t>
        <a:bodyPr/>
        <a:lstStyle/>
        <a:p>
          <a:endParaRPr lang="en-US"/>
        </a:p>
      </dgm:t>
    </dgm:pt>
    <dgm:pt modelId="{337F655A-56E5-4B16-9EE8-1916DCB4F49F}" type="parTrans" cxnId="{7054A2FA-D3A3-48C1-8AAC-FCE448F54955}">
      <dgm:prSet/>
      <dgm:spPr/>
      <dgm:t>
        <a:bodyPr/>
        <a:lstStyle/>
        <a:p>
          <a:endParaRPr lang="en-US"/>
        </a:p>
      </dgm:t>
    </dgm:pt>
    <dgm:pt modelId="{AB3B4C5C-1370-458A-9571-8B60F7394A05}">
      <dgm:prSet custT="1"/>
      <dgm:spPr/>
      <dgm:t>
        <a:bodyPr/>
        <a:lstStyle/>
        <a:p>
          <a:r>
            <a:rPr lang="en-US" sz="2000" dirty="0" smtClean="0">
              <a:solidFill>
                <a:schemeClr val="tx1"/>
              </a:solidFill>
            </a:rPr>
            <a:t>Obstructed Downtown Area</a:t>
          </a:r>
          <a:endParaRPr lang="en-US" sz="2000" dirty="0">
            <a:solidFill>
              <a:schemeClr val="tx1"/>
            </a:solidFill>
          </a:endParaRPr>
        </a:p>
      </dgm:t>
    </dgm:pt>
    <dgm:pt modelId="{AAC3DABF-316D-4BE0-963E-6C784CDA1B6E}" type="parTrans" cxnId="{EF8D5E32-BD91-4109-BBB3-CF245A0425C8}">
      <dgm:prSet/>
      <dgm:spPr/>
      <dgm:t>
        <a:bodyPr/>
        <a:lstStyle/>
        <a:p>
          <a:endParaRPr lang="en-US"/>
        </a:p>
      </dgm:t>
    </dgm:pt>
    <dgm:pt modelId="{CF8FF944-A20B-4BB8-B98F-936D4EDF9449}" type="sibTrans" cxnId="{EF8D5E32-BD91-4109-BBB3-CF245A0425C8}">
      <dgm:prSet/>
      <dgm:spPr/>
      <dgm:t>
        <a:bodyPr/>
        <a:lstStyle/>
        <a:p>
          <a:endParaRPr lang="en-US"/>
        </a:p>
      </dgm:t>
    </dgm:pt>
    <dgm:pt modelId="{84F84715-8E64-4EE8-A21F-B4C8E4B84A84}">
      <dgm:prSet custT="1"/>
      <dgm:spPr/>
      <dgm:t>
        <a:bodyPr/>
        <a:lstStyle/>
        <a:p>
          <a:r>
            <a:rPr lang="en-US" sz="2000" dirty="0" smtClean="0">
              <a:solidFill>
                <a:schemeClr val="tx1"/>
              </a:solidFill>
            </a:rPr>
            <a:t>Partially Obstructed Area</a:t>
          </a:r>
          <a:endParaRPr lang="en-US" sz="2000" dirty="0">
            <a:solidFill>
              <a:schemeClr val="tx1"/>
            </a:solidFill>
          </a:endParaRPr>
        </a:p>
      </dgm:t>
    </dgm:pt>
    <dgm:pt modelId="{7D26E161-5D59-4188-B487-2A3074D7BF83}" type="parTrans" cxnId="{852126EC-B8C2-4656-96FB-90B0685CCB8E}">
      <dgm:prSet/>
      <dgm:spPr/>
      <dgm:t>
        <a:bodyPr/>
        <a:lstStyle/>
        <a:p>
          <a:endParaRPr lang="en-US"/>
        </a:p>
      </dgm:t>
    </dgm:pt>
    <dgm:pt modelId="{4A52BA22-741D-4378-A3B1-1955FB8CC62A}" type="sibTrans" cxnId="{852126EC-B8C2-4656-96FB-90B0685CCB8E}">
      <dgm:prSet/>
      <dgm:spPr/>
      <dgm:t>
        <a:bodyPr/>
        <a:lstStyle/>
        <a:p>
          <a:endParaRPr lang="en-US"/>
        </a:p>
      </dgm:t>
    </dgm:pt>
    <dgm:pt modelId="{FBDFDC93-AA9E-41EB-AF2F-1C9D3FD44A66}">
      <dgm:prSet custT="1"/>
      <dgm:spPr/>
      <dgm:t>
        <a:bodyPr/>
        <a:lstStyle/>
        <a:p>
          <a:r>
            <a:rPr lang="en-US" sz="2000" dirty="0" smtClean="0">
              <a:solidFill>
                <a:schemeClr val="tx1"/>
              </a:solidFill>
            </a:rPr>
            <a:t>Un-obstructed Open-sky Area</a:t>
          </a:r>
          <a:endParaRPr lang="en-US" sz="2000" dirty="0">
            <a:solidFill>
              <a:schemeClr val="tx1"/>
            </a:solidFill>
          </a:endParaRPr>
        </a:p>
      </dgm:t>
    </dgm:pt>
    <dgm:pt modelId="{5FAAF8C4-FEFA-48FB-92E3-5E516E088498}" type="parTrans" cxnId="{8A705EEB-968F-4B7C-B311-C259AFD235B5}">
      <dgm:prSet/>
      <dgm:spPr/>
      <dgm:t>
        <a:bodyPr/>
        <a:lstStyle/>
        <a:p>
          <a:endParaRPr lang="en-US"/>
        </a:p>
      </dgm:t>
    </dgm:pt>
    <dgm:pt modelId="{8D21DD53-F6A0-4152-BB3C-7ADBDA456F49}" type="sibTrans" cxnId="{8A705EEB-968F-4B7C-B311-C259AFD235B5}">
      <dgm:prSet/>
      <dgm:spPr/>
      <dgm:t>
        <a:bodyPr/>
        <a:lstStyle/>
        <a:p>
          <a:endParaRPr lang="en-US"/>
        </a:p>
      </dgm:t>
    </dgm:pt>
    <dgm:pt modelId="{8D86D43D-BC1D-4833-9692-3D8146F09639}">
      <dgm:prSet custT="1"/>
      <dgm:spPr/>
      <dgm:t>
        <a:bodyPr/>
        <a:lstStyle/>
        <a:p>
          <a:r>
            <a:rPr lang="en-US" sz="2000" dirty="0" smtClean="0">
              <a:solidFill>
                <a:schemeClr val="tx1"/>
              </a:solidFill>
            </a:rPr>
            <a:t>Crowd-Sourcing</a:t>
          </a:r>
        </a:p>
      </dgm:t>
    </dgm:pt>
    <dgm:pt modelId="{06BE9941-1A84-4094-AE75-F15B5D1F3C6B}" type="parTrans" cxnId="{08E49776-C95A-4C85-B792-464DA82D4D16}">
      <dgm:prSet/>
      <dgm:spPr/>
      <dgm:t>
        <a:bodyPr/>
        <a:lstStyle/>
        <a:p>
          <a:endParaRPr lang="en-US"/>
        </a:p>
      </dgm:t>
    </dgm:pt>
    <dgm:pt modelId="{3091C063-9947-43A0-8529-64333D5A9050}" type="sibTrans" cxnId="{08E49776-C95A-4C85-B792-464DA82D4D16}">
      <dgm:prSet/>
      <dgm:spPr/>
      <dgm:t>
        <a:bodyPr/>
        <a:lstStyle/>
        <a:p>
          <a:endParaRPr lang="en-US"/>
        </a:p>
      </dgm:t>
    </dgm:pt>
    <dgm:pt modelId="{7069645F-5826-4381-AF2E-BA49B5EAC4F2}">
      <dgm:prSet custT="1"/>
      <dgm:spPr/>
      <dgm:t>
        <a:bodyPr/>
        <a:lstStyle/>
        <a:p>
          <a:r>
            <a:rPr lang="en-US" sz="2000" dirty="0" smtClean="0">
              <a:solidFill>
                <a:schemeClr val="tx1"/>
              </a:solidFill>
            </a:rPr>
            <a:t>Map-Matching</a:t>
          </a:r>
        </a:p>
      </dgm:t>
    </dgm:pt>
    <dgm:pt modelId="{D893B453-4EED-420F-A203-C364045A5125}" type="parTrans" cxnId="{42713DD1-BD11-4F8D-ADBD-B7CF34A31AD6}">
      <dgm:prSet/>
      <dgm:spPr/>
      <dgm:t>
        <a:bodyPr/>
        <a:lstStyle/>
        <a:p>
          <a:endParaRPr lang="en-US"/>
        </a:p>
      </dgm:t>
    </dgm:pt>
    <dgm:pt modelId="{B3049210-08C1-4277-90F9-AAB88FDA303B}" type="sibTrans" cxnId="{42713DD1-BD11-4F8D-ADBD-B7CF34A31AD6}">
      <dgm:prSet/>
      <dgm:spPr/>
      <dgm:t>
        <a:bodyPr/>
        <a:lstStyle/>
        <a:p>
          <a:endParaRPr lang="en-US"/>
        </a:p>
      </dgm:t>
    </dgm:pt>
    <dgm:pt modelId="{C361A322-8CE9-4A1D-9CD7-8A2AE685BA54}">
      <dgm:prSet custT="1"/>
      <dgm:spPr/>
      <dgm:t>
        <a:bodyPr/>
        <a:lstStyle/>
        <a:p>
          <a:r>
            <a:rPr lang="en-US" sz="2000" dirty="0" smtClean="0">
              <a:solidFill>
                <a:schemeClr val="tx1"/>
              </a:solidFill>
            </a:rPr>
            <a:t>Motion Mode</a:t>
          </a:r>
          <a:r>
            <a:rPr lang="en-US" sz="2400" dirty="0" smtClean="0">
              <a:solidFill>
                <a:schemeClr val="tx1"/>
              </a:solidFill>
            </a:rPr>
            <a:t>l</a:t>
          </a:r>
        </a:p>
      </dgm:t>
    </dgm:pt>
    <dgm:pt modelId="{0BF5D6BF-E5B7-4BA8-8125-3B1F9E6E2DE5}" type="parTrans" cxnId="{6EB25879-E158-43B8-9247-5883C9D56677}">
      <dgm:prSet/>
      <dgm:spPr/>
      <dgm:t>
        <a:bodyPr/>
        <a:lstStyle/>
        <a:p>
          <a:endParaRPr lang="en-US"/>
        </a:p>
      </dgm:t>
    </dgm:pt>
    <dgm:pt modelId="{D8B90A9F-C471-4FDD-A048-4C60541BB232}" type="sibTrans" cxnId="{6EB25879-E158-43B8-9247-5883C9D56677}">
      <dgm:prSet/>
      <dgm:spPr/>
      <dgm:t>
        <a:bodyPr/>
        <a:lstStyle/>
        <a:p>
          <a:endParaRPr lang="en-US"/>
        </a:p>
      </dgm:t>
    </dgm:pt>
    <dgm:pt modelId="{54A17A9D-B9C7-456C-8CD4-9E85A84091CA}">
      <dgm:prSet custT="1"/>
      <dgm:spPr/>
      <dgm:t>
        <a:bodyPr/>
        <a:lstStyle/>
        <a:p>
          <a:endParaRPr lang="en-US" sz="2000" dirty="0">
            <a:solidFill>
              <a:schemeClr val="tx1"/>
            </a:solidFill>
          </a:endParaRPr>
        </a:p>
      </dgm:t>
    </dgm:pt>
    <dgm:pt modelId="{998CDF9B-1D65-47A7-BFD8-D50A9F7AB366}" type="parTrans" cxnId="{A5C72B51-C116-47C6-B7F0-EBA43526C0EB}">
      <dgm:prSet/>
      <dgm:spPr/>
      <dgm:t>
        <a:bodyPr/>
        <a:lstStyle/>
        <a:p>
          <a:endParaRPr lang="en-US"/>
        </a:p>
      </dgm:t>
    </dgm:pt>
    <dgm:pt modelId="{6B49009F-08BA-4F08-8681-D895817072F2}" type="sibTrans" cxnId="{A5C72B51-C116-47C6-B7F0-EBA43526C0EB}">
      <dgm:prSet/>
      <dgm:spPr/>
      <dgm:t>
        <a:bodyPr/>
        <a:lstStyle/>
        <a:p>
          <a:endParaRPr lang="en-US"/>
        </a:p>
      </dgm:t>
    </dgm:pt>
    <dgm:pt modelId="{40DAAFCC-EBD3-4205-A228-6D114103CA79}">
      <dgm:prSet custT="1"/>
      <dgm:spPr/>
      <dgm:t>
        <a:bodyPr/>
        <a:lstStyle/>
        <a:p>
          <a:r>
            <a:rPr lang="en-US" sz="2400" smtClean="0">
              <a:solidFill>
                <a:schemeClr val="tx1"/>
              </a:solidFill>
            </a:rPr>
            <a:t>Landmark Roles</a:t>
          </a:r>
          <a:endParaRPr lang="en-US" sz="2400" dirty="0" smtClean="0">
            <a:solidFill>
              <a:schemeClr val="tx1"/>
            </a:solidFill>
          </a:endParaRPr>
        </a:p>
      </dgm:t>
    </dgm:pt>
    <dgm:pt modelId="{4905950A-9FEE-42B2-8540-82EDD7CC99E0}" type="parTrans" cxnId="{255273A1-9F7A-4D1B-875C-8C04DD017791}">
      <dgm:prSet/>
      <dgm:spPr/>
      <dgm:t>
        <a:bodyPr/>
        <a:lstStyle/>
        <a:p>
          <a:endParaRPr lang="en-US"/>
        </a:p>
      </dgm:t>
    </dgm:pt>
    <dgm:pt modelId="{55327D88-F58E-413B-AF74-33D9A194F00F}" type="sibTrans" cxnId="{255273A1-9F7A-4D1B-875C-8C04DD017791}">
      <dgm:prSet/>
      <dgm:spPr/>
      <dgm:t>
        <a:bodyPr/>
        <a:lstStyle/>
        <a:p>
          <a:endParaRPr lang="en-US"/>
        </a:p>
      </dgm:t>
    </dgm:pt>
    <dgm:pt modelId="{B3B5A22C-10D9-4275-A223-76DD7811D25F}">
      <dgm:prSet custT="1"/>
      <dgm:spPr/>
      <dgm:t>
        <a:bodyPr/>
        <a:lstStyle/>
        <a:p>
          <a:r>
            <a:rPr lang="en-US" sz="2000" dirty="0" smtClean="0">
              <a:solidFill>
                <a:schemeClr val="tx1"/>
              </a:solidFill>
            </a:rPr>
            <a:t>Landmark accuracy and detection accuracy</a:t>
          </a:r>
          <a:endParaRPr lang="en-US" sz="2000" dirty="0">
            <a:solidFill>
              <a:schemeClr val="tx1"/>
            </a:solidFill>
          </a:endParaRPr>
        </a:p>
      </dgm:t>
    </dgm:pt>
    <dgm:pt modelId="{1E4EB051-EBD1-4487-BEC6-2FA7F35293B0}" type="parTrans" cxnId="{91489B5B-3FE0-4229-99D5-B98D5A9A530E}">
      <dgm:prSet/>
      <dgm:spPr/>
      <dgm:t>
        <a:bodyPr/>
        <a:lstStyle/>
        <a:p>
          <a:endParaRPr lang="en-US"/>
        </a:p>
      </dgm:t>
    </dgm:pt>
    <dgm:pt modelId="{1C687F94-AF5C-495C-8225-9D1638773266}" type="sibTrans" cxnId="{91489B5B-3FE0-4229-99D5-B98D5A9A530E}">
      <dgm:prSet/>
      <dgm:spPr/>
      <dgm:t>
        <a:bodyPr/>
        <a:lstStyle/>
        <a:p>
          <a:endParaRPr lang="en-US"/>
        </a:p>
      </dgm:t>
    </dgm:pt>
    <dgm:pt modelId="{845BD848-6809-4D27-A5B9-FCED4D946F90}">
      <dgm:prSet custT="1"/>
      <dgm:spPr/>
      <dgm:t>
        <a:bodyPr/>
        <a:lstStyle/>
        <a:p>
          <a:r>
            <a:rPr lang="en-US" sz="2000" dirty="0" smtClean="0">
              <a:solidFill>
                <a:schemeClr val="tx1"/>
              </a:solidFill>
            </a:rPr>
            <a:t>Crowd-sourcing degree impact on accuracy</a:t>
          </a:r>
          <a:endParaRPr lang="en-US" sz="2000" dirty="0">
            <a:solidFill>
              <a:schemeClr val="tx1"/>
            </a:solidFill>
          </a:endParaRPr>
        </a:p>
      </dgm:t>
    </dgm:pt>
    <dgm:pt modelId="{0A7A3B18-A01B-4627-A767-FD56AFAEB98F}" type="parTrans" cxnId="{E22D1D46-2DD1-42B7-8601-2C58B0E58E2C}">
      <dgm:prSet/>
      <dgm:spPr/>
      <dgm:t>
        <a:bodyPr/>
        <a:lstStyle/>
        <a:p>
          <a:endParaRPr lang="en-US"/>
        </a:p>
      </dgm:t>
    </dgm:pt>
    <dgm:pt modelId="{7F426292-EFEF-48CF-983A-6BB52353BEFF}" type="sibTrans" cxnId="{E22D1D46-2DD1-42B7-8601-2C58B0E58E2C}">
      <dgm:prSet/>
      <dgm:spPr/>
      <dgm:t>
        <a:bodyPr/>
        <a:lstStyle/>
        <a:p>
          <a:endParaRPr lang="en-US"/>
        </a:p>
      </dgm:t>
    </dgm:pt>
    <dgm:pt modelId="{C93B8484-D257-4B42-B477-AFAB766EA461}">
      <dgm:prSet custT="1"/>
      <dgm:spPr/>
      <dgm:t>
        <a:bodyPr/>
        <a:lstStyle/>
        <a:p>
          <a:r>
            <a:rPr lang="en-US" sz="2000" dirty="0" smtClean="0">
              <a:solidFill>
                <a:schemeClr val="tx1"/>
              </a:solidFill>
            </a:rPr>
            <a:t>Landmark number impact on accuracy</a:t>
          </a:r>
          <a:endParaRPr lang="en-US" sz="2000" dirty="0">
            <a:solidFill>
              <a:schemeClr val="tx1"/>
            </a:solidFill>
          </a:endParaRPr>
        </a:p>
      </dgm:t>
    </dgm:pt>
    <dgm:pt modelId="{B66291B5-CEC6-49A9-8C6E-2BDB394189F7}" type="parTrans" cxnId="{363E0802-5BC0-4B04-AE1D-040DD2336D68}">
      <dgm:prSet/>
      <dgm:spPr/>
      <dgm:t>
        <a:bodyPr/>
        <a:lstStyle/>
        <a:p>
          <a:endParaRPr lang="en-US"/>
        </a:p>
      </dgm:t>
    </dgm:pt>
    <dgm:pt modelId="{FCFCF41F-B247-4D73-96F2-F092AAC2CCD2}" type="sibTrans" cxnId="{363E0802-5BC0-4B04-AE1D-040DD2336D68}">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2CC16EA6-9CAC-4CE8-B908-8A08B161DE36}" type="pres">
      <dgm:prSet presAssocID="{CB292E61-026B-4995-9065-974611AC2B53}" presName="parentText" presStyleLbl="node1" presStyleIdx="0" presStyleCnt="3" custScaleY="107789" custLinFactNeighborY="-6519">
        <dgm:presLayoutVars>
          <dgm:chMax val="0"/>
          <dgm:bulletEnabled val="1"/>
        </dgm:presLayoutVars>
      </dgm:prSet>
      <dgm:spPr/>
      <dgm:t>
        <a:bodyPr/>
        <a:lstStyle/>
        <a:p>
          <a:endParaRPr lang="en-US"/>
        </a:p>
      </dgm:t>
    </dgm:pt>
    <dgm:pt modelId="{522769F5-6536-4AD8-BDE5-3688D5E3D7F2}" type="pres">
      <dgm:prSet presAssocID="{CB292E61-026B-4995-9065-974611AC2B53}" presName="childText" presStyleLbl="revTx" presStyleIdx="0" presStyleCnt="3" custScaleY="84058" custLinFactNeighborY="15668">
        <dgm:presLayoutVars>
          <dgm:bulletEnabled val="1"/>
        </dgm:presLayoutVars>
      </dgm:prSet>
      <dgm:spPr/>
      <dgm:t>
        <a:bodyPr/>
        <a:lstStyle/>
        <a:p>
          <a:endParaRPr lang="en-US"/>
        </a:p>
      </dgm:t>
    </dgm:pt>
    <dgm:pt modelId="{A88904AC-37B0-433C-B430-87B444F0E852}" type="pres">
      <dgm:prSet presAssocID="{2D033D1C-ED09-4D7F-A359-328917006FF1}" presName="parentText" presStyleLbl="node1" presStyleIdx="1" presStyleCnt="3">
        <dgm:presLayoutVars>
          <dgm:chMax val="0"/>
          <dgm:bulletEnabled val="1"/>
        </dgm:presLayoutVars>
      </dgm:prSet>
      <dgm:spPr/>
      <dgm:t>
        <a:bodyPr/>
        <a:lstStyle/>
        <a:p>
          <a:endParaRPr lang="en-US"/>
        </a:p>
      </dgm:t>
    </dgm:pt>
    <dgm:pt modelId="{7956D403-FB68-45CF-BA91-CF765A965BE3}" type="pres">
      <dgm:prSet presAssocID="{2D033D1C-ED09-4D7F-A359-328917006FF1}" presName="childText" presStyleLbl="revTx" presStyleIdx="1" presStyleCnt="3">
        <dgm:presLayoutVars>
          <dgm:bulletEnabled val="1"/>
        </dgm:presLayoutVars>
      </dgm:prSet>
      <dgm:spPr/>
      <dgm:t>
        <a:bodyPr/>
        <a:lstStyle/>
        <a:p>
          <a:endParaRPr lang="en-US"/>
        </a:p>
      </dgm:t>
    </dgm:pt>
    <dgm:pt modelId="{64FA181F-8220-40D5-A8B7-079EB62BF381}" type="pres">
      <dgm:prSet presAssocID="{40DAAFCC-EBD3-4205-A228-6D114103CA79}" presName="parentText" presStyleLbl="node1" presStyleIdx="2" presStyleCnt="3">
        <dgm:presLayoutVars>
          <dgm:chMax val="0"/>
          <dgm:bulletEnabled val="1"/>
        </dgm:presLayoutVars>
      </dgm:prSet>
      <dgm:spPr/>
      <dgm:t>
        <a:bodyPr/>
        <a:lstStyle/>
        <a:p>
          <a:endParaRPr lang="en-US"/>
        </a:p>
      </dgm:t>
    </dgm:pt>
    <dgm:pt modelId="{C2507220-914E-477E-8857-38B8CE93E26A}" type="pres">
      <dgm:prSet presAssocID="{40DAAFCC-EBD3-4205-A228-6D114103CA79}" presName="childText" presStyleLbl="revTx" presStyleIdx="2" presStyleCnt="3">
        <dgm:presLayoutVars>
          <dgm:bulletEnabled val="1"/>
        </dgm:presLayoutVars>
      </dgm:prSet>
      <dgm:spPr/>
      <dgm:t>
        <a:bodyPr/>
        <a:lstStyle/>
        <a:p>
          <a:endParaRPr lang="en-US"/>
        </a:p>
      </dgm:t>
    </dgm:pt>
  </dgm:ptLst>
  <dgm:cxnLst>
    <dgm:cxn modelId="{852126EC-B8C2-4656-96FB-90B0685CCB8E}" srcId="{CB292E61-026B-4995-9065-974611AC2B53}" destId="{84F84715-8E64-4EE8-A21F-B4C8E4B84A84}" srcOrd="1" destOrd="0" parTransId="{7D26E161-5D59-4188-B487-2A3074D7BF83}" sibTransId="{4A52BA22-741D-4378-A3B1-1955FB8CC62A}"/>
    <dgm:cxn modelId="{902D1E30-775F-4064-8993-CDD8B90CE759}" type="presOf" srcId="{40DAAFCC-EBD3-4205-A228-6D114103CA79}" destId="{64FA181F-8220-40D5-A8B7-079EB62BF381}" srcOrd="0" destOrd="0" presId="urn:microsoft.com/office/officeart/2005/8/layout/vList2"/>
    <dgm:cxn modelId="{255273A1-9F7A-4D1B-875C-8C04DD017791}" srcId="{CDD1D809-3843-4DFC-A9A4-0D050E1CD76B}" destId="{40DAAFCC-EBD3-4205-A228-6D114103CA79}" srcOrd="2" destOrd="0" parTransId="{4905950A-9FEE-42B2-8540-82EDD7CC99E0}" sibTransId="{55327D88-F58E-413B-AF74-33D9A194F00F}"/>
    <dgm:cxn modelId="{B71361AC-F180-4F0B-8068-3A792DAE236E}" type="presOf" srcId="{7069645F-5826-4381-AF2E-BA49B5EAC4F2}" destId="{7956D403-FB68-45CF-BA91-CF765A965BE3}" srcOrd="0" destOrd="1" presId="urn:microsoft.com/office/officeart/2005/8/layout/vList2"/>
    <dgm:cxn modelId="{7054A2FA-D3A3-48C1-8AAC-FCE448F54955}" srcId="{CDD1D809-3843-4DFC-A9A4-0D050E1CD76B}" destId="{CB292E61-026B-4995-9065-974611AC2B53}" srcOrd="0" destOrd="0" parTransId="{337F655A-56E5-4B16-9EE8-1916DCB4F49F}" sibTransId="{7AD4BE68-1567-4D37-A019-AFE5B8803100}"/>
    <dgm:cxn modelId="{42713DD1-BD11-4F8D-ADBD-B7CF34A31AD6}" srcId="{2D033D1C-ED09-4D7F-A359-328917006FF1}" destId="{7069645F-5826-4381-AF2E-BA49B5EAC4F2}" srcOrd="1" destOrd="0" parTransId="{D893B453-4EED-420F-A203-C364045A5125}" sibTransId="{B3049210-08C1-4277-90F9-AAB88FDA303B}"/>
    <dgm:cxn modelId="{690803B5-968A-4533-A2D8-C9C353994DF3}" type="presOf" srcId="{CDD1D809-3843-4DFC-A9A4-0D050E1CD76B}" destId="{77603170-3662-48E0-9ACB-432A01EBF504}" srcOrd="0" destOrd="0" presId="urn:microsoft.com/office/officeart/2005/8/layout/vList2"/>
    <dgm:cxn modelId="{8E7DCC70-29C2-4ACB-8C36-E8A4FF2FA769}" type="presOf" srcId="{B3B5A22C-10D9-4275-A223-76DD7811D25F}" destId="{C2507220-914E-477E-8857-38B8CE93E26A}" srcOrd="0" destOrd="0" presId="urn:microsoft.com/office/officeart/2005/8/layout/vList2"/>
    <dgm:cxn modelId="{F43C02E1-18FF-4359-AE81-FF5D16543B5F}" type="presOf" srcId="{AB3B4C5C-1370-458A-9571-8B60F7394A05}" destId="{522769F5-6536-4AD8-BDE5-3688D5E3D7F2}" srcOrd="0" destOrd="0" presId="urn:microsoft.com/office/officeart/2005/8/layout/vList2"/>
    <dgm:cxn modelId="{25A2247B-103B-4E3A-886F-E6F0B9517F9B}" type="presOf" srcId="{FBDFDC93-AA9E-41EB-AF2F-1C9D3FD44A66}" destId="{522769F5-6536-4AD8-BDE5-3688D5E3D7F2}" srcOrd="0" destOrd="2" presId="urn:microsoft.com/office/officeart/2005/8/layout/vList2"/>
    <dgm:cxn modelId="{363E0802-5BC0-4B04-AE1D-040DD2336D68}" srcId="{40DAAFCC-EBD3-4205-A228-6D114103CA79}" destId="{C93B8484-D257-4B42-B477-AFAB766EA461}" srcOrd="2" destOrd="0" parTransId="{B66291B5-CEC6-49A9-8C6E-2BDB394189F7}" sibTransId="{FCFCF41F-B247-4D73-96F2-F092AAC2CCD2}"/>
    <dgm:cxn modelId="{8967295F-ABF8-4225-88E8-514ABCAB56C3}" type="presOf" srcId="{54A17A9D-B9C7-456C-8CD4-9E85A84091CA}" destId="{522769F5-6536-4AD8-BDE5-3688D5E3D7F2}" srcOrd="0" destOrd="3" presId="urn:microsoft.com/office/officeart/2005/8/layout/vList2"/>
    <dgm:cxn modelId="{E22D1D46-2DD1-42B7-8601-2C58B0E58E2C}" srcId="{40DAAFCC-EBD3-4205-A228-6D114103CA79}" destId="{845BD848-6809-4D27-A5B9-FCED4D946F90}" srcOrd="1" destOrd="0" parTransId="{0A7A3B18-A01B-4627-A767-FD56AFAEB98F}" sibTransId="{7F426292-EFEF-48CF-983A-6BB52353BEFF}"/>
    <dgm:cxn modelId="{08E49776-C95A-4C85-B792-464DA82D4D16}" srcId="{2D033D1C-ED09-4D7F-A359-328917006FF1}" destId="{8D86D43D-BC1D-4833-9692-3D8146F09639}" srcOrd="0" destOrd="0" parTransId="{06BE9941-1A84-4094-AE75-F15B5D1F3C6B}" sibTransId="{3091C063-9947-43A0-8529-64333D5A9050}"/>
    <dgm:cxn modelId="{EF8D5E32-BD91-4109-BBB3-CF245A0425C8}" srcId="{CB292E61-026B-4995-9065-974611AC2B53}" destId="{AB3B4C5C-1370-458A-9571-8B60F7394A05}" srcOrd="0" destOrd="0" parTransId="{AAC3DABF-316D-4BE0-963E-6C784CDA1B6E}" sibTransId="{CF8FF944-A20B-4BB8-B98F-936D4EDF9449}"/>
    <dgm:cxn modelId="{AB289799-3C6C-4EC2-A0FA-8ED5E98A3D16}" type="presOf" srcId="{CB292E61-026B-4995-9065-974611AC2B53}" destId="{2CC16EA6-9CAC-4CE8-B908-8A08B161DE36}" srcOrd="0" destOrd="0" presId="urn:microsoft.com/office/officeart/2005/8/layout/vList2"/>
    <dgm:cxn modelId="{B13B86B7-F7CB-4E8C-B4FA-0F2F3383665E}" type="presOf" srcId="{C361A322-8CE9-4A1D-9CD7-8A2AE685BA54}" destId="{7956D403-FB68-45CF-BA91-CF765A965BE3}" srcOrd="0" destOrd="2" presId="urn:microsoft.com/office/officeart/2005/8/layout/vList2"/>
    <dgm:cxn modelId="{91489B5B-3FE0-4229-99D5-B98D5A9A530E}" srcId="{40DAAFCC-EBD3-4205-A228-6D114103CA79}" destId="{B3B5A22C-10D9-4275-A223-76DD7811D25F}" srcOrd="0" destOrd="0" parTransId="{1E4EB051-EBD1-4487-BEC6-2FA7F35293B0}" sibTransId="{1C687F94-AF5C-495C-8225-9D1638773266}"/>
    <dgm:cxn modelId="{4A42BD03-9987-46F1-B616-6E4DB4A6DD73}" type="presOf" srcId="{84F84715-8E64-4EE8-A21F-B4C8E4B84A84}" destId="{522769F5-6536-4AD8-BDE5-3688D5E3D7F2}" srcOrd="0" destOrd="1" presId="urn:microsoft.com/office/officeart/2005/8/layout/vList2"/>
    <dgm:cxn modelId="{A5C72B51-C116-47C6-B7F0-EBA43526C0EB}" srcId="{CB292E61-026B-4995-9065-974611AC2B53}" destId="{54A17A9D-B9C7-456C-8CD4-9E85A84091CA}" srcOrd="3" destOrd="0" parTransId="{998CDF9B-1D65-47A7-BFD8-D50A9F7AB366}" sibTransId="{6B49009F-08BA-4F08-8681-D895817072F2}"/>
    <dgm:cxn modelId="{C872FB56-3B82-40CB-832C-2A97355B7136}" srcId="{CDD1D809-3843-4DFC-A9A4-0D050E1CD76B}" destId="{2D033D1C-ED09-4D7F-A359-328917006FF1}" srcOrd="1" destOrd="0" parTransId="{61FADB5A-DE8A-4D7D-9FA0-27419F41C798}" sibTransId="{BA3AEE8A-F6C6-4CBB-B87E-B98FC15B74A7}"/>
    <dgm:cxn modelId="{7BA53246-7BD5-4B71-85B0-FEB0712620EC}" type="presOf" srcId="{2D033D1C-ED09-4D7F-A359-328917006FF1}" destId="{A88904AC-37B0-433C-B430-87B444F0E852}" srcOrd="0" destOrd="0" presId="urn:microsoft.com/office/officeart/2005/8/layout/vList2"/>
    <dgm:cxn modelId="{6EB25879-E158-43B8-9247-5883C9D56677}" srcId="{2D033D1C-ED09-4D7F-A359-328917006FF1}" destId="{C361A322-8CE9-4A1D-9CD7-8A2AE685BA54}" srcOrd="2" destOrd="0" parTransId="{0BF5D6BF-E5B7-4BA8-8125-3B1F9E6E2DE5}" sibTransId="{D8B90A9F-C471-4FDD-A048-4C60541BB232}"/>
    <dgm:cxn modelId="{8A705EEB-968F-4B7C-B311-C259AFD235B5}" srcId="{CB292E61-026B-4995-9065-974611AC2B53}" destId="{FBDFDC93-AA9E-41EB-AF2F-1C9D3FD44A66}" srcOrd="2" destOrd="0" parTransId="{5FAAF8C4-FEFA-48FB-92E3-5E516E088498}" sibTransId="{8D21DD53-F6A0-4152-BB3C-7ADBDA456F49}"/>
    <dgm:cxn modelId="{F654554C-C5F6-4705-B472-A6D8DE7760B9}" type="presOf" srcId="{8D86D43D-BC1D-4833-9692-3D8146F09639}" destId="{7956D403-FB68-45CF-BA91-CF765A965BE3}" srcOrd="0" destOrd="0" presId="urn:microsoft.com/office/officeart/2005/8/layout/vList2"/>
    <dgm:cxn modelId="{307B9084-DD2E-427E-8CCE-DEBB2DEDD815}" type="presOf" srcId="{C93B8484-D257-4B42-B477-AFAB766EA461}" destId="{C2507220-914E-477E-8857-38B8CE93E26A}" srcOrd="0" destOrd="2" presId="urn:microsoft.com/office/officeart/2005/8/layout/vList2"/>
    <dgm:cxn modelId="{BCB4053C-F905-41B3-9ED8-2EE1CDF90216}" type="presOf" srcId="{845BD848-6809-4D27-A5B9-FCED4D946F90}" destId="{C2507220-914E-477E-8857-38B8CE93E26A}" srcOrd="0" destOrd="1" presId="urn:microsoft.com/office/officeart/2005/8/layout/vList2"/>
    <dgm:cxn modelId="{1505C0F3-34B2-4F67-851B-E8509EC08AEE}" type="presParOf" srcId="{77603170-3662-48E0-9ACB-432A01EBF504}" destId="{2CC16EA6-9CAC-4CE8-B908-8A08B161DE36}" srcOrd="0" destOrd="0" presId="urn:microsoft.com/office/officeart/2005/8/layout/vList2"/>
    <dgm:cxn modelId="{1B1ABD8E-6CEF-4EBA-82D9-863E0D9B363D}" type="presParOf" srcId="{77603170-3662-48E0-9ACB-432A01EBF504}" destId="{522769F5-6536-4AD8-BDE5-3688D5E3D7F2}" srcOrd="1" destOrd="0" presId="urn:microsoft.com/office/officeart/2005/8/layout/vList2"/>
    <dgm:cxn modelId="{4DB56F8E-C159-441E-BF84-5B860CEACF8F}" type="presParOf" srcId="{77603170-3662-48E0-9ACB-432A01EBF504}" destId="{A88904AC-37B0-433C-B430-87B444F0E852}" srcOrd="2" destOrd="0" presId="urn:microsoft.com/office/officeart/2005/8/layout/vList2"/>
    <dgm:cxn modelId="{DC68E714-17FF-4F85-BFA9-B44ABEBE2384}" type="presParOf" srcId="{77603170-3662-48E0-9ACB-432A01EBF504}" destId="{7956D403-FB68-45CF-BA91-CF765A965BE3}" srcOrd="3" destOrd="0" presId="urn:microsoft.com/office/officeart/2005/8/layout/vList2"/>
    <dgm:cxn modelId="{D3A47EF0-633D-482F-87EC-C50790E30D58}" type="presParOf" srcId="{77603170-3662-48E0-9ACB-432A01EBF504}" destId="{64FA181F-8220-40D5-A8B7-079EB62BF381}" srcOrd="4" destOrd="0" presId="urn:microsoft.com/office/officeart/2005/8/layout/vList2"/>
    <dgm:cxn modelId="{D7351B22-B9E6-4CE1-8BEA-FA311F92D270}" type="presParOf" srcId="{77603170-3662-48E0-9ACB-432A01EBF504}" destId="{C2507220-914E-477E-8857-38B8CE93E26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Design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4499E38B-9966-401E-BC86-DE6F1CD671EC}">
      <dgm:prSet phldrT="[Text]"/>
      <dgm:spPr>
        <a:solidFill>
          <a:schemeClr val="accent1"/>
        </a:solidFill>
      </dgm:spPr>
      <dgm:t>
        <a:bodyPr/>
        <a:lstStyle/>
        <a:p>
          <a:r>
            <a:rPr lang="en-US" b="1" dirty="0" smtClean="0">
              <a:latin typeface="+mj-lt"/>
            </a:rPr>
            <a:t>Evaluation</a:t>
          </a:r>
          <a:endParaRPr lang="en-US" b="1" dirty="0">
            <a:latin typeface="+mj-lt"/>
          </a:endParaRPr>
        </a:p>
      </dgm:t>
    </dgm:pt>
    <dgm:pt modelId="{301A7013-64C9-4E0B-82B2-CACCF2493895}" type="parTrans" cxnId="{66114556-F8D7-4AAD-A493-206A0BC00AA1}">
      <dgm:prSet/>
      <dgm:spPr/>
      <dgm:t>
        <a:bodyPr/>
        <a:lstStyle/>
        <a:p>
          <a:endParaRPr lang="en-US"/>
        </a:p>
      </dgm:t>
    </dgm:pt>
    <dgm:pt modelId="{F5DDAAA1-5C0B-4AAC-A3BE-B779BE6B734B}" type="sibTrans" cxnId="{66114556-F8D7-4AAD-A493-206A0BC00AA1}">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92251872-FDE4-AC49-8F14-4382C001D483}" type="pres">
      <dgm:prSet presAssocID="{772C0A53-F088-324A-97AA-A574F3B3A0D9}" presName="node" presStyleLbl="node1" presStyleIdx="2"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2" presStyleCnt="4"/>
      <dgm:spPr/>
      <dgm:t>
        <a:bodyPr/>
        <a:lstStyle/>
        <a:p>
          <a:endParaRPr lang="en-US"/>
        </a:p>
      </dgm:t>
    </dgm:pt>
    <dgm:pt modelId="{19B58260-F587-3C4B-B2C0-B51B9C72A0D4}" type="pres">
      <dgm:prSet presAssocID="{0EA34819-AB63-FD47-AA2A-8DF7C80A33E6}" presName="connectorText" presStyleLbl="sibTrans2D1" presStyleIdx="2" presStyleCnt="4"/>
      <dgm:spPr/>
      <dgm:t>
        <a:bodyPr/>
        <a:lstStyle/>
        <a:p>
          <a:endParaRPr lang="en-US"/>
        </a:p>
      </dgm:t>
    </dgm:pt>
    <dgm:pt modelId="{35FB0068-C774-4639-A5C3-4C9D5771BA6D}" type="pres">
      <dgm:prSet presAssocID="{4499E38B-9966-401E-BC86-DE6F1CD671EC}" presName="node" presStyleLbl="node1" presStyleIdx="3" presStyleCnt="5">
        <dgm:presLayoutVars>
          <dgm:bulletEnabled val="1"/>
        </dgm:presLayoutVars>
      </dgm:prSet>
      <dgm:spPr/>
      <dgm:t>
        <a:bodyPr/>
        <a:lstStyle/>
        <a:p>
          <a:endParaRPr lang="en-US"/>
        </a:p>
      </dgm:t>
    </dgm:pt>
    <dgm:pt modelId="{64C4243C-EF26-4C3F-94B1-4898844274FB}" type="pres">
      <dgm:prSet presAssocID="{F5DDAAA1-5C0B-4AAC-A3BE-B779BE6B734B}" presName="sibTrans" presStyleLbl="sibTrans2D1" presStyleIdx="3" presStyleCnt="4"/>
      <dgm:spPr/>
      <dgm:t>
        <a:bodyPr/>
        <a:lstStyle/>
        <a:p>
          <a:endParaRPr lang="en-US"/>
        </a:p>
      </dgm:t>
    </dgm:pt>
    <dgm:pt modelId="{1A128700-B856-4627-A56E-06E33A322B70}" type="pres">
      <dgm:prSet presAssocID="{F5DDAAA1-5C0B-4AAC-A3BE-B779BE6B734B}"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7087EF13-106A-47B3-8009-F81B2C90A2B2}" type="presOf" srcId="{28D512CC-05BE-E044-8C26-09CD29B2AAB0}" destId="{38E07313-51F5-8142-A6C7-A9F6B3618736}"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3620FCAB-D9AC-4E5F-814E-A96CF87C79FC}" type="presOf" srcId="{E04175F1-0C92-8541-854B-2E1312EE0784}" destId="{8615F0E3-1FA6-214B-A5BE-124BF46C7A2D}" srcOrd="0" destOrd="0" presId="urn:microsoft.com/office/officeart/2005/8/layout/process1"/>
    <dgm:cxn modelId="{3B7EA78A-965B-4E48-AC66-32D940956DDE}" type="presOf" srcId="{8254B634-E7A0-EC4F-89F3-B3E9463F7939}" destId="{D761D0DA-2DC1-5644-99BC-4A0182AE53BD}" srcOrd="0" destOrd="0" presId="urn:microsoft.com/office/officeart/2005/8/layout/process1"/>
    <dgm:cxn modelId="{1A5B798F-C723-49D1-91A5-A610247F6837}" type="presOf" srcId="{0EA34819-AB63-FD47-AA2A-8DF7C80A33E6}" destId="{19B58260-F587-3C4B-B2C0-B51B9C72A0D4}" srcOrd="1" destOrd="0" presId="urn:microsoft.com/office/officeart/2005/8/layout/process1"/>
    <dgm:cxn modelId="{66114556-F8D7-4AAD-A493-206A0BC00AA1}" srcId="{8254B634-E7A0-EC4F-89F3-B3E9463F7939}" destId="{4499E38B-9966-401E-BC86-DE6F1CD671EC}" srcOrd="3" destOrd="0" parTransId="{301A7013-64C9-4E0B-82B2-CACCF2493895}" sibTransId="{F5DDAAA1-5C0B-4AAC-A3BE-B779BE6B734B}"/>
    <dgm:cxn modelId="{697F272C-2A86-4A6B-9146-9564898E4627}" type="presOf" srcId="{C361CE96-BF91-914A-8D61-640FB202B874}" destId="{68D9566B-4B99-7246-9501-633B435CA56F}" srcOrd="0" destOrd="0" presId="urn:microsoft.com/office/officeart/2005/8/layout/process1"/>
    <dgm:cxn modelId="{539C138F-2D90-4910-B5DE-F555D7EC6F77}" type="presOf" srcId="{C361CE96-BF91-914A-8D61-640FB202B874}" destId="{7E9B7F6D-DFCC-3D41-B524-2A7754351B9A}" srcOrd="1" destOrd="0" presId="urn:microsoft.com/office/officeart/2005/8/layout/process1"/>
    <dgm:cxn modelId="{84EF5EE2-8BBA-4807-BEAB-9575125D8A3B}" type="presOf" srcId="{772C0A53-F088-324A-97AA-A574F3B3A0D9}" destId="{92251872-FDE4-AC49-8F14-4382C001D483}" srcOrd="0" destOrd="0" presId="urn:microsoft.com/office/officeart/2005/8/layout/process1"/>
    <dgm:cxn modelId="{09B092CB-47EF-4598-B66C-E5790650367D}" type="presOf" srcId="{3D2078ED-DCCE-644A-9E2F-201EB85586AB}" destId="{C62C1A73-6D55-E842-9FA4-26749F2D258D}" srcOrd="0" destOrd="0" presId="urn:microsoft.com/office/officeart/2005/8/layout/process1"/>
    <dgm:cxn modelId="{8BF76F9F-FF1D-A542-B282-75B053F21235}" srcId="{8254B634-E7A0-EC4F-89F3-B3E9463F7939}" destId="{772C0A53-F088-324A-97AA-A574F3B3A0D9}" srcOrd="2"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14C76041-0693-4F2E-92C9-290213A78F61}" type="presOf" srcId="{0EA34819-AB63-FD47-AA2A-8DF7C80A33E6}" destId="{47CDE8AF-ED2F-0D40-AB59-228BFC6ABB4B}" srcOrd="0" destOrd="0" presId="urn:microsoft.com/office/officeart/2005/8/layout/process1"/>
    <dgm:cxn modelId="{4A1B4059-EB24-48F5-A762-21D7592F61D6}" type="presOf" srcId="{4499E38B-9966-401E-BC86-DE6F1CD671EC}" destId="{35FB0068-C774-4639-A5C3-4C9D5771BA6D}" srcOrd="0" destOrd="0" presId="urn:microsoft.com/office/officeart/2005/8/layout/process1"/>
    <dgm:cxn modelId="{707BC089-90B9-40E9-99DA-14D54FE65913}" type="presOf" srcId="{F5DDAAA1-5C0B-4AAC-A3BE-B779BE6B734B}" destId="{1A128700-B856-4627-A56E-06E33A322B70}" srcOrd="1" destOrd="0" presId="urn:microsoft.com/office/officeart/2005/8/layout/process1"/>
    <dgm:cxn modelId="{3DA3F265-6BDF-42FC-B68D-394AA1EB2DF9}" type="presOf" srcId="{5054FA11-A990-5A47-B1B4-225D0EF003A8}" destId="{F754AB20-C932-C34F-9FB1-9305DF5F73A9}" srcOrd="0" destOrd="0" presId="urn:microsoft.com/office/officeart/2005/8/layout/process1"/>
    <dgm:cxn modelId="{C62EDA48-CAAD-4E0F-9694-314F179C3F99}" type="presOf" srcId="{F5DDAAA1-5C0B-4AAC-A3BE-B779BE6B734B}" destId="{64C4243C-EF26-4C3F-94B1-4898844274FB}" srcOrd="0" destOrd="0" presId="urn:microsoft.com/office/officeart/2005/8/layout/process1"/>
    <dgm:cxn modelId="{E99EDDFE-F377-408F-AD5D-B86F4CBF1625}" type="presOf" srcId="{E04175F1-0C92-8541-854B-2E1312EE0784}" destId="{C81E686A-1377-1243-8C24-AFF6039A8049}" srcOrd="1" destOrd="0" presId="urn:microsoft.com/office/officeart/2005/8/layout/process1"/>
    <dgm:cxn modelId="{AADF8ECA-A7DE-4A2C-AEB3-4C1B3C666D5C}" type="presParOf" srcId="{D761D0DA-2DC1-5644-99BC-4A0182AE53BD}" destId="{38E07313-51F5-8142-A6C7-A9F6B3618736}" srcOrd="0" destOrd="0" presId="urn:microsoft.com/office/officeart/2005/8/layout/process1"/>
    <dgm:cxn modelId="{635E45E2-0DF1-4FC4-8403-05844CDA2A15}" type="presParOf" srcId="{D761D0DA-2DC1-5644-99BC-4A0182AE53BD}" destId="{8615F0E3-1FA6-214B-A5BE-124BF46C7A2D}" srcOrd="1" destOrd="0" presId="urn:microsoft.com/office/officeart/2005/8/layout/process1"/>
    <dgm:cxn modelId="{BDB2681B-3489-4E8C-BC57-0FFCEA8DA240}" type="presParOf" srcId="{8615F0E3-1FA6-214B-A5BE-124BF46C7A2D}" destId="{C81E686A-1377-1243-8C24-AFF6039A8049}" srcOrd="0" destOrd="0" presId="urn:microsoft.com/office/officeart/2005/8/layout/process1"/>
    <dgm:cxn modelId="{212AB56A-04AF-423E-8883-531F8F655259}" type="presParOf" srcId="{D761D0DA-2DC1-5644-99BC-4A0182AE53BD}" destId="{F754AB20-C932-C34F-9FB1-9305DF5F73A9}" srcOrd="2" destOrd="0" presId="urn:microsoft.com/office/officeart/2005/8/layout/process1"/>
    <dgm:cxn modelId="{D6013919-A048-4BAD-9AB0-6B595EA85CB8}" type="presParOf" srcId="{D761D0DA-2DC1-5644-99BC-4A0182AE53BD}" destId="{68D9566B-4B99-7246-9501-633B435CA56F}" srcOrd="3" destOrd="0" presId="urn:microsoft.com/office/officeart/2005/8/layout/process1"/>
    <dgm:cxn modelId="{3EF91D8A-4E1B-403D-BEC5-D8C9EEC0AA55}" type="presParOf" srcId="{68D9566B-4B99-7246-9501-633B435CA56F}" destId="{7E9B7F6D-DFCC-3D41-B524-2A7754351B9A}" srcOrd="0" destOrd="0" presId="urn:microsoft.com/office/officeart/2005/8/layout/process1"/>
    <dgm:cxn modelId="{3411B234-B8E4-4882-AC2A-C1746A24DC6C}" type="presParOf" srcId="{D761D0DA-2DC1-5644-99BC-4A0182AE53BD}" destId="{92251872-FDE4-AC49-8F14-4382C001D483}" srcOrd="4" destOrd="0" presId="urn:microsoft.com/office/officeart/2005/8/layout/process1"/>
    <dgm:cxn modelId="{A5F7C46E-E06D-4399-86A5-070BD2184CC0}" type="presParOf" srcId="{D761D0DA-2DC1-5644-99BC-4A0182AE53BD}" destId="{47CDE8AF-ED2F-0D40-AB59-228BFC6ABB4B}" srcOrd="5" destOrd="0" presId="urn:microsoft.com/office/officeart/2005/8/layout/process1"/>
    <dgm:cxn modelId="{C92AF3F3-B12A-4EE3-AAE8-AAB1FD2824DC}" type="presParOf" srcId="{47CDE8AF-ED2F-0D40-AB59-228BFC6ABB4B}" destId="{19B58260-F587-3C4B-B2C0-B51B9C72A0D4}" srcOrd="0" destOrd="0" presId="urn:microsoft.com/office/officeart/2005/8/layout/process1"/>
    <dgm:cxn modelId="{080D242A-F8F5-4F6C-8152-FAB5666F0335}" type="presParOf" srcId="{D761D0DA-2DC1-5644-99BC-4A0182AE53BD}" destId="{35FB0068-C774-4639-A5C3-4C9D5771BA6D}" srcOrd="6" destOrd="0" presId="urn:microsoft.com/office/officeart/2005/8/layout/process1"/>
    <dgm:cxn modelId="{B2B99DAE-4B71-402D-819F-F65F8E85E15B}" type="presParOf" srcId="{D761D0DA-2DC1-5644-99BC-4A0182AE53BD}" destId="{64C4243C-EF26-4C3F-94B1-4898844274FB}" srcOrd="7" destOrd="0" presId="urn:microsoft.com/office/officeart/2005/8/layout/process1"/>
    <dgm:cxn modelId="{FB46D0B6-4E2A-4FC2-A543-4D6843CBFC86}" type="presParOf" srcId="{64C4243C-EF26-4C3F-94B1-4898844274FB}" destId="{1A128700-B856-4627-A56E-06E33A322B70}" srcOrd="0" destOrd="0" presId="urn:microsoft.com/office/officeart/2005/8/layout/process1"/>
    <dgm:cxn modelId="{DAA606E7-F16E-42BE-A1B1-252A6D081DF5}"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Design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4499E38B-9966-401E-BC86-DE6F1CD671EC}">
      <dgm:prSet phldrT="[Text]"/>
      <dgm:spPr>
        <a:solidFill>
          <a:schemeClr val="accent1"/>
        </a:solidFill>
      </dgm:spPr>
      <dgm:t>
        <a:bodyPr/>
        <a:lstStyle/>
        <a:p>
          <a:r>
            <a:rPr lang="en-US" b="1" dirty="0" smtClean="0">
              <a:latin typeface="+mj-lt"/>
            </a:rPr>
            <a:t>Evaluation</a:t>
          </a:r>
          <a:endParaRPr lang="en-US" b="1" dirty="0">
            <a:latin typeface="+mj-lt"/>
          </a:endParaRPr>
        </a:p>
      </dgm:t>
    </dgm:pt>
    <dgm:pt modelId="{301A7013-64C9-4E0B-82B2-CACCF2493895}" type="parTrans" cxnId="{66114556-F8D7-4AAD-A493-206A0BC00AA1}">
      <dgm:prSet/>
      <dgm:spPr/>
      <dgm:t>
        <a:bodyPr/>
        <a:lstStyle/>
        <a:p>
          <a:endParaRPr lang="en-US"/>
        </a:p>
      </dgm:t>
    </dgm:pt>
    <dgm:pt modelId="{F5DDAAA1-5C0B-4AAC-A3BE-B779BE6B734B}" type="sibTrans" cxnId="{66114556-F8D7-4AAD-A493-206A0BC00AA1}">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92251872-FDE4-AC49-8F14-4382C001D483}" type="pres">
      <dgm:prSet presAssocID="{772C0A53-F088-324A-97AA-A574F3B3A0D9}" presName="node" presStyleLbl="node1" presStyleIdx="2"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2" presStyleCnt="4"/>
      <dgm:spPr/>
      <dgm:t>
        <a:bodyPr/>
        <a:lstStyle/>
        <a:p>
          <a:endParaRPr lang="en-US"/>
        </a:p>
      </dgm:t>
    </dgm:pt>
    <dgm:pt modelId="{19B58260-F587-3C4B-B2C0-B51B9C72A0D4}" type="pres">
      <dgm:prSet presAssocID="{0EA34819-AB63-FD47-AA2A-8DF7C80A33E6}" presName="connectorText" presStyleLbl="sibTrans2D1" presStyleIdx="2" presStyleCnt="4"/>
      <dgm:spPr/>
      <dgm:t>
        <a:bodyPr/>
        <a:lstStyle/>
        <a:p>
          <a:endParaRPr lang="en-US"/>
        </a:p>
      </dgm:t>
    </dgm:pt>
    <dgm:pt modelId="{35FB0068-C774-4639-A5C3-4C9D5771BA6D}" type="pres">
      <dgm:prSet presAssocID="{4499E38B-9966-401E-BC86-DE6F1CD671EC}" presName="node" presStyleLbl="node1" presStyleIdx="3" presStyleCnt="5">
        <dgm:presLayoutVars>
          <dgm:bulletEnabled val="1"/>
        </dgm:presLayoutVars>
      </dgm:prSet>
      <dgm:spPr/>
      <dgm:t>
        <a:bodyPr/>
        <a:lstStyle/>
        <a:p>
          <a:endParaRPr lang="en-US"/>
        </a:p>
      </dgm:t>
    </dgm:pt>
    <dgm:pt modelId="{64C4243C-EF26-4C3F-94B1-4898844274FB}" type="pres">
      <dgm:prSet presAssocID="{F5DDAAA1-5C0B-4AAC-A3BE-B779BE6B734B}" presName="sibTrans" presStyleLbl="sibTrans2D1" presStyleIdx="3" presStyleCnt="4"/>
      <dgm:spPr/>
      <dgm:t>
        <a:bodyPr/>
        <a:lstStyle/>
        <a:p>
          <a:endParaRPr lang="en-US"/>
        </a:p>
      </dgm:t>
    </dgm:pt>
    <dgm:pt modelId="{1A128700-B856-4627-A56E-06E33A322B70}" type="pres">
      <dgm:prSet presAssocID="{F5DDAAA1-5C0B-4AAC-A3BE-B779BE6B734B}"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C0C84004-8097-4B1B-A5F4-CA478DEF0EB3}" type="presOf" srcId="{8254B634-E7A0-EC4F-89F3-B3E9463F7939}" destId="{D761D0DA-2DC1-5644-99BC-4A0182AE53BD}"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8BC82A38-64C9-40E6-AA84-67C9D82A206E}" type="presOf" srcId="{F5DDAAA1-5C0B-4AAC-A3BE-B779BE6B734B}" destId="{1A128700-B856-4627-A56E-06E33A322B70}" srcOrd="1" destOrd="0" presId="urn:microsoft.com/office/officeart/2005/8/layout/process1"/>
    <dgm:cxn modelId="{1E04B6CE-BF24-4DB9-8AC1-6C6C422F149B}" type="presOf" srcId="{0EA34819-AB63-FD47-AA2A-8DF7C80A33E6}" destId="{47CDE8AF-ED2F-0D40-AB59-228BFC6ABB4B}" srcOrd="0" destOrd="0" presId="urn:microsoft.com/office/officeart/2005/8/layout/process1"/>
    <dgm:cxn modelId="{2E700B27-FAD8-4037-810C-68DF73B5D6D7}" type="presOf" srcId="{4499E38B-9966-401E-BC86-DE6F1CD671EC}" destId="{35FB0068-C774-4639-A5C3-4C9D5771BA6D}" srcOrd="0" destOrd="0" presId="urn:microsoft.com/office/officeart/2005/8/layout/process1"/>
    <dgm:cxn modelId="{3B17980A-B56A-4039-ACF5-7685212201A1}" type="presOf" srcId="{E04175F1-0C92-8541-854B-2E1312EE0784}" destId="{8615F0E3-1FA6-214B-A5BE-124BF46C7A2D}" srcOrd="0" destOrd="0" presId="urn:microsoft.com/office/officeart/2005/8/layout/process1"/>
    <dgm:cxn modelId="{42B3BED0-F5E5-405D-AE61-4678C6BAA7BD}" type="presOf" srcId="{E04175F1-0C92-8541-854B-2E1312EE0784}" destId="{C81E686A-1377-1243-8C24-AFF6039A8049}" srcOrd="1" destOrd="0" presId="urn:microsoft.com/office/officeart/2005/8/layout/process1"/>
    <dgm:cxn modelId="{66114556-F8D7-4AAD-A493-206A0BC00AA1}" srcId="{8254B634-E7A0-EC4F-89F3-B3E9463F7939}" destId="{4499E38B-9966-401E-BC86-DE6F1CD671EC}" srcOrd="3" destOrd="0" parTransId="{301A7013-64C9-4E0B-82B2-CACCF2493895}" sibTransId="{F5DDAAA1-5C0B-4AAC-A3BE-B779BE6B734B}"/>
    <dgm:cxn modelId="{7BC9B402-C4BB-4E31-861D-1243C27838F4}" type="presOf" srcId="{772C0A53-F088-324A-97AA-A574F3B3A0D9}" destId="{92251872-FDE4-AC49-8F14-4382C001D483}" srcOrd="0" destOrd="0" presId="urn:microsoft.com/office/officeart/2005/8/layout/process1"/>
    <dgm:cxn modelId="{57932B84-004D-4446-A935-C6514289B351}" type="presOf" srcId="{5054FA11-A990-5A47-B1B4-225D0EF003A8}" destId="{F754AB20-C932-C34F-9FB1-9305DF5F73A9}" srcOrd="0" destOrd="0" presId="urn:microsoft.com/office/officeart/2005/8/layout/process1"/>
    <dgm:cxn modelId="{CD610074-7801-4383-B6EE-68C828ED68FA}" type="presOf" srcId="{F5DDAAA1-5C0B-4AAC-A3BE-B779BE6B734B}" destId="{64C4243C-EF26-4C3F-94B1-4898844274FB}" srcOrd="0" destOrd="0" presId="urn:microsoft.com/office/officeart/2005/8/layout/process1"/>
    <dgm:cxn modelId="{4E037184-1644-419A-BFAC-C6C1601DFE50}" type="presOf" srcId="{C361CE96-BF91-914A-8D61-640FB202B874}" destId="{68D9566B-4B99-7246-9501-633B435CA56F}" srcOrd="0" destOrd="0" presId="urn:microsoft.com/office/officeart/2005/8/layout/process1"/>
    <dgm:cxn modelId="{8BF76F9F-FF1D-A542-B282-75B053F21235}" srcId="{8254B634-E7A0-EC4F-89F3-B3E9463F7939}" destId="{772C0A53-F088-324A-97AA-A574F3B3A0D9}" srcOrd="2"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1919BBA2-BE1D-4C1E-BE53-F430EB0074CD}" type="presOf" srcId="{3D2078ED-DCCE-644A-9E2F-201EB85586AB}" destId="{C62C1A73-6D55-E842-9FA4-26749F2D258D}" srcOrd="0" destOrd="0" presId="urn:microsoft.com/office/officeart/2005/8/layout/process1"/>
    <dgm:cxn modelId="{6ADFD0C2-C205-45E9-AF76-C2B116F562F7}" type="presOf" srcId="{28D512CC-05BE-E044-8C26-09CD29B2AAB0}" destId="{38E07313-51F5-8142-A6C7-A9F6B3618736}" srcOrd="0" destOrd="0" presId="urn:microsoft.com/office/officeart/2005/8/layout/process1"/>
    <dgm:cxn modelId="{645E335D-8BE0-41F7-B28B-9FDA565EB85E}" type="presOf" srcId="{0EA34819-AB63-FD47-AA2A-8DF7C80A33E6}" destId="{19B58260-F587-3C4B-B2C0-B51B9C72A0D4}" srcOrd="1" destOrd="0" presId="urn:microsoft.com/office/officeart/2005/8/layout/process1"/>
    <dgm:cxn modelId="{76973B9B-D588-49C3-9086-F011FEA12C09}" type="presOf" srcId="{C361CE96-BF91-914A-8D61-640FB202B874}" destId="{7E9B7F6D-DFCC-3D41-B524-2A7754351B9A}" srcOrd="1" destOrd="0" presId="urn:microsoft.com/office/officeart/2005/8/layout/process1"/>
    <dgm:cxn modelId="{552EF744-B02C-45F1-A774-1CB6D2459291}" type="presParOf" srcId="{D761D0DA-2DC1-5644-99BC-4A0182AE53BD}" destId="{38E07313-51F5-8142-A6C7-A9F6B3618736}" srcOrd="0" destOrd="0" presId="urn:microsoft.com/office/officeart/2005/8/layout/process1"/>
    <dgm:cxn modelId="{797D2296-EEE8-45B6-B0A6-27EB4226580D}" type="presParOf" srcId="{D761D0DA-2DC1-5644-99BC-4A0182AE53BD}" destId="{8615F0E3-1FA6-214B-A5BE-124BF46C7A2D}" srcOrd="1" destOrd="0" presId="urn:microsoft.com/office/officeart/2005/8/layout/process1"/>
    <dgm:cxn modelId="{C22CF0F7-1CD1-4696-868A-96E8467D848B}" type="presParOf" srcId="{8615F0E3-1FA6-214B-A5BE-124BF46C7A2D}" destId="{C81E686A-1377-1243-8C24-AFF6039A8049}" srcOrd="0" destOrd="0" presId="urn:microsoft.com/office/officeart/2005/8/layout/process1"/>
    <dgm:cxn modelId="{93A7514F-1FFD-4CC9-BB0C-FE587A2FD658}" type="presParOf" srcId="{D761D0DA-2DC1-5644-99BC-4A0182AE53BD}" destId="{F754AB20-C932-C34F-9FB1-9305DF5F73A9}" srcOrd="2" destOrd="0" presId="urn:microsoft.com/office/officeart/2005/8/layout/process1"/>
    <dgm:cxn modelId="{EF1C7F1D-C948-4A98-9EB5-1ABEE91F3560}" type="presParOf" srcId="{D761D0DA-2DC1-5644-99BC-4A0182AE53BD}" destId="{68D9566B-4B99-7246-9501-633B435CA56F}" srcOrd="3" destOrd="0" presId="urn:microsoft.com/office/officeart/2005/8/layout/process1"/>
    <dgm:cxn modelId="{117C9C1E-E889-4409-AF82-BFFE4393C2B2}" type="presParOf" srcId="{68D9566B-4B99-7246-9501-633B435CA56F}" destId="{7E9B7F6D-DFCC-3D41-B524-2A7754351B9A}" srcOrd="0" destOrd="0" presId="urn:microsoft.com/office/officeart/2005/8/layout/process1"/>
    <dgm:cxn modelId="{E8DF1817-E9BB-4F38-9C4E-D18AE9B013C3}" type="presParOf" srcId="{D761D0DA-2DC1-5644-99BC-4A0182AE53BD}" destId="{92251872-FDE4-AC49-8F14-4382C001D483}" srcOrd="4" destOrd="0" presId="urn:microsoft.com/office/officeart/2005/8/layout/process1"/>
    <dgm:cxn modelId="{E3BA74C4-10D7-4588-9CFE-B1F712FEE201}" type="presParOf" srcId="{D761D0DA-2DC1-5644-99BC-4A0182AE53BD}" destId="{47CDE8AF-ED2F-0D40-AB59-228BFC6ABB4B}" srcOrd="5" destOrd="0" presId="urn:microsoft.com/office/officeart/2005/8/layout/process1"/>
    <dgm:cxn modelId="{EE3AB36D-28FC-4751-9338-E3DB1764889A}" type="presParOf" srcId="{47CDE8AF-ED2F-0D40-AB59-228BFC6ABB4B}" destId="{19B58260-F587-3C4B-B2C0-B51B9C72A0D4}" srcOrd="0" destOrd="0" presId="urn:microsoft.com/office/officeart/2005/8/layout/process1"/>
    <dgm:cxn modelId="{691A2D26-3946-4649-AF33-10BBF2E9B2B0}" type="presParOf" srcId="{D761D0DA-2DC1-5644-99BC-4A0182AE53BD}" destId="{35FB0068-C774-4639-A5C3-4C9D5771BA6D}" srcOrd="6" destOrd="0" presId="urn:microsoft.com/office/officeart/2005/8/layout/process1"/>
    <dgm:cxn modelId="{885315EC-7BDD-44B0-A31F-5200825FDCAF}" type="presParOf" srcId="{D761D0DA-2DC1-5644-99BC-4A0182AE53BD}" destId="{64C4243C-EF26-4C3F-94B1-4898844274FB}" srcOrd="7" destOrd="0" presId="urn:microsoft.com/office/officeart/2005/8/layout/process1"/>
    <dgm:cxn modelId="{643523F7-C2E3-4148-A646-6D66E09C2D4A}" type="presParOf" srcId="{64C4243C-EF26-4C3F-94B1-4898844274FB}" destId="{1A128700-B856-4627-A56E-06E33A322B70}" srcOrd="0" destOrd="0" presId="urn:microsoft.com/office/officeart/2005/8/layout/process1"/>
    <dgm:cxn modelId="{7013841A-1BCF-4F2B-8AE3-58D2A8DFDE57}"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Design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4499E38B-9966-401E-BC86-DE6F1CD671EC}">
      <dgm:prSet phldrT="[Text]"/>
      <dgm:spPr>
        <a:solidFill>
          <a:schemeClr val="accent1"/>
        </a:solidFill>
      </dgm:spPr>
      <dgm:t>
        <a:bodyPr/>
        <a:lstStyle/>
        <a:p>
          <a:r>
            <a:rPr lang="en-US" b="1" dirty="0" smtClean="0">
              <a:latin typeface="+mj-lt"/>
            </a:rPr>
            <a:t>Evaluation</a:t>
          </a:r>
          <a:endParaRPr lang="en-US" b="1" dirty="0">
            <a:latin typeface="+mj-lt"/>
          </a:endParaRPr>
        </a:p>
      </dgm:t>
    </dgm:pt>
    <dgm:pt modelId="{301A7013-64C9-4E0B-82B2-CACCF2493895}" type="parTrans" cxnId="{66114556-F8D7-4AAD-A493-206A0BC00AA1}">
      <dgm:prSet/>
      <dgm:spPr/>
      <dgm:t>
        <a:bodyPr/>
        <a:lstStyle/>
        <a:p>
          <a:endParaRPr lang="en-US"/>
        </a:p>
      </dgm:t>
    </dgm:pt>
    <dgm:pt modelId="{F5DDAAA1-5C0B-4AAC-A3BE-B779BE6B734B}" type="sibTrans" cxnId="{66114556-F8D7-4AAD-A493-206A0BC00AA1}">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92251872-FDE4-AC49-8F14-4382C001D483}" type="pres">
      <dgm:prSet presAssocID="{772C0A53-F088-324A-97AA-A574F3B3A0D9}" presName="node" presStyleLbl="node1" presStyleIdx="2"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2" presStyleCnt="4"/>
      <dgm:spPr/>
      <dgm:t>
        <a:bodyPr/>
        <a:lstStyle/>
        <a:p>
          <a:endParaRPr lang="en-US"/>
        </a:p>
      </dgm:t>
    </dgm:pt>
    <dgm:pt modelId="{19B58260-F587-3C4B-B2C0-B51B9C72A0D4}" type="pres">
      <dgm:prSet presAssocID="{0EA34819-AB63-FD47-AA2A-8DF7C80A33E6}" presName="connectorText" presStyleLbl="sibTrans2D1" presStyleIdx="2" presStyleCnt="4"/>
      <dgm:spPr/>
      <dgm:t>
        <a:bodyPr/>
        <a:lstStyle/>
        <a:p>
          <a:endParaRPr lang="en-US"/>
        </a:p>
      </dgm:t>
    </dgm:pt>
    <dgm:pt modelId="{35FB0068-C774-4639-A5C3-4C9D5771BA6D}" type="pres">
      <dgm:prSet presAssocID="{4499E38B-9966-401E-BC86-DE6F1CD671EC}" presName="node" presStyleLbl="node1" presStyleIdx="3" presStyleCnt="5">
        <dgm:presLayoutVars>
          <dgm:bulletEnabled val="1"/>
        </dgm:presLayoutVars>
      </dgm:prSet>
      <dgm:spPr/>
      <dgm:t>
        <a:bodyPr/>
        <a:lstStyle/>
        <a:p>
          <a:endParaRPr lang="en-US"/>
        </a:p>
      </dgm:t>
    </dgm:pt>
    <dgm:pt modelId="{64C4243C-EF26-4C3F-94B1-4898844274FB}" type="pres">
      <dgm:prSet presAssocID="{F5DDAAA1-5C0B-4AAC-A3BE-B779BE6B734B}" presName="sibTrans" presStyleLbl="sibTrans2D1" presStyleIdx="3" presStyleCnt="4"/>
      <dgm:spPr/>
      <dgm:t>
        <a:bodyPr/>
        <a:lstStyle/>
        <a:p>
          <a:endParaRPr lang="en-US"/>
        </a:p>
      </dgm:t>
    </dgm:pt>
    <dgm:pt modelId="{1A128700-B856-4627-A56E-06E33A322B70}" type="pres">
      <dgm:prSet presAssocID="{F5DDAAA1-5C0B-4AAC-A3BE-B779BE6B734B}"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E61A2BEB-BAC7-49F0-BB18-39C9C06E52AA}" type="presOf" srcId="{E04175F1-0C92-8541-854B-2E1312EE0784}" destId="{C81E686A-1377-1243-8C24-AFF6039A8049}" srcOrd="1" destOrd="0" presId="urn:microsoft.com/office/officeart/2005/8/layout/process1"/>
    <dgm:cxn modelId="{D7E25A66-7107-4EF4-AEDD-A123454AC5B7}" type="presOf" srcId="{4499E38B-9966-401E-BC86-DE6F1CD671EC}" destId="{35FB0068-C774-4639-A5C3-4C9D5771BA6D}" srcOrd="0" destOrd="0" presId="urn:microsoft.com/office/officeart/2005/8/layout/process1"/>
    <dgm:cxn modelId="{B73CD243-F52B-488A-9F03-113F308EA8B0}" type="presOf" srcId="{5054FA11-A990-5A47-B1B4-225D0EF003A8}" destId="{F754AB20-C932-C34F-9FB1-9305DF5F73A9}" srcOrd="0" destOrd="0" presId="urn:microsoft.com/office/officeart/2005/8/layout/process1"/>
    <dgm:cxn modelId="{6DB1AC87-E4F7-4296-AE79-5FC79B9D47B2}" type="presOf" srcId="{0EA34819-AB63-FD47-AA2A-8DF7C80A33E6}" destId="{47CDE8AF-ED2F-0D40-AB59-228BFC6ABB4B}" srcOrd="0" destOrd="0" presId="urn:microsoft.com/office/officeart/2005/8/layout/process1"/>
    <dgm:cxn modelId="{5301C275-D25A-4FF6-821F-AC688BB9E6A4}" type="presOf" srcId="{28D512CC-05BE-E044-8C26-09CD29B2AAB0}" destId="{38E07313-51F5-8142-A6C7-A9F6B3618736}" srcOrd="0" destOrd="0" presId="urn:microsoft.com/office/officeart/2005/8/layout/process1"/>
    <dgm:cxn modelId="{3BA16D93-B744-43EF-BF31-C757A34087A7}" type="presOf" srcId="{3D2078ED-DCCE-644A-9E2F-201EB85586AB}" destId="{C62C1A73-6D55-E842-9FA4-26749F2D258D}" srcOrd="0" destOrd="0" presId="urn:microsoft.com/office/officeart/2005/8/layout/process1"/>
    <dgm:cxn modelId="{0959E0E0-F5B8-409B-8907-04B59F35CC55}" type="presOf" srcId="{F5DDAAA1-5C0B-4AAC-A3BE-B779BE6B734B}" destId="{1A128700-B856-4627-A56E-06E33A322B70}" srcOrd="1" destOrd="0" presId="urn:microsoft.com/office/officeart/2005/8/layout/process1"/>
    <dgm:cxn modelId="{66114556-F8D7-4AAD-A493-206A0BC00AA1}" srcId="{8254B634-E7A0-EC4F-89F3-B3E9463F7939}" destId="{4499E38B-9966-401E-BC86-DE6F1CD671EC}" srcOrd="3" destOrd="0" parTransId="{301A7013-64C9-4E0B-82B2-CACCF2493895}" sibTransId="{F5DDAAA1-5C0B-4AAC-A3BE-B779BE6B734B}"/>
    <dgm:cxn modelId="{B9F259EC-3121-4254-BD75-4A2CA50E9029}" type="presOf" srcId="{0EA34819-AB63-FD47-AA2A-8DF7C80A33E6}" destId="{19B58260-F587-3C4B-B2C0-B51B9C72A0D4}" srcOrd="1" destOrd="0" presId="urn:microsoft.com/office/officeart/2005/8/layout/process1"/>
    <dgm:cxn modelId="{523B609F-560C-4C51-BBC0-841174042636}" type="presOf" srcId="{C361CE96-BF91-914A-8D61-640FB202B874}" destId="{68D9566B-4B99-7246-9501-633B435CA56F}" srcOrd="0" destOrd="0" presId="urn:microsoft.com/office/officeart/2005/8/layout/process1"/>
    <dgm:cxn modelId="{74E73502-DB56-4983-A107-8797BB80BC35}" type="presOf" srcId="{F5DDAAA1-5C0B-4AAC-A3BE-B779BE6B734B}" destId="{64C4243C-EF26-4C3F-94B1-4898844274FB}" srcOrd="0" destOrd="0" presId="urn:microsoft.com/office/officeart/2005/8/layout/process1"/>
    <dgm:cxn modelId="{6DEE7DEF-4CAF-4E22-8E14-1838409C5D1B}" type="presOf" srcId="{772C0A53-F088-324A-97AA-A574F3B3A0D9}" destId="{92251872-FDE4-AC49-8F14-4382C001D483}" srcOrd="0" destOrd="0" presId="urn:microsoft.com/office/officeart/2005/8/layout/process1"/>
    <dgm:cxn modelId="{4091B640-7633-4288-A76E-63B127D3BFE2}" type="presOf" srcId="{8254B634-E7A0-EC4F-89F3-B3E9463F7939}" destId="{D761D0DA-2DC1-5644-99BC-4A0182AE53BD}" srcOrd="0" destOrd="0" presId="urn:microsoft.com/office/officeart/2005/8/layout/process1"/>
    <dgm:cxn modelId="{8BF76F9F-FF1D-A542-B282-75B053F21235}" srcId="{8254B634-E7A0-EC4F-89F3-B3E9463F7939}" destId="{772C0A53-F088-324A-97AA-A574F3B3A0D9}" srcOrd="2" destOrd="0" parTransId="{0C6AE0A8-E094-6947-B942-B34FEA79DE87}" sibTransId="{0EA34819-AB63-FD47-AA2A-8DF7C80A33E6}"/>
    <dgm:cxn modelId="{1D8084B8-010E-4FED-8AE2-9CC74FA994F0}" type="presOf" srcId="{C361CE96-BF91-914A-8D61-640FB202B874}" destId="{7E9B7F6D-DFCC-3D41-B524-2A7754351B9A}" srcOrd="1"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A4A5FAC6-35DF-476D-93E5-054AD4569B59}" type="presOf" srcId="{E04175F1-0C92-8541-854B-2E1312EE0784}" destId="{8615F0E3-1FA6-214B-A5BE-124BF46C7A2D}" srcOrd="0" destOrd="0" presId="urn:microsoft.com/office/officeart/2005/8/layout/process1"/>
    <dgm:cxn modelId="{7F0AFD2F-F2E6-4C7E-9B68-E78EB2169297}" type="presParOf" srcId="{D761D0DA-2DC1-5644-99BC-4A0182AE53BD}" destId="{38E07313-51F5-8142-A6C7-A9F6B3618736}" srcOrd="0" destOrd="0" presId="urn:microsoft.com/office/officeart/2005/8/layout/process1"/>
    <dgm:cxn modelId="{62252DF9-C57A-4B75-9A5B-E5C7EB2373F7}" type="presParOf" srcId="{D761D0DA-2DC1-5644-99BC-4A0182AE53BD}" destId="{8615F0E3-1FA6-214B-A5BE-124BF46C7A2D}" srcOrd="1" destOrd="0" presId="urn:microsoft.com/office/officeart/2005/8/layout/process1"/>
    <dgm:cxn modelId="{939D311F-E645-4708-BD2A-029E243FBA17}" type="presParOf" srcId="{8615F0E3-1FA6-214B-A5BE-124BF46C7A2D}" destId="{C81E686A-1377-1243-8C24-AFF6039A8049}" srcOrd="0" destOrd="0" presId="urn:microsoft.com/office/officeart/2005/8/layout/process1"/>
    <dgm:cxn modelId="{F332414E-055F-4B79-ABC7-78E93177BBE0}" type="presParOf" srcId="{D761D0DA-2DC1-5644-99BC-4A0182AE53BD}" destId="{F754AB20-C932-C34F-9FB1-9305DF5F73A9}" srcOrd="2" destOrd="0" presId="urn:microsoft.com/office/officeart/2005/8/layout/process1"/>
    <dgm:cxn modelId="{DB7CB7DA-038E-4B9D-BF7D-A3840278A384}" type="presParOf" srcId="{D761D0DA-2DC1-5644-99BC-4A0182AE53BD}" destId="{68D9566B-4B99-7246-9501-633B435CA56F}" srcOrd="3" destOrd="0" presId="urn:microsoft.com/office/officeart/2005/8/layout/process1"/>
    <dgm:cxn modelId="{165BD34E-40DB-4723-89B2-486F51C99E7A}" type="presParOf" srcId="{68D9566B-4B99-7246-9501-633B435CA56F}" destId="{7E9B7F6D-DFCC-3D41-B524-2A7754351B9A}" srcOrd="0" destOrd="0" presId="urn:microsoft.com/office/officeart/2005/8/layout/process1"/>
    <dgm:cxn modelId="{386505E0-FB84-44EE-BCD0-89C9656303B3}" type="presParOf" srcId="{D761D0DA-2DC1-5644-99BC-4A0182AE53BD}" destId="{92251872-FDE4-AC49-8F14-4382C001D483}" srcOrd="4" destOrd="0" presId="urn:microsoft.com/office/officeart/2005/8/layout/process1"/>
    <dgm:cxn modelId="{E814B931-1C07-44C5-AF8B-B0BF9DA42F83}" type="presParOf" srcId="{D761D0DA-2DC1-5644-99BC-4A0182AE53BD}" destId="{47CDE8AF-ED2F-0D40-AB59-228BFC6ABB4B}" srcOrd="5" destOrd="0" presId="urn:microsoft.com/office/officeart/2005/8/layout/process1"/>
    <dgm:cxn modelId="{8CDC364F-D43A-464E-B262-9A7CC0DA1FEE}" type="presParOf" srcId="{47CDE8AF-ED2F-0D40-AB59-228BFC6ABB4B}" destId="{19B58260-F587-3C4B-B2C0-B51B9C72A0D4}" srcOrd="0" destOrd="0" presId="urn:microsoft.com/office/officeart/2005/8/layout/process1"/>
    <dgm:cxn modelId="{4BA28E2B-A02E-4A38-A6B2-1A9CCAFE1BC8}" type="presParOf" srcId="{D761D0DA-2DC1-5644-99BC-4A0182AE53BD}" destId="{35FB0068-C774-4639-A5C3-4C9D5771BA6D}" srcOrd="6" destOrd="0" presId="urn:microsoft.com/office/officeart/2005/8/layout/process1"/>
    <dgm:cxn modelId="{44FD21D6-FBA6-4B95-BDFB-63FA307D1A03}" type="presParOf" srcId="{D761D0DA-2DC1-5644-99BC-4A0182AE53BD}" destId="{64C4243C-EF26-4C3F-94B1-4898844274FB}" srcOrd="7" destOrd="0" presId="urn:microsoft.com/office/officeart/2005/8/layout/process1"/>
    <dgm:cxn modelId="{B3300779-2190-4F79-AC6D-E8F99FD52697}" type="presParOf" srcId="{64C4243C-EF26-4C3F-94B1-4898844274FB}" destId="{1A128700-B856-4627-A56E-06E33A322B70}" srcOrd="0" destOrd="0" presId="urn:microsoft.com/office/officeart/2005/8/layout/process1"/>
    <dgm:cxn modelId="{690D0DEE-EFBA-428F-AEA3-209DE059DCDA}"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Design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4499E38B-9966-401E-BC86-DE6F1CD671EC}">
      <dgm:prSet phldrT="[Text]"/>
      <dgm:spPr>
        <a:solidFill>
          <a:schemeClr val="accent1"/>
        </a:solidFill>
      </dgm:spPr>
      <dgm:t>
        <a:bodyPr/>
        <a:lstStyle/>
        <a:p>
          <a:r>
            <a:rPr lang="en-US" b="1" dirty="0" smtClean="0">
              <a:latin typeface="+mj-lt"/>
            </a:rPr>
            <a:t>Evaluation</a:t>
          </a:r>
          <a:endParaRPr lang="en-US" b="1" dirty="0">
            <a:latin typeface="+mj-lt"/>
          </a:endParaRPr>
        </a:p>
      </dgm:t>
    </dgm:pt>
    <dgm:pt modelId="{301A7013-64C9-4E0B-82B2-CACCF2493895}" type="parTrans" cxnId="{66114556-F8D7-4AAD-A493-206A0BC00AA1}">
      <dgm:prSet/>
      <dgm:spPr/>
      <dgm:t>
        <a:bodyPr/>
        <a:lstStyle/>
        <a:p>
          <a:endParaRPr lang="en-US"/>
        </a:p>
      </dgm:t>
    </dgm:pt>
    <dgm:pt modelId="{F5DDAAA1-5C0B-4AAC-A3BE-B779BE6B734B}" type="sibTrans" cxnId="{66114556-F8D7-4AAD-A493-206A0BC00AA1}">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92251872-FDE4-AC49-8F14-4382C001D483}" type="pres">
      <dgm:prSet presAssocID="{772C0A53-F088-324A-97AA-A574F3B3A0D9}" presName="node" presStyleLbl="node1" presStyleIdx="2"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2" presStyleCnt="4"/>
      <dgm:spPr/>
      <dgm:t>
        <a:bodyPr/>
        <a:lstStyle/>
        <a:p>
          <a:endParaRPr lang="en-US"/>
        </a:p>
      </dgm:t>
    </dgm:pt>
    <dgm:pt modelId="{19B58260-F587-3C4B-B2C0-B51B9C72A0D4}" type="pres">
      <dgm:prSet presAssocID="{0EA34819-AB63-FD47-AA2A-8DF7C80A33E6}" presName="connectorText" presStyleLbl="sibTrans2D1" presStyleIdx="2" presStyleCnt="4"/>
      <dgm:spPr/>
      <dgm:t>
        <a:bodyPr/>
        <a:lstStyle/>
        <a:p>
          <a:endParaRPr lang="en-US"/>
        </a:p>
      </dgm:t>
    </dgm:pt>
    <dgm:pt modelId="{35FB0068-C774-4639-A5C3-4C9D5771BA6D}" type="pres">
      <dgm:prSet presAssocID="{4499E38B-9966-401E-BC86-DE6F1CD671EC}" presName="node" presStyleLbl="node1" presStyleIdx="3" presStyleCnt="5">
        <dgm:presLayoutVars>
          <dgm:bulletEnabled val="1"/>
        </dgm:presLayoutVars>
      </dgm:prSet>
      <dgm:spPr/>
      <dgm:t>
        <a:bodyPr/>
        <a:lstStyle/>
        <a:p>
          <a:endParaRPr lang="en-US"/>
        </a:p>
      </dgm:t>
    </dgm:pt>
    <dgm:pt modelId="{64C4243C-EF26-4C3F-94B1-4898844274FB}" type="pres">
      <dgm:prSet presAssocID="{F5DDAAA1-5C0B-4AAC-A3BE-B779BE6B734B}" presName="sibTrans" presStyleLbl="sibTrans2D1" presStyleIdx="3" presStyleCnt="4"/>
      <dgm:spPr/>
      <dgm:t>
        <a:bodyPr/>
        <a:lstStyle/>
        <a:p>
          <a:endParaRPr lang="en-US"/>
        </a:p>
      </dgm:t>
    </dgm:pt>
    <dgm:pt modelId="{1A128700-B856-4627-A56E-06E33A322B70}" type="pres">
      <dgm:prSet presAssocID="{F5DDAAA1-5C0B-4AAC-A3BE-B779BE6B734B}"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F9AF300D-E0C8-4538-8C4C-D7A56DD06546}" type="presOf" srcId="{F5DDAAA1-5C0B-4AAC-A3BE-B779BE6B734B}" destId="{64C4243C-EF26-4C3F-94B1-4898844274FB}"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E8EB9741-05AA-4E34-ABD2-1789E4B85ED2}" type="presOf" srcId="{28D512CC-05BE-E044-8C26-09CD29B2AAB0}" destId="{38E07313-51F5-8142-A6C7-A9F6B3618736}" srcOrd="0" destOrd="0" presId="urn:microsoft.com/office/officeart/2005/8/layout/process1"/>
    <dgm:cxn modelId="{A26E4CC9-2D87-4A5E-9474-BAD6EF89B86A}" type="presOf" srcId="{E04175F1-0C92-8541-854B-2E1312EE0784}" destId="{C81E686A-1377-1243-8C24-AFF6039A8049}" srcOrd="1" destOrd="0" presId="urn:microsoft.com/office/officeart/2005/8/layout/process1"/>
    <dgm:cxn modelId="{66114556-F8D7-4AAD-A493-206A0BC00AA1}" srcId="{8254B634-E7A0-EC4F-89F3-B3E9463F7939}" destId="{4499E38B-9966-401E-BC86-DE6F1CD671EC}" srcOrd="3" destOrd="0" parTransId="{301A7013-64C9-4E0B-82B2-CACCF2493895}" sibTransId="{F5DDAAA1-5C0B-4AAC-A3BE-B779BE6B734B}"/>
    <dgm:cxn modelId="{9219540A-2DF4-44F6-B073-7B8615B36F90}" type="presOf" srcId="{0EA34819-AB63-FD47-AA2A-8DF7C80A33E6}" destId="{47CDE8AF-ED2F-0D40-AB59-228BFC6ABB4B}" srcOrd="0" destOrd="0" presId="urn:microsoft.com/office/officeart/2005/8/layout/process1"/>
    <dgm:cxn modelId="{A3E46B9B-CDC1-46E9-A2F8-89DA505BD17F}" type="presOf" srcId="{0EA34819-AB63-FD47-AA2A-8DF7C80A33E6}" destId="{19B58260-F587-3C4B-B2C0-B51B9C72A0D4}" srcOrd="1" destOrd="0" presId="urn:microsoft.com/office/officeart/2005/8/layout/process1"/>
    <dgm:cxn modelId="{56DD63C7-AA3C-4DB4-A141-E61B9E90C2EC}" type="presOf" srcId="{F5DDAAA1-5C0B-4AAC-A3BE-B779BE6B734B}" destId="{1A128700-B856-4627-A56E-06E33A322B70}" srcOrd="1" destOrd="0" presId="urn:microsoft.com/office/officeart/2005/8/layout/process1"/>
    <dgm:cxn modelId="{3930EE4E-F52F-4D95-BF84-2A39913F7966}" type="presOf" srcId="{4499E38B-9966-401E-BC86-DE6F1CD671EC}" destId="{35FB0068-C774-4639-A5C3-4C9D5771BA6D}" srcOrd="0" destOrd="0" presId="urn:microsoft.com/office/officeart/2005/8/layout/process1"/>
    <dgm:cxn modelId="{ABF6F5FF-A915-45A0-81A5-84D53F230CE0}" type="presOf" srcId="{E04175F1-0C92-8541-854B-2E1312EE0784}" destId="{8615F0E3-1FA6-214B-A5BE-124BF46C7A2D}" srcOrd="0" destOrd="0" presId="urn:microsoft.com/office/officeart/2005/8/layout/process1"/>
    <dgm:cxn modelId="{8BF76F9F-FF1D-A542-B282-75B053F21235}" srcId="{8254B634-E7A0-EC4F-89F3-B3E9463F7939}" destId="{772C0A53-F088-324A-97AA-A574F3B3A0D9}" srcOrd="2" destOrd="0" parTransId="{0C6AE0A8-E094-6947-B942-B34FEA79DE87}" sibTransId="{0EA34819-AB63-FD47-AA2A-8DF7C80A33E6}"/>
    <dgm:cxn modelId="{8B94D2EE-8B1C-3C49-8AD2-8928D81AA86E}" srcId="{8254B634-E7A0-EC4F-89F3-B3E9463F7939}" destId="{5054FA11-A990-5A47-B1B4-225D0EF003A8}" srcOrd="1" destOrd="0" parTransId="{1384B49E-3E45-A243-835B-408111074686}" sibTransId="{C361CE96-BF91-914A-8D61-640FB202B874}"/>
    <dgm:cxn modelId="{36D246C0-F5D6-48C1-A55D-406C40C0F9C4}" type="presOf" srcId="{5054FA11-A990-5A47-B1B4-225D0EF003A8}" destId="{F754AB20-C932-C34F-9FB1-9305DF5F73A9}" srcOrd="0" destOrd="0" presId="urn:microsoft.com/office/officeart/2005/8/layout/process1"/>
    <dgm:cxn modelId="{B8C763AF-3415-4841-93FA-982B21987A4E}" type="presOf" srcId="{3D2078ED-DCCE-644A-9E2F-201EB85586AB}" destId="{C62C1A73-6D55-E842-9FA4-26749F2D258D}" srcOrd="0" destOrd="0" presId="urn:microsoft.com/office/officeart/2005/8/layout/process1"/>
    <dgm:cxn modelId="{CF3DD744-6DFD-42D1-86BE-E9B8AFC2494C}" type="presOf" srcId="{772C0A53-F088-324A-97AA-A574F3B3A0D9}" destId="{92251872-FDE4-AC49-8F14-4382C001D483}" srcOrd="0" destOrd="0" presId="urn:microsoft.com/office/officeart/2005/8/layout/process1"/>
    <dgm:cxn modelId="{88B633ED-316F-4855-B1B0-795A13CBB36D}" type="presOf" srcId="{C361CE96-BF91-914A-8D61-640FB202B874}" destId="{68D9566B-4B99-7246-9501-633B435CA56F}" srcOrd="0" destOrd="0" presId="urn:microsoft.com/office/officeart/2005/8/layout/process1"/>
    <dgm:cxn modelId="{D2364C3F-81E3-418F-BF6A-4E1E05CA51D0}" type="presOf" srcId="{C361CE96-BF91-914A-8D61-640FB202B874}" destId="{7E9B7F6D-DFCC-3D41-B524-2A7754351B9A}" srcOrd="1" destOrd="0" presId="urn:microsoft.com/office/officeart/2005/8/layout/process1"/>
    <dgm:cxn modelId="{C283E4E8-582F-42DA-B00A-39739F833524}" type="presOf" srcId="{8254B634-E7A0-EC4F-89F3-B3E9463F7939}" destId="{D761D0DA-2DC1-5644-99BC-4A0182AE53BD}" srcOrd="0" destOrd="0" presId="urn:microsoft.com/office/officeart/2005/8/layout/process1"/>
    <dgm:cxn modelId="{A40C6336-6FE9-4F5E-8DCF-C5B19AD70687}" type="presParOf" srcId="{D761D0DA-2DC1-5644-99BC-4A0182AE53BD}" destId="{38E07313-51F5-8142-A6C7-A9F6B3618736}" srcOrd="0" destOrd="0" presId="urn:microsoft.com/office/officeart/2005/8/layout/process1"/>
    <dgm:cxn modelId="{774C739A-E524-4188-A6EA-753F2019BD6C}" type="presParOf" srcId="{D761D0DA-2DC1-5644-99BC-4A0182AE53BD}" destId="{8615F0E3-1FA6-214B-A5BE-124BF46C7A2D}" srcOrd="1" destOrd="0" presId="urn:microsoft.com/office/officeart/2005/8/layout/process1"/>
    <dgm:cxn modelId="{2D300841-A01F-4C04-BA02-EBEA10206597}" type="presParOf" srcId="{8615F0E3-1FA6-214B-A5BE-124BF46C7A2D}" destId="{C81E686A-1377-1243-8C24-AFF6039A8049}" srcOrd="0" destOrd="0" presId="urn:microsoft.com/office/officeart/2005/8/layout/process1"/>
    <dgm:cxn modelId="{37751EA0-8281-4511-BED3-79D202E131E9}" type="presParOf" srcId="{D761D0DA-2DC1-5644-99BC-4A0182AE53BD}" destId="{F754AB20-C932-C34F-9FB1-9305DF5F73A9}" srcOrd="2" destOrd="0" presId="urn:microsoft.com/office/officeart/2005/8/layout/process1"/>
    <dgm:cxn modelId="{45EDD1C3-D4CE-4422-9673-FB66A582FED1}" type="presParOf" srcId="{D761D0DA-2DC1-5644-99BC-4A0182AE53BD}" destId="{68D9566B-4B99-7246-9501-633B435CA56F}" srcOrd="3" destOrd="0" presId="urn:microsoft.com/office/officeart/2005/8/layout/process1"/>
    <dgm:cxn modelId="{84C2D5C5-C07D-4582-9758-D752C2DCC402}" type="presParOf" srcId="{68D9566B-4B99-7246-9501-633B435CA56F}" destId="{7E9B7F6D-DFCC-3D41-B524-2A7754351B9A}" srcOrd="0" destOrd="0" presId="urn:microsoft.com/office/officeart/2005/8/layout/process1"/>
    <dgm:cxn modelId="{8805B8BF-6C0D-4758-A4B4-D6DA60E54CE2}" type="presParOf" srcId="{D761D0DA-2DC1-5644-99BC-4A0182AE53BD}" destId="{92251872-FDE4-AC49-8F14-4382C001D483}" srcOrd="4" destOrd="0" presId="urn:microsoft.com/office/officeart/2005/8/layout/process1"/>
    <dgm:cxn modelId="{CF81DDAA-3D5F-4AFE-BDF2-1DD94C6FAD44}" type="presParOf" srcId="{D761D0DA-2DC1-5644-99BC-4A0182AE53BD}" destId="{47CDE8AF-ED2F-0D40-AB59-228BFC6ABB4B}" srcOrd="5" destOrd="0" presId="urn:microsoft.com/office/officeart/2005/8/layout/process1"/>
    <dgm:cxn modelId="{3A583220-E480-45AB-A723-53254DFC965F}" type="presParOf" srcId="{47CDE8AF-ED2F-0D40-AB59-228BFC6ABB4B}" destId="{19B58260-F587-3C4B-B2C0-B51B9C72A0D4}" srcOrd="0" destOrd="0" presId="urn:microsoft.com/office/officeart/2005/8/layout/process1"/>
    <dgm:cxn modelId="{1A93C521-C7E2-4BA4-A2C0-46FB65FC3EF3}" type="presParOf" srcId="{D761D0DA-2DC1-5644-99BC-4A0182AE53BD}" destId="{35FB0068-C774-4639-A5C3-4C9D5771BA6D}" srcOrd="6" destOrd="0" presId="urn:microsoft.com/office/officeart/2005/8/layout/process1"/>
    <dgm:cxn modelId="{1588BF41-7BAC-46AD-B541-3C17A650E800}" type="presParOf" srcId="{D761D0DA-2DC1-5644-99BC-4A0182AE53BD}" destId="{64C4243C-EF26-4C3F-94B1-4898844274FB}" srcOrd="7" destOrd="0" presId="urn:microsoft.com/office/officeart/2005/8/layout/process1"/>
    <dgm:cxn modelId="{2033E8B5-F236-40E8-8CA8-4351945EFA9E}" type="presParOf" srcId="{64C4243C-EF26-4C3F-94B1-4898844274FB}" destId="{1A128700-B856-4627-A56E-06E33A322B70}" srcOrd="0" destOrd="0" presId="urn:microsoft.com/office/officeart/2005/8/layout/process1"/>
    <dgm:cxn modelId="{DFA395A6-DF8B-41B3-8BB8-25EDF8CBEA7D}"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Design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4499E38B-9966-401E-BC86-DE6F1CD671EC}">
      <dgm:prSet phldrT="[Text]"/>
      <dgm:spPr>
        <a:solidFill>
          <a:schemeClr val="accent1"/>
        </a:solidFill>
      </dgm:spPr>
      <dgm:t>
        <a:bodyPr/>
        <a:lstStyle/>
        <a:p>
          <a:r>
            <a:rPr lang="en-US" b="1" dirty="0" smtClean="0">
              <a:latin typeface="+mj-lt"/>
            </a:rPr>
            <a:t>Evaluation</a:t>
          </a:r>
          <a:endParaRPr lang="en-US" b="1" dirty="0">
            <a:latin typeface="+mj-lt"/>
          </a:endParaRPr>
        </a:p>
      </dgm:t>
    </dgm:pt>
    <dgm:pt modelId="{301A7013-64C9-4E0B-82B2-CACCF2493895}" type="parTrans" cxnId="{66114556-F8D7-4AAD-A493-206A0BC00AA1}">
      <dgm:prSet/>
      <dgm:spPr/>
      <dgm:t>
        <a:bodyPr/>
        <a:lstStyle/>
        <a:p>
          <a:endParaRPr lang="en-US"/>
        </a:p>
      </dgm:t>
    </dgm:pt>
    <dgm:pt modelId="{F5DDAAA1-5C0B-4AAC-A3BE-B779BE6B734B}" type="sibTrans" cxnId="{66114556-F8D7-4AAD-A493-206A0BC00AA1}">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92251872-FDE4-AC49-8F14-4382C001D483}" type="pres">
      <dgm:prSet presAssocID="{772C0A53-F088-324A-97AA-A574F3B3A0D9}" presName="node" presStyleLbl="node1" presStyleIdx="2"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2" presStyleCnt="4"/>
      <dgm:spPr/>
      <dgm:t>
        <a:bodyPr/>
        <a:lstStyle/>
        <a:p>
          <a:endParaRPr lang="en-US"/>
        </a:p>
      </dgm:t>
    </dgm:pt>
    <dgm:pt modelId="{19B58260-F587-3C4B-B2C0-B51B9C72A0D4}" type="pres">
      <dgm:prSet presAssocID="{0EA34819-AB63-FD47-AA2A-8DF7C80A33E6}" presName="connectorText" presStyleLbl="sibTrans2D1" presStyleIdx="2" presStyleCnt="4"/>
      <dgm:spPr/>
      <dgm:t>
        <a:bodyPr/>
        <a:lstStyle/>
        <a:p>
          <a:endParaRPr lang="en-US"/>
        </a:p>
      </dgm:t>
    </dgm:pt>
    <dgm:pt modelId="{35FB0068-C774-4639-A5C3-4C9D5771BA6D}" type="pres">
      <dgm:prSet presAssocID="{4499E38B-9966-401E-BC86-DE6F1CD671EC}" presName="node" presStyleLbl="node1" presStyleIdx="3" presStyleCnt="5">
        <dgm:presLayoutVars>
          <dgm:bulletEnabled val="1"/>
        </dgm:presLayoutVars>
      </dgm:prSet>
      <dgm:spPr/>
      <dgm:t>
        <a:bodyPr/>
        <a:lstStyle/>
        <a:p>
          <a:endParaRPr lang="en-US"/>
        </a:p>
      </dgm:t>
    </dgm:pt>
    <dgm:pt modelId="{64C4243C-EF26-4C3F-94B1-4898844274FB}" type="pres">
      <dgm:prSet presAssocID="{F5DDAAA1-5C0B-4AAC-A3BE-B779BE6B734B}" presName="sibTrans" presStyleLbl="sibTrans2D1" presStyleIdx="3" presStyleCnt="4"/>
      <dgm:spPr/>
      <dgm:t>
        <a:bodyPr/>
        <a:lstStyle/>
        <a:p>
          <a:endParaRPr lang="en-US"/>
        </a:p>
      </dgm:t>
    </dgm:pt>
    <dgm:pt modelId="{1A128700-B856-4627-A56E-06E33A322B70}" type="pres">
      <dgm:prSet presAssocID="{F5DDAAA1-5C0B-4AAC-A3BE-B779BE6B734B}"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EB167AE8-448F-47DC-9190-233BB723858B}" type="presOf" srcId="{3D2078ED-DCCE-644A-9E2F-201EB85586AB}" destId="{C62C1A73-6D55-E842-9FA4-26749F2D258D}"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A983CF00-87EC-4068-83C6-CBC08A652E44}" type="presOf" srcId="{0EA34819-AB63-FD47-AA2A-8DF7C80A33E6}" destId="{19B58260-F587-3C4B-B2C0-B51B9C72A0D4}" srcOrd="1" destOrd="0" presId="urn:microsoft.com/office/officeart/2005/8/layout/process1"/>
    <dgm:cxn modelId="{4EBE2170-4CF6-49CE-A07E-10FE4F34EA83}" type="presOf" srcId="{E04175F1-0C92-8541-854B-2E1312EE0784}" destId="{C81E686A-1377-1243-8C24-AFF6039A8049}" srcOrd="1" destOrd="0" presId="urn:microsoft.com/office/officeart/2005/8/layout/process1"/>
    <dgm:cxn modelId="{66114556-F8D7-4AAD-A493-206A0BC00AA1}" srcId="{8254B634-E7A0-EC4F-89F3-B3E9463F7939}" destId="{4499E38B-9966-401E-BC86-DE6F1CD671EC}" srcOrd="3" destOrd="0" parTransId="{301A7013-64C9-4E0B-82B2-CACCF2493895}" sibTransId="{F5DDAAA1-5C0B-4AAC-A3BE-B779BE6B734B}"/>
    <dgm:cxn modelId="{A9E42FD4-1234-4BEE-97E2-BC11C731B34F}" type="presOf" srcId="{0EA34819-AB63-FD47-AA2A-8DF7C80A33E6}" destId="{47CDE8AF-ED2F-0D40-AB59-228BFC6ABB4B}" srcOrd="0" destOrd="0" presId="urn:microsoft.com/office/officeart/2005/8/layout/process1"/>
    <dgm:cxn modelId="{5B10ABA9-D26D-4135-9193-0A05F3F4A329}" type="presOf" srcId="{4499E38B-9966-401E-BC86-DE6F1CD671EC}" destId="{35FB0068-C774-4639-A5C3-4C9D5771BA6D}" srcOrd="0" destOrd="0" presId="urn:microsoft.com/office/officeart/2005/8/layout/process1"/>
    <dgm:cxn modelId="{CAA82B16-613D-470F-9361-FEA5E69005E7}" type="presOf" srcId="{C361CE96-BF91-914A-8D61-640FB202B874}" destId="{68D9566B-4B99-7246-9501-633B435CA56F}" srcOrd="0" destOrd="0" presId="urn:microsoft.com/office/officeart/2005/8/layout/process1"/>
    <dgm:cxn modelId="{E8D988A8-FF56-4A53-8C64-1758961B05BC}" type="presOf" srcId="{C361CE96-BF91-914A-8D61-640FB202B874}" destId="{7E9B7F6D-DFCC-3D41-B524-2A7754351B9A}" srcOrd="1" destOrd="0" presId="urn:microsoft.com/office/officeart/2005/8/layout/process1"/>
    <dgm:cxn modelId="{8BF76F9F-FF1D-A542-B282-75B053F21235}" srcId="{8254B634-E7A0-EC4F-89F3-B3E9463F7939}" destId="{772C0A53-F088-324A-97AA-A574F3B3A0D9}" srcOrd="2" destOrd="0" parTransId="{0C6AE0A8-E094-6947-B942-B34FEA79DE87}" sibTransId="{0EA34819-AB63-FD47-AA2A-8DF7C80A33E6}"/>
    <dgm:cxn modelId="{C19AEAB1-FC82-44F9-80D4-51111476210B}" type="presOf" srcId="{5054FA11-A990-5A47-B1B4-225D0EF003A8}" destId="{F754AB20-C932-C34F-9FB1-9305DF5F73A9}" srcOrd="0"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51A550B5-57E5-48B4-94E8-1D3043647B20}" type="presOf" srcId="{8254B634-E7A0-EC4F-89F3-B3E9463F7939}" destId="{D761D0DA-2DC1-5644-99BC-4A0182AE53BD}" srcOrd="0" destOrd="0" presId="urn:microsoft.com/office/officeart/2005/8/layout/process1"/>
    <dgm:cxn modelId="{D1FE7A4A-E581-41FB-9C3D-A978F0C95AEA}" type="presOf" srcId="{E04175F1-0C92-8541-854B-2E1312EE0784}" destId="{8615F0E3-1FA6-214B-A5BE-124BF46C7A2D}" srcOrd="0" destOrd="0" presId="urn:microsoft.com/office/officeart/2005/8/layout/process1"/>
    <dgm:cxn modelId="{F9B5BDDD-9B4E-4D79-A229-B0BE863105E5}" type="presOf" srcId="{F5DDAAA1-5C0B-4AAC-A3BE-B779BE6B734B}" destId="{1A128700-B856-4627-A56E-06E33A322B70}" srcOrd="1" destOrd="0" presId="urn:microsoft.com/office/officeart/2005/8/layout/process1"/>
    <dgm:cxn modelId="{6E440D9E-CC4C-470A-9E12-549C3B4981AE}" type="presOf" srcId="{772C0A53-F088-324A-97AA-A574F3B3A0D9}" destId="{92251872-FDE4-AC49-8F14-4382C001D483}" srcOrd="0" destOrd="0" presId="urn:microsoft.com/office/officeart/2005/8/layout/process1"/>
    <dgm:cxn modelId="{0D32A614-FD98-4736-89EA-DD6B6D2E5DC0}" type="presOf" srcId="{28D512CC-05BE-E044-8C26-09CD29B2AAB0}" destId="{38E07313-51F5-8142-A6C7-A9F6B3618736}" srcOrd="0" destOrd="0" presId="urn:microsoft.com/office/officeart/2005/8/layout/process1"/>
    <dgm:cxn modelId="{5A123974-505A-401A-91C0-46240674E2CD}" type="presOf" srcId="{F5DDAAA1-5C0B-4AAC-A3BE-B779BE6B734B}" destId="{64C4243C-EF26-4C3F-94B1-4898844274FB}" srcOrd="0" destOrd="0" presId="urn:microsoft.com/office/officeart/2005/8/layout/process1"/>
    <dgm:cxn modelId="{BB1E9796-ED31-4C0B-879A-91A155B93751}" type="presParOf" srcId="{D761D0DA-2DC1-5644-99BC-4A0182AE53BD}" destId="{38E07313-51F5-8142-A6C7-A9F6B3618736}" srcOrd="0" destOrd="0" presId="urn:microsoft.com/office/officeart/2005/8/layout/process1"/>
    <dgm:cxn modelId="{727E962C-31F6-410E-8372-BD0B8062F6C1}" type="presParOf" srcId="{D761D0DA-2DC1-5644-99BC-4A0182AE53BD}" destId="{8615F0E3-1FA6-214B-A5BE-124BF46C7A2D}" srcOrd="1" destOrd="0" presId="urn:microsoft.com/office/officeart/2005/8/layout/process1"/>
    <dgm:cxn modelId="{D68A0D4A-E112-4745-84BB-D3FD23B302EE}" type="presParOf" srcId="{8615F0E3-1FA6-214B-A5BE-124BF46C7A2D}" destId="{C81E686A-1377-1243-8C24-AFF6039A8049}" srcOrd="0" destOrd="0" presId="urn:microsoft.com/office/officeart/2005/8/layout/process1"/>
    <dgm:cxn modelId="{66A7CF6A-B5B7-4229-BC14-62220F2BA827}" type="presParOf" srcId="{D761D0DA-2DC1-5644-99BC-4A0182AE53BD}" destId="{F754AB20-C932-C34F-9FB1-9305DF5F73A9}" srcOrd="2" destOrd="0" presId="urn:microsoft.com/office/officeart/2005/8/layout/process1"/>
    <dgm:cxn modelId="{A7F7DC22-A991-4109-A60F-A73E73F8F3FB}" type="presParOf" srcId="{D761D0DA-2DC1-5644-99BC-4A0182AE53BD}" destId="{68D9566B-4B99-7246-9501-633B435CA56F}" srcOrd="3" destOrd="0" presId="urn:microsoft.com/office/officeart/2005/8/layout/process1"/>
    <dgm:cxn modelId="{7BA241F7-A926-4195-8854-5703C76C246D}" type="presParOf" srcId="{68D9566B-4B99-7246-9501-633B435CA56F}" destId="{7E9B7F6D-DFCC-3D41-B524-2A7754351B9A}" srcOrd="0" destOrd="0" presId="urn:microsoft.com/office/officeart/2005/8/layout/process1"/>
    <dgm:cxn modelId="{4113A298-D862-4721-B6B5-800F820532C4}" type="presParOf" srcId="{D761D0DA-2DC1-5644-99BC-4A0182AE53BD}" destId="{92251872-FDE4-AC49-8F14-4382C001D483}" srcOrd="4" destOrd="0" presId="urn:microsoft.com/office/officeart/2005/8/layout/process1"/>
    <dgm:cxn modelId="{78DA6B79-56FF-409D-A4B3-28AC319F7951}" type="presParOf" srcId="{D761D0DA-2DC1-5644-99BC-4A0182AE53BD}" destId="{47CDE8AF-ED2F-0D40-AB59-228BFC6ABB4B}" srcOrd="5" destOrd="0" presId="urn:microsoft.com/office/officeart/2005/8/layout/process1"/>
    <dgm:cxn modelId="{BC4DB766-0992-4155-A544-4B3348DDF9D3}" type="presParOf" srcId="{47CDE8AF-ED2F-0D40-AB59-228BFC6ABB4B}" destId="{19B58260-F587-3C4B-B2C0-B51B9C72A0D4}" srcOrd="0" destOrd="0" presId="urn:microsoft.com/office/officeart/2005/8/layout/process1"/>
    <dgm:cxn modelId="{E566ED77-B2B8-4BBB-8553-2595E6D265AC}" type="presParOf" srcId="{D761D0DA-2DC1-5644-99BC-4A0182AE53BD}" destId="{35FB0068-C774-4639-A5C3-4C9D5771BA6D}" srcOrd="6" destOrd="0" presId="urn:microsoft.com/office/officeart/2005/8/layout/process1"/>
    <dgm:cxn modelId="{EAED6063-7D80-4CF0-A220-5BF07A3F83B6}" type="presParOf" srcId="{D761D0DA-2DC1-5644-99BC-4A0182AE53BD}" destId="{64C4243C-EF26-4C3F-94B1-4898844274FB}" srcOrd="7" destOrd="0" presId="urn:microsoft.com/office/officeart/2005/8/layout/process1"/>
    <dgm:cxn modelId="{6C654C1E-EC19-4917-9765-7976D48A23D1}" type="presParOf" srcId="{64C4243C-EF26-4C3F-94B1-4898844274FB}" destId="{1A128700-B856-4627-A56E-06E33A322B70}" srcOrd="0" destOrd="0" presId="urn:microsoft.com/office/officeart/2005/8/layout/process1"/>
    <dgm:cxn modelId="{EB947DD2-2B25-4AE8-B74B-67C86C642F78}"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15228DE0-0B99-284C-B286-E8EA12165A78}">
      <dgm:prSet phldrT="[Text]"/>
      <dgm:spPr>
        <a:solidFill>
          <a:schemeClr val="accent1"/>
        </a:solidFill>
      </dgm:spPr>
      <dgm:t>
        <a:bodyPr/>
        <a:lstStyle/>
        <a:p>
          <a:r>
            <a:rPr lang="en-US" b="1" dirty="0" smtClean="0">
              <a:latin typeface="+mj-lt"/>
            </a:rPr>
            <a:t>Motivation</a:t>
          </a:r>
          <a:endParaRPr lang="en-US" b="1" dirty="0">
            <a:latin typeface="+mj-lt"/>
          </a:endParaRPr>
        </a:p>
      </dgm:t>
    </dgm:pt>
    <dgm:pt modelId="{0544A900-4661-4C4B-8C63-32583671DBEF}" type="sibTrans" cxnId="{9D945660-91BC-834B-A02D-F64AB627A573}">
      <dgm:prSet/>
      <dgm:spPr/>
      <dgm:t>
        <a:bodyPr/>
        <a:lstStyle/>
        <a:p>
          <a:endParaRPr lang="en-US">
            <a:latin typeface="+mj-lt"/>
          </a:endParaRPr>
        </a:p>
      </dgm:t>
    </dgm:pt>
    <dgm:pt modelId="{4B0D142C-8F01-9C4A-880F-1F0074701B1C}" type="parTrans" cxnId="{9D945660-91BC-834B-A02D-F64AB627A573}">
      <dgm:prSet/>
      <dgm:spPr/>
      <dgm:t>
        <a:bodyPr/>
        <a:lstStyle/>
        <a:p>
          <a:endParaRPr lang="en-US">
            <a:latin typeface="+mj-lt"/>
          </a:endParaRPr>
        </a:p>
      </dgm:t>
    </dgm:pt>
    <dgm:pt modelId="{28D512CC-05BE-E044-8C26-09CD29B2AAB0}">
      <dgm:prSet phldrT="[Text]"/>
      <dgm:spPr/>
      <dgm:t>
        <a:bodyPr/>
        <a:lstStyle/>
        <a:p>
          <a:r>
            <a:rPr lang="en-US" dirty="0" smtClean="0">
              <a:latin typeface="+mj-lt"/>
            </a:rPr>
            <a:t>Problem</a:t>
          </a:r>
          <a:endParaRPr lang="en-US" dirty="0">
            <a:latin typeface="+mj-lt"/>
          </a:endParaRPr>
        </a:p>
      </dgm:t>
    </dgm:pt>
    <dgm:pt modelId="{E04175F1-0C92-8541-854B-2E1312EE0784}" type="sibTrans" cxnId="{8F83D439-3A3D-804F-AC18-9EF5EC8C84F8}">
      <dgm:prSet/>
      <dgm:spPr/>
      <dgm:t>
        <a:bodyPr/>
        <a:lstStyle/>
        <a:p>
          <a:endParaRPr lang="en-US">
            <a:latin typeface="+mj-lt"/>
          </a:endParaRPr>
        </a:p>
      </dgm:t>
    </dgm:pt>
    <dgm:pt modelId="{F9C2487A-57F8-2C4E-903F-37455B796056}" type="parTrans" cxnId="{8F83D439-3A3D-804F-AC18-9EF5EC8C84F8}">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99B41EF-EE46-C849-81A0-8A7547B51999}" type="sibTrans" cxnId="{E82865B2-E96A-1246-98B6-8DE6C8C832FD}">
      <dgm:prSet/>
      <dgm:spPr/>
      <dgm:t>
        <a:bodyPr/>
        <a:lstStyle/>
        <a:p>
          <a:endParaRPr lang="en-US">
            <a:latin typeface="+mj-lt"/>
          </a:endParaRPr>
        </a:p>
      </dgm:t>
    </dgm:pt>
    <dgm:pt modelId="{DB201FAB-E5FD-A445-8134-A9B1F1278570}" type="parTrans" cxnId="{E82865B2-E96A-1246-98B6-8DE6C8C832FD}">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EA34819-AB63-FD47-AA2A-8DF7C80A33E6}" type="sibTrans" cxnId="{8BF76F9F-FF1D-A542-B282-75B053F21235}">
      <dgm:prSet/>
      <dgm:spPr/>
      <dgm:t>
        <a:bodyPr/>
        <a:lstStyle/>
        <a:p>
          <a:endParaRPr lang="en-US">
            <a:latin typeface="+mj-lt"/>
          </a:endParaRPr>
        </a:p>
      </dgm:t>
    </dgm:pt>
    <dgm:pt modelId="{0C6AE0A8-E094-6947-B942-B34FEA79DE87}" type="parTrans" cxnId="{8BF76F9F-FF1D-A542-B282-75B053F21235}">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C361CE96-BF91-914A-8D61-640FB202B874}" type="sibTrans" cxnId="{8B94D2EE-8B1C-3C49-8AD2-8928D81AA86E}">
      <dgm:prSet/>
      <dgm:spPr/>
      <dgm:t>
        <a:bodyPr/>
        <a:lstStyle/>
        <a:p>
          <a:endParaRPr lang="en-US">
            <a:latin typeface="+mj-lt"/>
          </a:endParaRPr>
        </a:p>
      </dgm:t>
    </dgm:pt>
    <dgm:pt modelId="{1384B49E-3E45-A243-835B-408111074686}" type="parTrans" cxnId="{8B94D2EE-8B1C-3C49-8AD2-8928D81AA86E}">
      <dgm:prSet/>
      <dgm:spPr/>
      <dgm:t>
        <a:bodyPr/>
        <a:lstStyle/>
        <a:p>
          <a:endParaRPr lang="en-US">
            <a:latin typeface="+mj-lt"/>
          </a:endParaRPr>
        </a:p>
      </dgm:t>
    </dgm:pt>
    <dgm:pt modelId="{D761D0DA-2DC1-5644-99BC-4A0182AE53BD}" type="pres">
      <dgm:prSet presAssocID="{8254B634-E7A0-EC4F-89F3-B3E9463F7939}" presName="Name0" presStyleCnt="0">
        <dgm:presLayoutVars>
          <dgm:dir/>
          <dgm:resizeHandles val="exact"/>
        </dgm:presLayoutVars>
      </dgm:prSet>
      <dgm:spPr/>
    </dgm:pt>
    <dgm:pt modelId="{9FE21E73-64E5-B944-BAC1-F21D0C1580A8}" type="pres">
      <dgm:prSet presAssocID="{15228DE0-0B99-284C-B286-E8EA12165A78}" presName="node" presStyleLbl="node1" presStyleIdx="0" presStyleCnt="5">
        <dgm:presLayoutVars>
          <dgm:bulletEnabled val="1"/>
        </dgm:presLayoutVars>
      </dgm:prSet>
      <dgm:spPr/>
      <dgm:t>
        <a:bodyPr/>
        <a:lstStyle/>
        <a:p>
          <a:endParaRPr lang="en-US"/>
        </a:p>
      </dgm:t>
    </dgm:pt>
    <dgm:pt modelId="{9347874D-D32F-2E4D-952B-B84FCF13786D}" type="pres">
      <dgm:prSet presAssocID="{0544A900-4661-4C4B-8C63-32583671DBEF}" presName="sibTrans" presStyleLbl="sibTrans2D1" presStyleIdx="0" presStyleCnt="4"/>
      <dgm:spPr/>
      <dgm:t>
        <a:bodyPr/>
        <a:lstStyle/>
        <a:p>
          <a:endParaRPr lang="en-US"/>
        </a:p>
      </dgm:t>
    </dgm:pt>
    <dgm:pt modelId="{43BED50A-21A5-464E-B4B0-ACD136B5F42F}" type="pres">
      <dgm:prSet presAssocID="{0544A900-4661-4C4B-8C63-32583671DBEF}" presName="connectorText" presStyleLbl="sibTrans2D1" presStyleIdx="0" presStyleCnt="4"/>
      <dgm:spPr/>
      <dgm:t>
        <a:bodyPr/>
        <a:lstStyle/>
        <a:p>
          <a:endParaRPr lang="en-US"/>
        </a:p>
      </dgm:t>
    </dgm:pt>
    <dgm:pt modelId="{38E07313-51F5-8142-A6C7-A9F6B3618736}" type="pres">
      <dgm:prSet presAssocID="{28D512CC-05BE-E044-8C26-09CD29B2AAB0}" presName="node" presStyleLbl="node1" presStyleIdx="1"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1" presStyleCnt="4"/>
      <dgm:spPr/>
      <dgm:t>
        <a:bodyPr/>
        <a:lstStyle/>
        <a:p>
          <a:endParaRPr lang="en-US"/>
        </a:p>
      </dgm:t>
    </dgm:pt>
    <dgm:pt modelId="{C81E686A-1377-1243-8C24-AFF6039A8049}" type="pres">
      <dgm:prSet presAssocID="{E04175F1-0C92-8541-854B-2E1312EE0784}"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D977A020-8B12-45DA-98EB-EC9F35CA3D3D}" type="presOf" srcId="{772C0A53-F088-324A-97AA-A574F3B3A0D9}" destId="{92251872-FDE4-AC49-8F14-4382C001D483}" srcOrd="0" destOrd="0" presId="urn:microsoft.com/office/officeart/2005/8/layout/process1"/>
    <dgm:cxn modelId="{8F83D439-3A3D-804F-AC18-9EF5EC8C84F8}" srcId="{8254B634-E7A0-EC4F-89F3-B3E9463F7939}" destId="{28D512CC-05BE-E044-8C26-09CD29B2AAB0}" srcOrd="1" destOrd="0" parTransId="{F9C2487A-57F8-2C4E-903F-37455B796056}" sibTransId="{E04175F1-0C92-8541-854B-2E1312EE0784}"/>
    <dgm:cxn modelId="{92375CC9-9DE4-443D-993D-5BE350D77109}" type="presOf" srcId="{E04175F1-0C92-8541-854B-2E1312EE0784}" destId="{8615F0E3-1FA6-214B-A5BE-124BF46C7A2D}" srcOrd="0" destOrd="0" presId="urn:microsoft.com/office/officeart/2005/8/layout/process1"/>
    <dgm:cxn modelId="{D042090F-8703-4539-B4C6-867D60501827}" type="presOf" srcId="{5054FA11-A990-5A47-B1B4-225D0EF003A8}" destId="{F754AB20-C932-C34F-9FB1-9305DF5F73A9}" srcOrd="0" destOrd="0" presId="urn:microsoft.com/office/officeart/2005/8/layout/process1"/>
    <dgm:cxn modelId="{A291DA34-F070-4D73-A08C-B00957252825}" type="presOf" srcId="{0EA34819-AB63-FD47-AA2A-8DF7C80A33E6}" destId="{47CDE8AF-ED2F-0D40-AB59-228BFC6ABB4B}" srcOrd="0" destOrd="0" presId="urn:microsoft.com/office/officeart/2005/8/layout/process1"/>
    <dgm:cxn modelId="{737F606F-7D77-432E-B0FF-C70F1BBB0110}" type="presOf" srcId="{0544A900-4661-4C4B-8C63-32583671DBEF}" destId="{9347874D-D32F-2E4D-952B-B84FCF13786D}" srcOrd="0" destOrd="0" presId="urn:microsoft.com/office/officeart/2005/8/layout/process1"/>
    <dgm:cxn modelId="{35B25E0B-9C01-4E28-8C16-C117EEE30D23}" type="presOf" srcId="{C361CE96-BF91-914A-8D61-640FB202B874}" destId="{7E9B7F6D-DFCC-3D41-B524-2A7754351B9A}"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2" destOrd="0" parTransId="{1384B49E-3E45-A243-835B-408111074686}" sibTransId="{C361CE96-BF91-914A-8D61-640FB202B874}"/>
    <dgm:cxn modelId="{BC9AA9E1-A6BA-4745-8B2E-643D2D8DD1DF}" type="presOf" srcId="{C361CE96-BF91-914A-8D61-640FB202B874}" destId="{68D9566B-4B99-7246-9501-633B435CA56F}" srcOrd="0" destOrd="0" presId="urn:microsoft.com/office/officeart/2005/8/layout/process1"/>
    <dgm:cxn modelId="{DF7F2200-18EF-4CC4-82E8-2F0F01ADB521}" type="presOf" srcId="{8254B634-E7A0-EC4F-89F3-B3E9463F7939}" destId="{D761D0DA-2DC1-5644-99BC-4A0182AE53BD}" srcOrd="0" destOrd="0" presId="urn:microsoft.com/office/officeart/2005/8/layout/process1"/>
    <dgm:cxn modelId="{BF1E2407-15DA-4038-B9D8-4F40C437453B}" type="presOf" srcId="{0EA34819-AB63-FD47-AA2A-8DF7C80A33E6}" destId="{19B58260-F587-3C4B-B2C0-B51B9C72A0D4}" srcOrd="1" destOrd="0" presId="urn:microsoft.com/office/officeart/2005/8/layout/process1"/>
    <dgm:cxn modelId="{E1CD946A-2B7B-41D7-A8E3-F89C3A52EBB4}" type="presOf" srcId="{3D2078ED-DCCE-644A-9E2F-201EB85586AB}" destId="{C62C1A73-6D55-E842-9FA4-26749F2D258D}" srcOrd="0" destOrd="0" presId="urn:microsoft.com/office/officeart/2005/8/layout/process1"/>
    <dgm:cxn modelId="{9D945660-91BC-834B-A02D-F64AB627A573}" srcId="{8254B634-E7A0-EC4F-89F3-B3E9463F7939}" destId="{15228DE0-0B99-284C-B286-E8EA12165A78}" srcOrd="0" destOrd="0" parTransId="{4B0D142C-8F01-9C4A-880F-1F0074701B1C}" sibTransId="{0544A900-4661-4C4B-8C63-32583671DBEF}"/>
    <dgm:cxn modelId="{0EDD8C95-6B6F-4037-A99B-674C9F4255FE}" type="presOf" srcId="{0544A900-4661-4C4B-8C63-32583671DBEF}" destId="{43BED50A-21A5-464E-B4B0-ACD136B5F42F}" srcOrd="1" destOrd="0" presId="urn:microsoft.com/office/officeart/2005/8/layout/process1"/>
    <dgm:cxn modelId="{83393CA2-2A48-4743-80E8-00196DB5FD26}" type="presOf" srcId="{E04175F1-0C92-8541-854B-2E1312EE0784}" destId="{C81E686A-1377-1243-8C24-AFF6039A8049}" srcOrd="1" destOrd="0" presId="urn:microsoft.com/office/officeart/2005/8/layout/process1"/>
    <dgm:cxn modelId="{BB7F17AC-D415-47B1-BDB8-9B58DCBB0CC7}" type="presOf" srcId="{15228DE0-0B99-284C-B286-E8EA12165A78}" destId="{9FE21E73-64E5-B944-BAC1-F21D0C1580A8}" srcOrd="0" destOrd="0" presId="urn:microsoft.com/office/officeart/2005/8/layout/process1"/>
    <dgm:cxn modelId="{3B42BF49-1301-4D83-A31C-209D376CC10B}" type="presOf" srcId="{28D512CC-05BE-E044-8C26-09CD29B2AAB0}" destId="{38E07313-51F5-8142-A6C7-A9F6B3618736}" srcOrd="0" destOrd="0" presId="urn:microsoft.com/office/officeart/2005/8/layout/process1"/>
    <dgm:cxn modelId="{6F5D77B0-51B2-4194-A243-5A5D33D973C9}" type="presParOf" srcId="{D761D0DA-2DC1-5644-99BC-4A0182AE53BD}" destId="{9FE21E73-64E5-B944-BAC1-F21D0C1580A8}" srcOrd="0" destOrd="0" presId="urn:microsoft.com/office/officeart/2005/8/layout/process1"/>
    <dgm:cxn modelId="{99FC2D30-C86A-4640-A063-5F06440DEDF3}" type="presParOf" srcId="{D761D0DA-2DC1-5644-99BC-4A0182AE53BD}" destId="{9347874D-D32F-2E4D-952B-B84FCF13786D}" srcOrd="1" destOrd="0" presId="urn:microsoft.com/office/officeart/2005/8/layout/process1"/>
    <dgm:cxn modelId="{E4D91538-6B5B-4AD4-918C-DD9CB34E3F75}" type="presParOf" srcId="{9347874D-D32F-2E4D-952B-B84FCF13786D}" destId="{43BED50A-21A5-464E-B4B0-ACD136B5F42F}" srcOrd="0" destOrd="0" presId="urn:microsoft.com/office/officeart/2005/8/layout/process1"/>
    <dgm:cxn modelId="{3B9FEF68-49FA-4125-BC03-48B43A32AA4C}" type="presParOf" srcId="{D761D0DA-2DC1-5644-99BC-4A0182AE53BD}" destId="{38E07313-51F5-8142-A6C7-A9F6B3618736}" srcOrd="2" destOrd="0" presId="urn:microsoft.com/office/officeart/2005/8/layout/process1"/>
    <dgm:cxn modelId="{FB6C2289-4F7D-47E5-B37A-57B86F5C3264}" type="presParOf" srcId="{D761D0DA-2DC1-5644-99BC-4A0182AE53BD}" destId="{8615F0E3-1FA6-214B-A5BE-124BF46C7A2D}" srcOrd="3" destOrd="0" presId="urn:microsoft.com/office/officeart/2005/8/layout/process1"/>
    <dgm:cxn modelId="{FA6A594D-0199-4522-BE1A-1DDF4E6EC3B4}" type="presParOf" srcId="{8615F0E3-1FA6-214B-A5BE-124BF46C7A2D}" destId="{C81E686A-1377-1243-8C24-AFF6039A8049}" srcOrd="0" destOrd="0" presId="urn:microsoft.com/office/officeart/2005/8/layout/process1"/>
    <dgm:cxn modelId="{9E604208-B1A4-41B8-841B-64CB646641F2}" type="presParOf" srcId="{D761D0DA-2DC1-5644-99BC-4A0182AE53BD}" destId="{F754AB20-C932-C34F-9FB1-9305DF5F73A9}" srcOrd="4" destOrd="0" presId="urn:microsoft.com/office/officeart/2005/8/layout/process1"/>
    <dgm:cxn modelId="{AA95BB9C-8381-4131-8B99-8CBEE8D95323}" type="presParOf" srcId="{D761D0DA-2DC1-5644-99BC-4A0182AE53BD}" destId="{68D9566B-4B99-7246-9501-633B435CA56F}" srcOrd="5" destOrd="0" presId="urn:microsoft.com/office/officeart/2005/8/layout/process1"/>
    <dgm:cxn modelId="{600CA170-D418-4C11-9A28-D2034304FC4B}" type="presParOf" srcId="{68D9566B-4B99-7246-9501-633B435CA56F}" destId="{7E9B7F6D-DFCC-3D41-B524-2A7754351B9A}" srcOrd="0" destOrd="0" presId="urn:microsoft.com/office/officeart/2005/8/layout/process1"/>
    <dgm:cxn modelId="{9FE0F9EA-3A2F-493E-AA5C-773A63B9C91C}" type="presParOf" srcId="{D761D0DA-2DC1-5644-99BC-4A0182AE53BD}" destId="{92251872-FDE4-AC49-8F14-4382C001D483}" srcOrd="6" destOrd="0" presId="urn:microsoft.com/office/officeart/2005/8/layout/process1"/>
    <dgm:cxn modelId="{C60BD166-7F15-463F-8C3B-64F66ABC568E}" type="presParOf" srcId="{D761D0DA-2DC1-5644-99BC-4A0182AE53BD}" destId="{47CDE8AF-ED2F-0D40-AB59-228BFC6ABB4B}" srcOrd="7" destOrd="0" presId="urn:microsoft.com/office/officeart/2005/8/layout/process1"/>
    <dgm:cxn modelId="{3E05304C-C207-433E-B965-125DF1856662}" type="presParOf" srcId="{47CDE8AF-ED2F-0D40-AB59-228BFC6ABB4B}" destId="{19B58260-F587-3C4B-B2C0-B51B9C72A0D4}" srcOrd="0" destOrd="0" presId="urn:microsoft.com/office/officeart/2005/8/layout/process1"/>
    <dgm:cxn modelId="{45332C54-DD6D-41DC-A0EF-193254F79F4A}"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t>
        <a:bodyPr/>
        <a:lstStyle/>
        <a:p>
          <a:endParaRPr lang="en-US"/>
        </a:p>
      </dgm:t>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Problem</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Design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4499E38B-9966-401E-BC86-DE6F1CD671EC}">
      <dgm:prSet phldrT="[Text]"/>
      <dgm:spPr>
        <a:solidFill>
          <a:schemeClr val="accent1"/>
        </a:solidFill>
      </dgm:spPr>
      <dgm:t>
        <a:bodyPr/>
        <a:lstStyle/>
        <a:p>
          <a:r>
            <a:rPr lang="en-US" b="1" dirty="0" smtClean="0">
              <a:latin typeface="+mj-lt"/>
            </a:rPr>
            <a:t>Evaluation</a:t>
          </a:r>
          <a:endParaRPr lang="en-US" b="1" dirty="0">
            <a:latin typeface="+mj-lt"/>
          </a:endParaRPr>
        </a:p>
      </dgm:t>
    </dgm:pt>
    <dgm:pt modelId="{301A7013-64C9-4E0B-82B2-CACCF2493895}" type="parTrans" cxnId="{66114556-F8D7-4AAD-A493-206A0BC00AA1}">
      <dgm:prSet/>
      <dgm:spPr/>
      <dgm:t>
        <a:bodyPr/>
        <a:lstStyle/>
        <a:p>
          <a:endParaRPr lang="en-US"/>
        </a:p>
      </dgm:t>
    </dgm:pt>
    <dgm:pt modelId="{F5DDAAA1-5C0B-4AAC-A3BE-B779BE6B734B}" type="sibTrans" cxnId="{66114556-F8D7-4AAD-A493-206A0BC00AA1}">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t>
        <a:bodyPr/>
        <a:lstStyle/>
        <a:p>
          <a:endParaRPr lang="en-US"/>
        </a:p>
      </dgm:t>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F754AB20-C932-C34F-9FB1-9305DF5F73A9}" type="pres">
      <dgm:prSet presAssocID="{5054FA11-A990-5A47-B1B4-225D0EF003A8}" presName="node" presStyleLbl="node1" presStyleIdx="1"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1" presStyleCnt="4"/>
      <dgm:spPr/>
      <dgm:t>
        <a:bodyPr/>
        <a:lstStyle/>
        <a:p>
          <a:endParaRPr lang="en-US"/>
        </a:p>
      </dgm:t>
    </dgm:pt>
    <dgm:pt modelId="{7E9B7F6D-DFCC-3D41-B524-2A7754351B9A}" type="pres">
      <dgm:prSet presAssocID="{C361CE96-BF91-914A-8D61-640FB202B874}" presName="connectorText" presStyleLbl="sibTrans2D1" presStyleIdx="1" presStyleCnt="4"/>
      <dgm:spPr/>
      <dgm:t>
        <a:bodyPr/>
        <a:lstStyle/>
        <a:p>
          <a:endParaRPr lang="en-US"/>
        </a:p>
      </dgm:t>
    </dgm:pt>
    <dgm:pt modelId="{92251872-FDE4-AC49-8F14-4382C001D483}" type="pres">
      <dgm:prSet presAssocID="{772C0A53-F088-324A-97AA-A574F3B3A0D9}" presName="node" presStyleLbl="node1" presStyleIdx="2"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2" presStyleCnt="4"/>
      <dgm:spPr/>
      <dgm:t>
        <a:bodyPr/>
        <a:lstStyle/>
        <a:p>
          <a:endParaRPr lang="en-US"/>
        </a:p>
      </dgm:t>
    </dgm:pt>
    <dgm:pt modelId="{19B58260-F587-3C4B-B2C0-B51B9C72A0D4}" type="pres">
      <dgm:prSet presAssocID="{0EA34819-AB63-FD47-AA2A-8DF7C80A33E6}" presName="connectorText" presStyleLbl="sibTrans2D1" presStyleIdx="2" presStyleCnt="4"/>
      <dgm:spPr/>
      <dgm:t>
        <a:bodyPr/>
        <a:lstStyle/>
        <a:p>
          <a:endParaRPr lang="en-US"/>
        </a:p>
      </dgm:t>
    </dgm:pt>
    <dgm:pt modelId="{35FB0068-C774-4639-A5C3-4C9D5771BA6D}" type="pres">
      <dgm:prSet presAssocID="{4499E38B-9966-401E-BC86-DE6F1CD671EC}" presName="node" presStyleLbl="node1" presStyleIdx="3" presStyleCnt="5">
        <dgm:presLayoutVars>
          <dgm:bulletEnabled val="1"/>
        </dgm:presLayoutVars>
      </dgm:prSet>
      <dgm:spPr/>
      <dgm:t>
        <a:bodyPr/>
        <a:lstStyle/>
        <a:p>
          <a:endParaRPr lang="en-US"/>
        </a:p>
      </dgm:t>
    </dgm:pt>
    <dgm:pt modelId="{64C4243C-EF26-4C3F-94B1-4898844274FB}" type="pres">
      <dgm:prSet presAssocID="{F5DDAAA1-5C0B-4AAC-A3BE-B779BE6B734B}" presName="sibTrans" presStyleLbl="sibTrans2D1" presStyleIdx="3" presStyleCnt="4"/>
      <dgm:spPr/>
      <dgm:t>
        <a:bodyPr/>
        <a:lstStyle/>
        <a:p>
          <a:endParaRPr lang="en-US"/>
        </a:p>
      </dgm:t>
    </dgm:pt>
    <dgm:pt modelId="{1A128700-B856-4627-A56E-06E33A322B70}" type="pres">
      <dgm:prSet presAssocID="{F5DDAAA1-5C0B-4AAC-A3BE-B779BE6B734B}"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8F83D439-3A3D-804F-AC18-9EF5EC8C84F8}" srcId="{8254B634-E7A0-EC4F-89F3-B3E9463F7939}" destId="{28D512CC-05BE-E044-8C26-09CD29B2AAB0}" srcOrd="0" destOrd="0" parTransId="{F9C2487A-57F8-2C4E-903F-37455B796056}" sibTransId="{E04175F1-0C92-8541-854B-2E1312EE0784}"/>
    <dgm:cxn modelId="{F9302A80-AA38-4B06-B607-D87204826182}" type="presOf" srcId="{C361CE96-BF91-914A-8D61-640FB202B874}" destId="{68D9566B-4B99-7246-9501-633B435CA56F}" srcOrd="0" destOrd="0" presId="urn:microsoft.com/office/officeart/2005/8/layout/process1"/>
    <dgm:cxn modelId="{20A13A00-18F9-4CCC-8F76-F7A6209AD012}" type="presOf" srcId="{3D2078ED-DCCE-644A-9E2F-201EB85586AB}" destId="{C62C1A73-6D55-E842-9FA4-26749F2D258D}" srcOrd="0" destOrd="0" presId="urn:microsoft.com/office/officeart/2005/8/layout/process1"/>
    <dgm:cxn modelId="{178CFA8B-8C9C-438B-B291-EED4D846018D}" type="presOf" srcId="{F5DDAAA1-5C0B-4AAC-A3BE-B779BE6B734B}" destId="{64C4243C-EF26-4C3F-94B1-4898844274FB}" srcOrd="0" destOrd="0" presId="urn:microsoft.com/office/officeart/2005/8/layout/process1"/>
    <dgm:cxn modelId="{66114556-F8D7-4AAD-A493-206A0BC00AA1}" srcId="{8254B634-E7A0-EC4F-89F3-B3E9463F7939}" destId="{4499E38B-9966-401E-BC86-DE6F1CD671EC}" srcOrd="3" destOrd="0" parTransId="{301A7013-64C9-4E0B-82B2-CACCF2493895}" sibTransId="{F5DDAAA1-5C0B-4AAC-A3BE-B779BE6B734B}"/>
    <dgm:cxn modelId="{CA40DF12-C6B5-46BC-B842-CE81D7223E8F}" type="presOf" srcId="{4499E38B-9966-401E-BC86-DE6F1CD671EC}" destId="{35FB0068-C774-4639-A5C3-4C9D5771BA6D}" srcOrd="0" destOrd="0" presId="urn:microsoft.com/office/officeart/2005/8/layout/process1"/>
    <dgm:cxn modelId="{CDE03AC1-6163-474B-8CFB-ED0361E92EC4}" type="presOf" srcId="{772C0A53-F088-324A-97AA-A574F3B3A0D9}" destId="{92251872-FDE4-AC49-8F14-4382C001D483}" srcOrd="0" destOrd="0" presId="urn:microsoft.com/office/officeart/2005/8/layout/process1"/>
    <dgm:cxn modelId="{976CFC0B-E040-496E-A94F-7191C0FC8733}" type="presOf" srcId="{E04175F1-0C92-8541-854B-2E1312EE0784}" destId="{8615F0E3-1FA6-214B-A5BE-124BF46C7A2D}" srcOrd="0" destOrd="0" presId="urn:microsoft.com/office/officeart/2005/8/layout/process1"/>
    <dgm:cxn modelId="{DC07885C-3D62-4D3B-B5AC-41DE4B47ACEF}" type="presOf" srcId="{8254B634-E7A0-EC4F-89F3-B3E9463F7939}" destId="{D761D0DA-2DC1-5644-99BC-4A0182AE53BD}" srcOrd="0" destOrd="0" presId="urn:microsoft.com/office/officeart/2005/8/layout/process1"/>
    <dgm:cxn modelId="{8BF76F9F-FF1D-A542-B282-75B053F21235}" srcId="{8254B634-E7A0-EC4F-89F3-B3E9463F7939}" destId="{772C0A53-F088-324A-97AA-A574F3B3A0D9}" srcOrd="2" destOrd="0" parTransId="{0C6AE0A8-E094-6947-B942-B34FEA79DE87}" sibTransId="{0EA34819-AB63-FD47-AA2A-8DF7C80A33E6}"/>
    <dgm:cxn modelId="{E685DBB7-0774-41F3-962A-6DEC7448E83C}" type="presOf" srcId="{C361CE96-BF91-914A-8D61-640FB202B874}" destId="{7E9B7F6D-DFCC-3D41-B524-2A7754351B9A}" srcOrd="1" destOrd="0" presId="urn:microsoft.com/office/officeart/2005/8/layout/process1"/>
    <dgm:cxn modelId="{8B94D2EE-8B1C-3C49-8AD2-8928D81AA86E}" srcId="{8254B634-E7A0-EC4F-89F3-B3E9463F7939}" destId="{5054FA11-A990-5A47-B1B4-225D0EF003A8}" srcOrd="1" destOrd="0" parTransId="{1384B49E-3E45-A243-835B-408111074686}" sibTransId="{C361CE96-BF91-914A-8D61-640FB202B874}"/>
    <dgm:cxn modelId="{F785F49C-76D2-4DE3-A517-103DCE193C8B}" type="presOf" srcId="{F5DDAAA1-5C0B-4AAC-A3BE-B779BE6B734B}" destId="{1A128700-B856-4627-A56E-06E33A322B70}" srcOrd="1" destOrd="0" presId="urn:microsoft.com/office/officeart/2005/8/layout/process1"/>
    <dgm:cxn modelId="{EF9102CD-A748-48FE-B4C1-17ECDA15A55C}" type="presOf" srcId="{28D512CC-05BE-E044-8C26-09CD29B2AAB0}" destId="{38E07313-51F5-8142-A6C7-A9F6B3618736}" srcOrd="0" destOrd="0" presId="urn:microsoft.com/office/officeart/2005/8/layout/process1"/>
    <dgm:cxn modelId="{527D079D-4210-44AF-8F84-47997F32257E}" type="presOf" srcId="{E04175F1-0C92-8541-854B-2E1312EE0784}" destId="{C81E686A-1377-1243-8C24-AFF6039A8049}" srcOrd="1" destOrd="0" presId="urn:microsoft.com/office/officeart/2005/8/layout/process1"/>
    <dgm:cxn modelId="{6CB75A2A-14B4-493F-BC86-EFC47EF0F505}" type="presOf" srcId="{0EA34819-AB63-FD47-AA2A-8DF7C80A33E6}" destId="{19B58260-F587-3C4B-B2C0-B51B9C72A0D4}" srcOrd="1" destOrd="0" presId="urn:microsoft.com/office/officeart/2005/8/layout/process1"/>
    <dgm:cxn modelId="{726C7FF9-5299-4C21-85D2-3579B31314FB}" type="presOf" srcId="{5054FA11-A990-5A47-B1B4-225D0EF003A8}" destId="{F754AB20-C932-C34F-9FB1-9305DF5F73A9}" srcOrd="0" destOrd="0" presId="urn:microsoft.com/office/officeart/2005/8/layout/process1"/>
    <dgm:cxn modelId="{ECE051F0-9E4E-47A2-8CE0-FC204BCD93FE}" type="presOf" srcId="{0EA34819-AB63-FD47-AA2A-8DF7C80A33E6}" destId="{47CDE8AF-ED2F-0D40-AB59-228BFC6ABB4B}" srcOrd="0" destOrd="0" presId="urn:microsoft.com/office/officeart/2005/8/layout/process1"/>
    <dgm:cxn modelId="{03FCE537-5F5B-4F3B-95FC-5FC9A7131D4B}" type="presParOf" srcId="{D761D0DA-2DC1-5644-99BC-4A0182AE53BD}" destId="{38E07313-51F5-8142-A6C7-A9F6B3618736}" srcOrd="0" destOrd="0" presId="urn:microsoft.com/office/officeart/2005/8/layout/process1"/>
    <dgm:cxn modelId="{5EA15C9E-DE49-4475-93EC-DF004B3C38E0}" type="presParOf" srcId="{D761D0DA-2DC1-5644-99BC-4A0182AE53BD}" destId="{8615F0E3-1FA6-214B-A5BE-124BF46C7A2D}" srcOrd="1" destOrd="0" presId="urn:microsoft.com/office/officeart/2005/8/layout/process1"/>
    <dgm:cxn modelId="{0536CD08-33C7-4D27-9E6E-4CE06814ACD1}" type="presParOf" srcId="{8615F0E3-1FA6-214B-A5BE-124BF46C7A2D}" destId="{C81E686A-1377-1243-8C24-AFF6039A8049}" srcOrd="0" destOrd="0" presId="urn:microsoft.com/office/officeart/2005/8/layout/process1"/>
    <dgm:cxn modelId="{852E7943-95B8-45CA-8536-EE028A573CF8}" type="presParOf" srcId="{D761D0DA-2DC1-5644-99BC-4A0182AE53BD}" destId="{F754AB20-C932-C34F-9FB1-9305DF5F73A9}" srcOrd="2" destOrd="0" presId="urn:microsoft.com/office/officeart/2005/8/layout/process1"/>
    <dgm:cxn modelId="{3F475BEE-7550-4117-8FBD-29763453C965}" type="presParOf" srcId="{D761D0DA-2DC1-5644-99BC-4A0182AE53BD}" destId="{68D9566B-4B99-7246-9501-633B435CA56F}" srcOrd="3" destOrd="0" presId="urn:microsoft.com/office/officeart/2005/8/layout/process1"/>
    <dgm:cxn modelId="{00EB625B-77E8-49CF-BE85-4F22806252D3}" type="presParOf" srcId="{68D9566B-4B99-7246-9501-633B435CA56F}" destId="{7E9B7F6D-DFCC-3D41-B524-2A7754351B9A}" srcOrd="0" destOrd="0" presId="urn:microsoft.com/office/officeart/2005/8/layout/process1"/>
    <dgm:cxn modelId="{FB16F40A-F857-4A80-B570-D672865E7165}" type="presParOf" srcId="{D761D0DA-2DC1-5644-99BC-4A0182AE53BD}" destId="{92251872-FDE4-AC49-8F14-4382C001D483}" srcOrd="4" destOrd="0" presId="urn:microsoft.com/office/officeart/2005/8/layout/process1"/>
    <dgm:cxn modelId="{7D551F71-F8BE-4201-B9AF-80538B46ADE3}" type="presParOf" srcId="{D761D0DA-2DC1-5644-99BC-4A0182AE53BD}" destId="{47CDE8AF-ED2F-0D40-AB59-228BFC6ABB4B}" srcOrd="5" destOrd="0" presId="urn:microsoft.com/office/officeart/2005/8/layout/process1"/>
    <dgm:cxn modelId="{B51CB3E7-EA02-43A5-B0AF-6E43D67127A2}" type="presParOf" srcId="{47CDE8AF-ED2F-0D40-AB59-228BFC6ABB4B}" destId="{19B58260-F587-3C4B-B2C0-B51B9C72A0D4}" srcOrd="0" destOrd="0" presId="urn:microsoft.com/office/officeart/2005/8/layout/process1"/>
    <dgm:cxn modelId="{CD94308D-B965-4FD8-B5FA-E4E510837455}" type="presParOf" srcId="{D761D0DA-2DC1-5644-99BC-4A0182AE53BD}" destId="{35FB0068-C774-4639-A5C3-4C9D5771BA6D}" srcOrd="6" destOrd="0" presId="urn:microsoft.com/office/officeart/2005/8/layout/process1"/>
    <dgm:cxn modelId="{8B4E00E6-10EE-4E00-91EF-B46B3B034649}" type="presParOf" srcId="{D761D0DA-2DC1-5644-99BC-4A0182AE53BD}" destId="{64C4243C-EF26-4C3F-94B1-4898844274FB}" srcOrd="7" destOrd="0" presId="urn:microsoft.com/office/officeart/2005/8/layout/process1"/>
    <dgm:cxn modelId="{C616F53B-C3A3-43C3-8FED-DFAF44523BC2}" type="presParOf" srcId="{64C4243C-EF26-4C3F-94B1-4898844274FB}" destId="{1A128700-B856-4627-A56E-06E33A322B70}" srcOrd="0" destOrd="0" presId="urn:microsoft.com/office/officeart/2005/8/layout/process1"/>
    <dgm:cxn modelId="{A271AFEE-F23D-454E-9C37-3E909BF0DF83}"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E5F4E6-0AE7-4934-9221-97BC5F7D9D06}">
      <dgm:prSet custT="1"/>
      <dgm:spPr/>
      <dgm:t>
        <a:bodyPr/>
        <a:lstStyle/>
        <a:p>
          <a:r>
            <a:rPr lang="en-US" sz="2400" b="0" i="0" u="none" strike="noStrike" dirty="0" smtClean="0">
              <a:solidFill>
                <a:schemeClr val="tx1"/>
              </a:solidFill>
              <a:effectLst/>
              <a:latin typeface="+mn-lt"/>
              <a:ea typeface="+mn-ea"/>
              <a:cs typeface="+mn-cs"/>
            </a:rPr>
            <a:t>A common probabilistic position representation to incorporate different error reduction techniques using car sensors</a:t>
          </a:r>
          <a:endParaRPr lang="en-US" sz="2400" dirty="0">
            <a:solidFill>
              <a:schemeClr val="tx1"/>
            </a:solidFill>
          </a:endParaRPr>
        </a:p>
      </dgm:t>
    </dgm:pt>
    <dgm:pt modelId="{28C00F45-E21D-4A4F-ABB0-A37A11BDC3B1}" type="parTrans" cxnId="{CBE16F72-D2F6-4697-8722-95835AE0B44B}">
      <dgm:prSet/>
      <dgm:spPr/>
      <dgm:t>
        <a:bodyPr/>
        <a:lstStyle/>
        <a:p>
          <a:endParaRPr lang="en-US"/>
        </a:p>
      </dgm:t>
    </dgm:pt>
    <dgm:pt modelId="{0A5F884E-9CB8-4D2E-9248-40ECCDDF1ACC}" type="sibTrans" cxnId="{CBE16F72-D2F6-4697-8722-95835AE0B44B}">
      <dgm:prSet/>
      <dgm:spPr/>
      <dgm:t>
        <a:bodyPr/>
        <a:lstStyle/>
        <a:p>
          <a:endParaRPr lang="en-US"/>
        </a:p>
      </dgm:t>
    </dgm:pt>
    <dgm:pt modelId="{DD448FB5-F81E-4784-8298-94B312CDCC9B}">
      <dgm:prSet custT="1"/>
      <dgm:spPr/>
      <dgm:t>
        <a:bodyPr/>
        <a:lstStyle/>
        <a:p>
          <a:r>
            <a:rPr lang="en-US" sz="2400" b="0" i="0" u="none" strike="noStrike" dirty="0" smtClean="0">
              <a:solidFill>
                <a:schemeClr val="tx1"/>
              </a:solidFill>
              <a:effectLst/>
              <a:latin typeface="+mn-lt"/>
              <a:ea typeface="+mn-ea"/>
              <a:cs typeface="+mn-cs"/>
            </a:rPr>
            <a:t>Enhanced position estimates by crowdsourcing positions of roadway landmarks</a:t>
          </a:r>
          <a:endParaRPr lang="en-US" sz="2400" dirty="0">
            <a:solidFill>
              <a:schemeClr val="tx1"/>
            </a:solidFill>
          </a:endParaRPr>
        </a:p>
      </dgm:t>
    </dgm:pt>
    <dgm:pt modelId="{01F7BF4A-5909-487D-BDE4-EEEB27D638A5}" type="parTrans" cxnId="{926424B0-4451-41A4-8132-F2EA8A56A93D}">
      <dgm:prSet/>
      <dgm:spPr/>
      <dgm:t>
        <a:bodyPr/>
        <a:lstStyle/>
        <a:p>
          <a:endParaRPr lang="en-US"/>
        </a:p>
      </dgm:t>
    </dgm:pt>
    <dgm:pt modelId="{BBEA12C7-235C-4856-9CB5-8C8F51C99594}" type="sibTrans" cxnId="{926424B0-4451-41A4-8132-F2EA8A56A93D}">
      <dgm:prSet/>
      <dgm:spPr/>
      <dgm:t>
        <a:bodyPr/>
        <a:lstStyle/>
        <a:p>
          <a:endParaRPr lang="en-US"/>
        </a:p>
      </dgm:t>
    </dgm:pt>
    <dgm:pt modelId="{78D0E8A9-6C7F-44B8-8AA6-C755934DABFE}">
      <dgm:prSet custT="1"/>
      <dgm:spPr/>
      <dgm:t>
        <a:bodyPr/>
        <a:lstStyle/>
        <a:p>
          <a:endParaRPr lang="en-US" sz="2400" dirty="0">
            <a:solidFill>
              <a:schemeClr val="tx1"/>
            </a:solidFill>
          </a:endParaRPr>
        </a:p>
      </dgm:t>
    </dgm:pt>
    <dgm:pt modelId="{EF3AE178-BD5F-4781-8D1D-60A058ED1F4B}" type="parTrans" cxnId="{5F40F23A-48E5-44EF-BAF4-22F4C9683274}">
      <dgm:prSet/>
      <dgm:spPr/>
      <dgm:t>
        <a:bodyPr/>
        <a:lstStyle/>
        <a:p>
          <a:endParaRPr lang="en-US"/>
        </a:p>
      </dgm:t>
    </dgm:pt>
    <dgm:pt modelId="{7C9CE312-85BC-4871-8160-B92A2CB70906}" type="sibTrans" cxnId="{5F40F23A-48E5-44EF-BAF4-22F4C9683274}">
      <dgm:prSet/>
      <dgm:spPr/>
      <dgm:t>
        <a:bodyPr/>
        <a:lstStyle/>
        <a:p>
          <a:endParaRPr lang="en-US"/>
        </a:p>
      </dgm:t>
    </dgm:pt>
    <dgm:pt modelId="{30630625-B5EB-472F-86F7-BA1408C50620}">
      <dgm:prSet custT="1"/>
      <dgm:spPr/>
      <dgm:t>
        <a:bodyPr/>
        <a:lstStyle/>
        <a:p>
          <a:endParaRPr lang="en-US" sz="2400" dirty="0">
            <a:solidFill>
              <a:schemeClr val="tx1"/>
            </a:solidFill>
          </a:endParaRPr>
        </a:p>
      </dgm:t>
    </dgm:pt>
    <dgm:pt modelId="{1213FE64-B54C-4E79-91B5-09208921CCA0}" type="sibTrans" cxnId="{2595E9DB-9DB2-4BE8-9EFA-62D2E08EF9E0}">
      <dgm:prSet/>
      <dgm:spPr/>
      <dgm:t>
        <a:bodyPr/>
        <a:lstStyle/>
        <a:p>
          <a:endParaRPr lang="en-US"/>
        </a:p>
      </dgm:t>
    </dgm:pt>
    <dgm:pt modelId="{0FAFF3B8-78B7-4EFC-A54F-AE1F654C399A}" type="parTrans" cxnId="{2595E9DB-9DB2-4BE8-9EFA-62D2E08EF9E0}">
      <dgm:prSet/>
      <dgm:spPr/>
      <dgm:t>
        <a:bodyPr/>
        <a:lstStyle/>
        <a:p>
          <a:endParaRPr lang="en-US"/>
        </a:p>
      </dgm:t>
    </dgm:pt>
    <dgm:pt modelId="{773E6D55-3446-4A91-99BA-A70083A3AEC1}">
      <dgm:prSet custT="1"/>
      <dgm:spPr/>
      <dgm:t>
        <a:bodyPr/>
        <a:lstStyle/>
        <a:p>
          <a:pPr rtl="0"/>
          <a:r>
            <a:rPr lang="x-none" sz="2400" b="0" i="0" u="none" strike="noStrike" dirty="0" smtClean="0">
              <a:solidFill>
                <a:schemeClr val="tx1"/>
              </a:solidFill>
              <a:effectLst/>
              <a:latin typeface="+mn-lt"/>
              <a:ea typeface="+mn-ea"/>
              <a:cs typeface="+mn-cs"/>
            </a:rPr>
            <a:t>Extensive evaluations on roads with varying degree of satellite obstructions</a:t>
          </a:r>
          <a:r>
            <a:rPr lang="en-US" sz="2400" b="0" i="0" u="none" strike="noStrike" dirty="0" smtClean="0">
              <a:solidFill>
                <a:schemeClr val="tx1"/>
              </a:solidFill>
              <a:effectLst/>
              <a:latin typeface="+mn-lt"/>
              <a:ea typeface="+mn-ea"/>
              <a:cs typeface="+mn-cs"/>
            </a:rPr>
            <a:t>, improving GPS-only strategies by 10x</a:t>
          </a:r>
          <a:endParaRPr lang="en-US" sz="2400" dirty="0">
            <a:solidFill>
              <a:schemeClr val="tx1"/>
            </a:solidFill>
          </a:endParaRPr>
        </a:p>
      </dgm:t>
    </dgm:pt>
    <dgm:pt modelId="{B514943D-5E23-405D-8EB8-51425639AD61}" type="parTrans" cxnId="{A0D822CB-685B-42FF-BE66-D4934CB9A864}">
      <dgm:prSet/>
      <dgm:spPr/>
      <dgm:t>
        <a:bodyPr/>
        <a:lstStyle/>
        <a:p>
          <a:endParaRPr lang="en-US"/>
        </a:p>
      </dgm:t>
    </dgm:pt>
    <dgm:pt modelId="{20238820-854F-4FCF-B7E0-A8853CC9B29A}" type="sibTrans" cxnId="{A0D822CB-685B-42FF-BE66-D4934CB9A864}">
      <dgm:prSet/>
      <dgm:spPr/>
      <dgm:t>
        <a:bodyPr/>
        <a:lstStyle/>
        <a:p>
          <a:endParaRPr lang="en-US"/>
        </a:p>
      </dgm:t>
    </dgm:pt>
    <dgm:pt modelId="{8520B4EF-3ACF-4A3D-AACA-FD30FF2E987E}">
      <dgm:prSet custT="1"/>
      <dgm:spPr/>
      <dgm:t>
        <a:bodyPr/>
        <a:lstStyle/>
        <a:p>
          <a:pPr rtl="0"/>
          <a:endParaRPr lang="en-US" sz="2400" dirty="0">
            <a:solidFill>
              <a:schemeClr val="tx1"/>
            </a:solidFill>
          </a:endParaRPr>
        </a:p>
      </dgm:t>
    </dgm:pt>
    <dgm:pt modelId="{F5010747-FBB1-4DDB-9FB2-3E17FD9C210F}" type="parTrans" cxnId="{895609E4-3E3B-45A0-8FA3-6F3ADEB71AF7}">
      <dgm:prSet/>
      <dgm:spPr/>
      <dgm:t>
        <a:bodyPr/>
        <a:lstStyle/>
        <a:p>
          <a:endParaRPr lang="en-US"/>
        </a:p>
      </dgm:t>
    </dgm:pt>
    <dgm:pt modelId="{28FBF36E-C81F-4381-8AB3-4DF639E99C2D}" type="sibTrans" cxnId="{895609E4-3E3B-45A0-8FA3-6F3ADEB71AF7}">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AA52B5C9-684A-45BA-AC24-B00D1C134697}" type="pres">
      <dgm:prSet presAssocID="{11E5F4E6-0AE7-4934-9221-97BC5F7D9D06}" presName="parentText" presStyleLbl="node1" presStyleIdx="0" presStyleCnt="3" custLinFactNeighborX="609" custLinFactNeighborY="-2373">
        <dgm:presLayoutVars>
          <dgm:chMax val="0"/>
          <dgm:bulletEnabled val="1"/>
        </dgm:presLayoutVars>
      </dgm:prSet>
      <dgm:spPr/>
      <dgm:t>
        <a:bodyPr/>
        <a:lstStyle/>
        <a:p>
          <a:endParaRPr lang="en-US"/>
        </a:p>
      </dgm:t>
    </dgm:pt>
    <dgm:pt modelId="{816F1A7C-BB2D-4C93-A358-4BAFBD740418}" type="pres">
      <dgm:prSet presAssocID="{11E5F4E6-0AE7-4934-9221-97BC5F7D9D06}" presName="childText" presStyleLbl="revTx" presStyleIdx="0" presStyleCnt="3">
        <dgm:presLayoutVars>
          <dgm:bulletEnabled val="1"/>
        </dgm:presLayoutVars>
      </dgm:prSet>
      <dgm:spPr/>
      <dgm:t>
        <a:bodyPr/>
        <a:lstStyle/>
        <a:p>
          <a:endParaRPr lang="en-US"/>
        </a:p>
      </dgm:t>
    </dgm:pt>
    <dgm:pt modelId="{775C9D0D-5AC9-40C2-A771-378BBEA5C354}" type="pres">
      <dgm:prSet presAssocID="{DD448FB5-F81E-4784-8298-94B312CDCC9B}" presName="parentText" presStyleLbl="node1" presStyleIdx="1" presStyleCnt="3">
        <dgm:presLayoutVars>
          <dgm:chMax val="0"/>
          <dgm:bulletEnabled val="1"/>
        </dgm:presLayoutVars>
      </dgm:prSet>
      <dgm:spPr/>
      <dgm:t>
        <a:bodyPr/>
        <a:lstStyle/>
        <a:p>
          <a:endParaRPr lang="en-US"/>
        </a:p>
      </dgm:t>
    </dgm:pt>
    <dgm:pt modelId="{3D494CF3-C283-4ABD-8E53-050117AA49B6}" type="pres">
      <dgm:prSet presAssocID="{DD448FB5-F81E-4784-8298-94B312CDCC9B}" presName="childText" presStyleLbl="revTx" presStyleIdx="1" presStyleCnt="3">
        <dgm:presLayoutVars>
          <dgm:bulletEnabled val="1"/>
        </dgm:presLayoutVars>
      </dgm:prSet>
      <dgm:spPr/>
      <dgm:t>
        <a:bodyPr/>
        <a:lstStyle/>
        <a:p>
          <a:endParaRPr lang="en-US"/>
        </a:p>
      </dgm:t>
    </dgm:pt>
    <dgm:pt modelId="{6BB87A9D-1F79-42E0-A53C-BB3205E2E267}" type="pres">
      <dgm:prSet presAssocID="{773E6D55-3446-4A91-99BA-A70083A3AEC1}" presName="parentText" presStyleLbl="node1" presStyleIdx="2" presStyleCnt="3">
        <dgm:presLayoutVars>
          <dgm:chMax val="0"/>
          <dgm:bulletEnabled val="1"/>
        </dgm:presLayoutVars>
      </dgm:prSet>
      <dgm:spPr/>
      <dgm:t>
        <a:bodyPr/>
        <a:lstStyle/>
        <a:p>
          <a:endParaRPr lang="en-US"/>
        </a:p>
      </dgm:t>
    </dgm:pt>
    <dgm:pt modelId="{9E0F70C2-7411-4BB5-B800-C38B2C200CFF}" type="pres">
      <dgm:prSet presAssocID="{773E6D55-3446-4A91-99BA-A70083A3AEC1}" presName="childText" presStyleLbl="revTx" presStyleIdx="2" presStyleCnt="3">
        <dgm:presLayoutVars>
          <dgm:bulletEnabled val="1"/>
        </dgm:presLayoutVars>
      </dgm:prSet>
      <dgm:spPr/>
      <dgm:t>
        <a:bodyPr/>
        <a:lstStyle/>
        <a:p>
          <a:endParaRPr lang="en-US"/>
        </a:p>
      </dgm:t>
    </dgm:pt>
  </dgm:ptLst>
  <dgm:cxnLst>
    <dgm:cxn modelId="{02ADDAF0-6DAD-48C3-8C86-35AA69B4569F}" type="presOf" srcId="{78D0E8A9-6C7F-44B8-8AA6-C755934DABFE}" destId="{3D494CF3-C283-4ABD-8E53-050117AA49B6}" srcOrd="0" destOrd="0" presId="urn:microsoft.com/office/officeart/2005/8/layout/vList2"/>
    <dgm:cxn modelId="{2595E9DB-9DB2-4BE8-9EFA-62D2E08EF9E0}" srcId="{11E5F4E6-0AE7-4934-9221-97BC5F7D9D06}" destId="{30630625-B5EB-472F-86F7-BA1408C50620}" srcOrd="0" destOrd="0" parTransId="{0FAFF3B8-78B7-4EFC-A54F-AE1F654C399A}" sibTransId="{1213FE64-B54C-4E79-91B5-09208921CCA0}"/>
    <dgm:cxn modelId="{230A0D69-9FE7-4206-8773-BD5D16E8B41D}" type="presOf" srcId="{30630625-B5EB-472F-86F7-BA1408C50620}" destId="{816F1A7C-BB2D-4C93-A358-4BAFBD740418}" srcOrd="0" destOrd="0" presId="urn:microsoft.com/office/officeart/2005/8/layout/vList2"/>
    <dgm:cxn modelId="{5F40F23A-48E5-44EF-BAF4-22F4C9683274}" srcId="{DD448FB5-F81E-4784-8298-94B312CDCC9B}" destId="{78D0E8A9-6C7F-44B8-8AA6-C755934DABFE}" srcOrd="0" destOrd="0" parTransId="{EF3AE178-BD5F-4781-8D1D-60A058ED1F4B}" sibTransId="{7C9CE312-85BC-4871-8160-B92A2CB70906}"/>
    <dgm:cxn modelId="{895609E4-3E3B-45A0-8FA3-6F3ADEB71AF7}" srcId="{773E6D55-3446-4A91-99BA-A70083A3AEC1}" destId="{8520B4EF-3ACF-4A3D-AACA-FD30FF2E987E}" srcOrd="0" destOrd="0" parTransId="{F5010747-FBB1-4DDB-9FB2-3E17FD9C210F}" sibTransId="{28FBF36E-C81F-4381-8AB3-4DF639E99C2D}"/>
    <dgm:cxn modelId="{A0D822CB-685B-42FF-BE66-D4934CB9A864}" srcId="{CDD1D809-3843-4DFC-A9A4-0D050E1CD76B}" destId="{773E6D55-3446-4A91-99BA-A70083A3AEC1}" srcOrd="2" destOrd="0" parTransId="{B514943D-5E23-405D-8EB8-51425639AD61}" sibTransId="{20238820-854F-4FCF-B7E0-A8853CC9B29A}"/>
    <dgm:cxn modelId="{CA2301FD-B53D-4F85-B8A1-22819FDF3CEB}" type="presOf" srcId="{DD448FB5-F81E-4784-8298-94B312CDCC9B}" destId="{775C9D0D-5AC9-40C2-A771-378BBEA5C354}" srcOrd="0" destOrd="0" presId="urn:microsoft.com/office/officeart/2005/8/layout/vList2"/>
    <dgm:cxn modelId="{926424B0-4451-41A4-8132-F2EA8A56A93D}" srcId="{CDD1D809-3843-4DFC-A9A4-0D050E1CD76B}" destId="{DD448FB5-F81E-4784-8298-94B312CDCC9B}" srcOrd="1" destOrd="0" parTransId="{01F7BF4A-5909-487D-BDE4-EEEB27D638A5}" sibTransId="{BBEA12C7-235C-4856-9CB5-8C8F51C99594}"/>
    <dgm:cxn modelId="{5120A15D-7A7C-476C-B766-5996BBFB4E58}" type="presOf" srcId="{11E5F4E6-0AE7-4934-9221-97BC5F7D9D06}" destId="{AA52B5C9-684A-45BA-AC24-B00D1C134697}" srcOrd="0" destOrd="0" presId="urn:microsoft.com/office/officeart/2005/8/layout/vList2"/>
    <dgm:cxn modelId="{CBE16F72-D2F6-4697-8722-95835AE0B44B}" srcId="{CDD1D809-3843-4DFC-A9A4-0D050E1CD76B}" destId="{11E5F4E6-0AE7-4934-9221-97BC5F7D9D06}" srcOrd="0" destOrd="0" parTransId="{28C00F45-E21D-4A4F-ABB0-A37A11BDC3B1}" sibTransId="{0A5F884E-9CB8-4D2E-9248-40ECCDDF1ACC}"/>
    <dgm:cxn modelId="{2CFF6524-640A-48F8-8D26-823A1FE1D040}" type="presOf" srcId="{8520B4EF-3ACF-4A3D-AACA-FD30FF2E987E}" destId="{9E0F70C2-7411-4BB5-B800-C38B2C200CFF}" srcOrd="0" destOrd="0" presId="urn:microsoft.com/office/officeart/2005/8/layout/vList2"/>
    <dgm:cxn modelId="{7E1E9664-873E-4820-BBA1-5CE5CC500AB3}" type="presOf" srcId="{773E6D55-3446-4A91-99BA-A70083A3AEC1}" destId="{6BB87A9D-1F79-42E0-A53C-BB3205E2E267}" srcOrd="0" destOrd="0" presId="urn:microsoft.com/office/officeart/2005/8/layout/vList2"/>
    <dgm:cxn modelId="{098BC2A1-12CB-44F1-8D99-9E46826A770B}" type="presOf" srcId="{CDD1D809-3843-4DFC-A9A4-0D050E1CD76B}" destId="{77603170-3662-48E0-9ACB-432A01EBF504}" srcOrd="0" destOrd="0" presId="urn:microsoft.com/office/officeart/2005/8/layout/vList2"/>
    <dgm:cxn modelId="{3077D965-9455-40D5-97AD-45271802FAFC}" type="presParOf" srcId="{77603170-3662-48E0-9ACB-432A01EBF504}" destId="{AA52B5C9-684A-45BA-AC24-B00D1C134697}" srcOrd="0" destOrd="0" presId="urn:microsoft.com/office/officeart/2005/8/layout/vList2"/>
    <dgm:cxn modelId="{EB294502-A703-4E7B-BAAD-2FDF2DE72582}" type="presParOf" srcId="{77603170-3662-48E0-9ACB-432A01EBF504}" destId="{816F1A7C-BB2D-4C93-A358-4BAFBD740418}" srcOrd="1" destOrd="0" presId="urn:microsoft.com/office/officeart/2005/8/layout/vList2"/>
    <dgm:cxn modelId="{4F16FA8F-E429-47BA-86E5-5F22774848E7}" type="presParOf" srcId="{77603170-3662-48E0-9ACB-432A01EBF504}" destId="{775C9D0D-5AC9-40C2-A771-378BBEA5C354}" srcOrd="2" destOrd="0" presId="urn:microsoft.com/office/officeart/2005/8/layout/vList2"/>
    <dgm:cxn modelId="{4F0C469C-9F9F-4963-BC74-AA8430BFD062}" type="presParOf" srcId="{77603170-3662-48E0-9ACB-432A01EBF504}" destId="{3D494CF3-C283-4ABD-8E53-050117AA49B6}" srcOrd="3" destOrd="0" presId="urn:microsoft.com/office/officeart/2005/8/layout/vList2"/>
    <dgm:cxn modelId="{DA1BB3FF-24E1-415C-9518-CFC2E35504AA}" type="presParOf" srcId="{77603170-3662-48E0-9ACB-432A01EBF504}" destId="{6BB87A9D-1F79-42E0-A53C-BB3205E2E267}" srcOrd="4" destOrd="0" presId="urn:microsoft.com/office/officeart/2005/8/layout/vList2"/>
    <dgm:cxn modelId="{1E242CD3-B8FA-4351-A640-57F5F2F241C9}" type="presParOf" srcId="{77603170-3662-48E0-9ACB-432A01EBF504}" destId="{9E0F70C2-7411-4BB5-B800-C38B2C200CF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a:solidFill>
          <a:srgbClr val="DAECFB"/>
        </a:solidFill>
      </dgm:spPr>
      <dgm:t>
        <a:bodyPr/>
        <a:lstStyle/>
        <a:p>
          <a:r>
            <a:rPr lang="en-US" b="1" dirty="0" smtClean="0">
              <a:latin typeface="+mj-lt"/>
            </a:rPr>
            <a:t>Conclusion</a:t>
          </a:r>
          <a:endParaRPr lang="en-US" b="1"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050586EC-EA5D-495B-8995-EF2F32BC1664}">
      <dgm:prSet phldrT="[Text]"/>
      <dgm:spPr>
        <a:noFill/>
      </dgm:spPr>
      <dgm:t>
        <a:bodyPr/>
        <a:lstStyle/>
        <a:p>
          <a:r>
            <a:rPr lang="en-US" b="0" dirty="0" smtClean="0">
              <a:latin typeface="+mj-lt"/>
            </a:rPr>
            <a:t>Problem</a:t>
          </a:r>
          <a:endParaRPr lang="en-US" b="0" dirty="0">
            <a:latin typeface="+mj-lt"/>
          </a:endParaRPr>
        </a:p>
      </dgm:t>
    </dgm:pt>
    <dgm:pt modelId="{BAC17F59-0AF5-42C5-99F1-E7288D00E8AA}" type="parTrans" cxnId="{EA1E0C4A-574F-4277-B1FE-9BCED82ECC73}">
      <dgm:prSet/>
      <dgm:spPr/>
      <dgm:t>
        <a:bodyPr/>
        <a:lstStyle/>
        <a:p>
          <a:endParaRPr lang="en-US"/>
        </a:p>
      </dgm:t>
    </dgm:pt>
    <dgm:pt modelId="{099B950B-BABC-4D81-B228-C3A521C1C595}" type="sibTrans" cxnId="{EA1E0C4A-574F-4277-B1FE-9BCED82ECC73}">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723A90F1-CAE9-4D77-B6E2-70A287B03CC5}" type="pres">
      <dgm:prSet presAssocID="{050586EC-EA5D-495B-8995-EF2F32BC1664}" presName="node" presStyleLbl="node1" presStyleIdx="1" presStyleCnt="5">
        <dgm:presLayoutVars>
          <dgm:bulletEnabled val="1"/>
        </dgm:presLayoutVars>
      </dgm:prSet>
      <dgm:spPr/>
      <dgm:t>
        <a:bodyPr/>
        <a:lstStyle/>
        <a:p>
          <a:endParaRPr lang="en-US"/>
        </a:p>
      </dgm:t>
    </dgm:pt>
    <dgm:pt modelId="{12C3701A-5E1F-4B4C-A41A-CAA5CC88AE2D}" type="pres">
      <dgm:prSet presAssocID="{099B950B-BABC-4D81-B228-C3A521C1C595}" presName="sibTrans" presStyleLbl="sibTrans2D1" presStyleIdx="1" presStyleCnt="4"/>
      <dgm:spPr/>
      <dgm:t>
        <a:bodyPr/>
        <a:lstStyle/>
        <a:p>
          <a:endParaRPr lang="en-US"/>
        </a:p>
      </dgm:t>
    </dgm:pt>
    <dgm:pt modelId="{1001D2C7-0432-40A7-AC0B-F6ADC132B1F1}" type="pres">
      <dgm:prSet presAssocID="{099B950B-BABC-4D81-B228-C3A521C1C595}"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117C71D2-52C8-457C-A6C6-317D3DA56265}" type="presOf" srcId="{C361CE96-BF91-914A-8D61-640FB202B874}" destId="{7E9B7F6D-DFCC-3D41-B524-2A7754351B9A}" srcOrd="1"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5184885E-F3FF-4B93-B176-5CB1DFC5B708}" type="presOf" srcId="{8254B634-E7A0-EC4F-89F3-B3E9463F7939}" destId="{D761D0DA-2DC1-5644-99BC-4A0182AE53BD}" srcOrd="0" destOrd="0" presId="urn:microsoft.com/office/officeart/2005/8/layout/process1"/>
    <dgm:cxn modelId="{A9790BA2-5305-4ADB-93E3-D9FBD9E98B0F}" type="presOf" srcId="{28D512CC-05BE-E044-8C26-09CD29B2AAB0}" destId="{38E07313-51F5-8142-A6C7-A9F6B3618736}" srcOrd="0" destOrd="0" presId="urn:microsoft.com/office/officeart/2005/8/layout/process1"/>
    <dgm:cxn modelId="{318F5479-6BD1-4C36-ACD2-52A6445A2010}" type="presOf" srcId="{3D2078ED-DCCE-644A-9E2F-201EB85586AB}" destId="{C62C1A73-6D55-E842-9FA4-26749F2D258D}" srcOrd="0" destOrd="0" presId="urn:microsoft.com/office/officeart/2005/8/layout/process1"/>
    <dgm:cxn modelId="{CA74BAC5-57A3-4C7B-BFA3-14A8E4811695}" type="presOf" srcId="{0EA34819-AB63-FD47-AA2A-8DF7C80A33E6}" destId="{47CDE8AF-ED2F-0D40-AB59-228BFC6ABB4B}" srcOrd="0" destOrd="0" presId="urn:microsoft.com/office/officeart/2005/8/layout/process1"/>
    <dgm:cxn modelId="{5B68BF37-3DB4-40A0-8E9C-95BAD77B0F44}" type="presOf" srcId="{099B950B-BABC-4D81-B228-C3A521C1C595}" destId="{1001D2C7-0432-40A7-AC0B-F6ADC132B1F1}" srcOrd="1" destOrd="0" presId="urn:microsoft.com/office/officeart/2005/8/layout/process1"/>
    <dgm:cxn modelId="{E5DA4825-8A82-42E2-9AB1-6F08091C48E5}" type="presOf" srcId="{E04175F1-0C92-8541-854B-2E1312EE0784}" destId="{8615F0E3-1FA6-214B-A5BE-124BF46C7A2D}" srcOrd="0" destOrd="0" presId="urn:microsoft.com/office/officeart/2005/8/layout/process1"/>
    <dgm:cxn modelId="{A439D7ED-C3AB-4F95-9C58-C2D500AE8E65}" type="presOf" srcId="{5054FA11-A990-5A47-B1B4-225D0EF003A8}" destId="{F754AB20-C932-C34F-9FB1-9305DF5F73A9}" srcOrd="0" destOrd="0" presId="urn:microsoft.com/office/officeart/2005/8/layout/process1"/>
    <dgm:cxn modelId="{EA1E0C4A-574F-4277-B1FE-9BCED82ECC73}" srcId="{8254B634-E7A0-EC4F-89F3-B3E9463F7939}" destId="{050586EC-EA5D-495B-8995-EF2F32BC1664}" srcOrd="1" destOrd="0" parTransId="{BAC17F59-0AF5-42C5-99F1-E7288D00E8AA}" sibTransId="{099B950B-BABC-4D81-B228-C3A521C1C595}"/>
    <dgm:cxn modelId="{66516675-5F81-4C0D-8109-BFEE81872A62}" type="presOf" srcId="{E04175F1-0C92-8541-854B-2E1312EE0784}" destId="{C81E686A-1377-1243-8C24-AFF6039A8049}"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2" destOrd="0" parTransId="{1384B49E-3E45-A243-835B-408111074686}" sibTransId="{C361CE96-BF91-914A-8D61-640FB202B874}"/>
    <dgm:cxn modelId="{0BCE27E9-30DF-41A6-BC70-27AEDB51F3CC}" type="presOf" srcId="{050586EC-EA5D-495B-8995-EF2F32BC1664}" destId="{723A90F1-CAE9-4D77-B6E2-70A287B03CC5}" srcOrd="0" destOrd="0" presId="urn:microsoft.com/office/officeart/2005/8/layout/process1"/>
    <dgm:cxn modelId="{0C4BB1B8-6607-4266-BA37-F6F4726B6C82}" type="presOf" srcId="{0EA34819-AB63-FD47-AA2A-8DF7C80A33E6}" destId="{19B58260-F587-3C4B-B2C0-B51B9C72A0D4}" srcOrd="1" destOrd="0" presId="urn:microsoft.com/office/officeart/2005/8/layout/process1"/>
    <dgm:cxn modelId="{FD09547F-D284-493C-9243-DE2AC5D60AB0}" type="presOf" srcId="{C361CE96-BF91-914A-8D61-640FB202B874}" destId="{68D9566B-4B99-7246-9501-633B435CA56F}" srcOrd="0" destOrd="0" presId="urn:microsoft.com/office/officeart/2005/8/layout/process1"/>
    <dgm:cxn modelId="{B84FC2A1-E2B9-434A-A826-D8F6B7CBE1D3}" type="presOf" srcId="{772C0A53-F088-324A-97AA-A574F3B3A0D9}" destId="{92251872-FDE4-AC49-8F14-4382C001D483}" srcOrd="0" destOrd="0" presId="urn:microsoft.com/office/officeart/2005/8/layout/process1"/>
    <dgm:cxn modelId="{655413CD-4895-4F45-83E1-4D9466369BE9}" type="presOf" srcId="{099B950B-BABC-4D81-B228-C3A521C1C595}" destId="{12C3701A-5E1F-4B4C-A41A-CAA5CC88AE2D}" srcOrd="0" destOrd="0" presId="urn:microsoft.com/office/officeart/2005/8/layout/process1"/>
    <dgm:cxn modelId="{152D77C8-EAA5-46A2-BB0F-DE78FF6C1C6D}" type="presParOf" srcId="{D761D0DA-2DC1-5644-99BC-4A0182AE53BD}" destId="{38E07313-51F5-8142-A6C7-A9F6B3618736}" srcOrd="0" destOrd="0" presId="urn:microsoft.com/office/officeart/2005/8/layout/process1"/>
    <dgm:cxn modelId="{BCF02611-1411-46ED-91F1-66818EE537AF}" type="presParOf" srcId="{D761D0DA-2DC1-5644-99BC-4A0182AE53BD}" destId="{8615F0E3-1FA6-214B-A5BE-124BF46C7A2D}" srcOrd="1" destOrd="0" presId="urn:microsoft.com/office/officeart/2005/8/layout/process1"/>
    <dgm:cxn modelId="{DF398CC5-26AB-4437-A89F-DBB40C304A41}" type="presParOf" srcId="{8615F0E3-1FA6-214B-A5BE-124BF46C7A2D}" destId="{C81E686A-1377-1243-8C24-AFF6039A8049}" srcOrd="0" destOrd="0" presId="urn:microsoft.com/office/officeart/2005/8/layout/process1"/>
    <dgm:cxn modelId="{B6CB7EC9-8B4C-4C56-97CB-C5E79C8B875F}" type="presParOf" srcId="{D761D0DA-2DC1-5644-99BC-4A0182AE53BD}" destId="{723A90F1-CAE9-4D77-B6E2-70A287B03CC5}" srcOrd="2" destOrd="0" presId="urn:microsoft.com/office/officeart/2005/8/layout/process1"/>
    <dgm:cxn modelId="{FD85902C-E952-45ED-8192-8D886047AFCD}" type="presParOf" srcId="{D761D0DA-2DC1-5644-99BC-4A0182AE53BD}" destId="{12C3701A-5E1F-4B4C-A41A-CAA5CC88AE2D}" srcOrd="3" destOrd="0" presId="urn:microsoft.com/office/officeart/2005/8/layout/process1"/>
    <dgm:cxn modelId="{480CC81C-4274-41E0-BFA3-F503CD7F0AED}" type="presParOf" srcId="{12C3701A-5E1F-4B4C-A41A-CAA5CC88AE2D}" destId="{1001D2C7-0432-40A7-AC0B-F6ADC132B1F1}" srcOrd="0" destOrd="0" presId="urn:microsoft.com/office/officeart/2005/8/layout/process1"/>
    <dgm:cxn modelId="{981A6A71-4DA9-43C7-A167-D0F6C915D25C}" type="presParOf" srcId="{D761D0DA-2DC1-5644-99BC-4A0182AE53BD}" destId="{F754AB20-C932-C34F-9FB1-9305DF5F73A9}" srcOrd="4" destOrd="0" presId="urn:microsoft.com/office/officeart/2005/8/layout/process1"/>
    <dgm:cxn modelId="{1761632E-98C8-4745-A3DE-23EEE98178FE}" type="presParOf" srcId="{D761D0DA-2DC1-5644-99BC-4A0182AE53BD}" destId="{68D9566B-4B99-7246-9501-633B435CA56F}" srcOrd="5" destOrd="0" presId="urn:microsoft.com/office/officeart/2005/8/layout/process1"/>
    <dgm:cxn modelId="{C620EB06-9E2C-4BE5-8414-C93722F8D23B}" type="presParOf" srcId="{68D9566B-4B99-7246-9501-633B435CA56F}" destId="{7E9B7F6D-DFCC-3D41-B524-2A7754351B9A}" srcOrd="0" destOrd="0" presId="urn:microsoft.com/office/officeart/2005/8/layout/process1"/>
    <dgm:cxn modelId="{48D7C5BD-F4E7-4598-9E69-0451B07A3612}" type="presParOf" srcId="{D761D0DA-2DC1-5644-99BC-4A0182AE53BD}" destId="{92251872-FDE4-AC49-8F14-4382C001D483}" srcOrd="6" destOrd="0" presId="urn:microsoft.com/office/officeart/2005/8/layout/process1"/>
    <dgm:cxn modelId="{F9A35592-C1E5-4E73-8526-AF161506AF7E}" type="presParOf" srcId="{D761D0DA-2DC1-5644-99BC-4A0182AE53BD}" destId="{47CDE8AF-ED2F-0D40-AB59-228BFC6ABB4B}" srcOrd="7" destOrd="0" presId="urn:microsoft.com/office/officeart/2005/8/layout/process1"/>
    <dgm:cxn modelId="{A75148ED-445C-442B-BEC6-F8C939DD5C51}" type="presParOf" srcId="{47CDE8AF-ED2F-0D40-AB59-228BFC6ABB4B}" destId="{19B58260-F587-3C4B-B2C0-B51B9C72A0D4}" srcOrd="0" destOrd="0" presId="urn:microsoft.com/office/officeart/2005/8/layout/process1"/>
    <dgm:cxn modelId="{01DD997E-E981-4F04-AB72-57ECB47DC93A}"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15228DE0-0B99-284C-B286-E8EA12165A78}">
      <dgm:prSet phldrT="[Text]"/>
      <dgm:spPr>
        <a:solidFill>
          <a:schemeClr val="accent1"/>
        </a:solidFill>
      </dgm:spPr>
      <dgm:t>
        <a:bodyPr/>
        <a:lstStyle/>
        <a:p>
          <a:r>
            <a:rPr lang="en-US" b="1" dirty="0" smtClean="0">
              <a:latin typeface="+mj-lt"/>
            </a:rPr>
            <a:t>Motivation</a:t>
          </a:r>
          <a:endParaRPr lang="en-US" b="1" dirty="0">
            <a:latin typeface="+mj-lt"/>
          </a:endParaRPr>
        </a:p>
      </dgm:t>
    </dgm:pt>
    <dgm:pt modelId="{0544A900-4661-4C4B-8C63-32583671DBEF}" type="sibTrans" cxnId="{9D945660-91BC-834B-A02D-F64AB627A573}">
      <dgm:prSet/>
      <dgm:spPr/>
      <dgm:t>
        <a:bodyPr/>
        <a:lstStyle/>
        <a:p>
          <a:endParaRPr lang="en-US">
            <a:latin typeface="+mj-lt"/>
          </a:endParaRPr>
        </a:p>
      </dgm:t>
    </dgm:pt>
    <dgm:pt modelId="{4B0D142C-8F01-9C4A-880F-1F0074701B1C}" type="parTrans" cxnId="{9D945660-91BC-834B-A02D-F64AB627A573}">
      <dgm:prSet/>
      <dgm:spPr/>
      <dgm:t>
        <a:bodyPr/>
        <a:lstStyle/>
        <a:p>
          <a:endParaRPr lang="en-US">
            <a:latin typeface="+mj-lt"/>
          </a:endParaRPr>
        </a:p>
      </dgm:t>
    </dgm:pt>
    <dgm:pt modelId="{28D512CC-05BE-E044-8C26-09CD29B2AAB0}">
      <dgm:prSet phldrT="[Text]"/>
      <dgm:spPr/>
      <dgm:t>
        <a:bodyPr/>
        <a:lstStyle/>
        <a:p>
          <a:r>
            <a:rPr lang="en-US" dirty="0" smtClean="0">
              <a:latin typeface="+mj-lt"/>
            </a:rPr>
            <a:t>Problem</a:t>
          </a:r>
          <a:endParaRPr lang="en-US" dirty="0">
            <a:latin typeface="+mj-lt"/>
          </a:endParaRPr>
        </a:p>
      </dgm:t>
    </dgm:pt>
    <dgm:pt modelId="{E04175F1-0C92-8541-854B-2E1312EE0784}" type="sibTrans" cxnId="{8F83D439-3A3D-804F-AC18-9EF5EC8C84F8}">
      <dgm:prSet/>
      <dgm:spPr/>
      <dgm:t>
        <a:bodyPr/>
        <a:lstStyle/>
        <a:p>
          <a:endParaRPr lang="en-US">
            <a:latin typeface="+mj-lt"/>
          </a:endParaRPr>
        </a:p>
      </dgm:t>
    </dgm:pt>
    <dgm:pt modelId="{F9C2487A-57F8-2C4E-903F-37455B796056}" type="parTrans" cxnId="{8F83D439-3A3D-804F-AC18-9EF5EC8C84F8}">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99B41EF-EE46-C849-81A0-8A7547B51999}" type="sibTrans" cxnId="{E82865B2-E96A-1246-98B6-8DE6C8C832FD}">
      <dgm:prSet/>
      <dgm:spPr/>
      <dgm:t>
        <a:bodyPr/>
        <a:lstStyle/>
        <a:p>
          <a:endParaRPr lang="en-US">
            <a:latin typeface="+mj-lt"/>
          </a:endParaRPr>
        </a:p>
      </dgm:t>
    </dgm:pt>
    <dgm:pt modelId="{DB201FAB-E5FD-A445-8134-A9B1F1278570}" type="parTrans" cxnId="{E82865B2-E96A-1246-98B6-8DE6C8C832FD}">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EA34819-AB63-FD47-AA2A-8DF7C80A33E6}" type="sibTrans" cxnId="{8BF76F9F-FF1D-A542-B282-75B053F21235}">
      <dgm:prSet/>
      <dgm:spPr/>
      <dgm:t>
        <a:bodyPr/>
        <a:lstStyle/>
        <a:p>
          <a:endParaRPr lang="en-US">
            <a:latin typeface="+mj-lt"/>
          </a:endParaRPr>
        </a:p>
      </dgm:t>
    </dgm:pt>
    <dgm:pt modelId="{0C6AE0A8-E094-6947-B942-B34FEA79DE87}" type="parTrans" cxnId="{8BF76F9F-FF1D-A542-B282-75B053F21235}">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C361CE96-BF91-914A-8D61-640FB202B874}" type="sibTrans" cxnId="{8B94D2EE-8B1C-3C49-8AD2-8928D81AA86E}">
      <dgm:prSet/>
      <dgm:spPr/>
      <dgm:t>
        <a:bodyPr/>
        <a:lstStyle/>
        <a:p>
          <a:endParaRPr lang="en-US">
            <a:latin typeface="+mj-lt"/>
          </a:endParaRPr>
        </a:p>
      </dgm:t>
    </dgm:pt>
    <dgm:pt modelId="{1384B49E-3E45-A243-835B-408111074686}" type="parTrans" cxnId="{8B94D2EE-8B1C-3C49-8AD2-8928D81AA86E}">
      <dgm:prSet/>
      <dgm:spPr/>
      <dgm:t>
        <a:bodyPr/>
        <a:lstStyle/>
        <a:p>
          <a:endParaRPr lang="en-US">
            <a:latin typeface="+mj-lt"/>
          </a:endParaRPr>
        </a:p>
      </dgm:t>
    </dgm:pt>
    <dgm:pt modelId="{D761D0DA-2DC1-5644-99BC-4A0182AE53BD}" type="pres">
      <dgm:prSet presAssocID="{8254B634-E7A0-EC4F-89F3-B3E9463F7939}" presName="Name0" presStyleCnt="0">
        <dgm:presLayoutVars>
          <dgm:dir/>
          <dgm:resizeHandles val="exact"/>
        </dgm:presLayoutVars>
      </dgm:prSet>
      <dgm:spPr/>
    </dgm:pt>
    <dgm:pt modelId="{9FE21E73-64E5-B944-BAC1-F21D0C1580A8}" type="pres">
      <dgm:prSet presAssocID="{15228DE0-0B99-284C-B286-E8EA12165A78}" presName="node" presStyleLbl="node1" presStyleIdx="0" presStyleCnt="5">
        <dgm:presLayoutVars>
          <dgm:bulletEnabled val="1"/>
        </dgm:presLayoutVars>
      </dgm:prSet>
      <dgm:spPr/>
      <dgm:t>
        <a:bodyPr/>
        <a:lstStyle/>
        <a:p>
          <a:endParaRPr lang="en-US"/>
        </a:p>
      </dgm:t>
    </dgm:pt>
    <dgm:pt modelId="{9347874D-D32F-2E4D-952B-B84FCF13786D}" type="pres">
      <dgm:prSet presAssocID="{0544A900-4661-4C4B-8C63-32583671DBEF}" presName="sibTrans" presStyleLbl="sibTrans2D1" presStyleIdx="0" presStyleCnt="4"/>
      <dgm:spPr/>
      <dgm:t>
        <a:bodyPr/>
        <a:lstStyle/>
        <a:p>
          <a:endParaRPr lang="en-US"/>
        </a:p>
      </dgm:t>
    </dgm:pt>
    <dgm:pt modelId="{43BED50A-21A5-464E-B4B0-ACD136B5F42F}" type="pres">
      <dgm:prSet presAssocID="{0544A900-4661-4C4B-8C63-32583671DBEF}" presName="connectorText" presStyleLbl="sibTrans2D1" presStyleIdx="0" presStyleCnt="4"/>
      <dgm:spPr/>
      <dgm:t>
        <a:bodyPr/>
        <a:lstStyle/>
        <a:p>
          <a:endParaRPr lang="en-US"/>
        </a:p>
      </dgm:t>
    </dgm:pt>
    <dgm:pt modelId="{38E07313-51F5-8142-A6C7-A9F6B3618736}" type="pres">
      <dgm:prSet presAssocID="{28D512CC-05BE-E044-8C26-09CD29B2AAB0}" presName="node" presStyleLbl="node1" presStyleIdx="1"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1" presStyleCnt="4"/>
      <dgm:spPr/>
      <dgm:t>
        <a:bodyPr/>
        <a:lstStyle/>
        <a:p>
          <a:endParaRPr lang="en-US"/>
        </a:p>
      </dgm:t>
    </dgm:pt>
    <dgm:pt modelId="{C81E686A-1377-1243-8C24-AFF6039A8049}" type="pres">
      <dgm:prSet presAssocID="{E04175F1-0C92-8541-854B-2E1312EE0784}"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EB3DCB98-AF4F-4D20-A91D-C15497EE45B8}" type="presOf" srcId="{E04175F1-0C92-8541-854B-2E1312EE0784}" destId="{C81E686A-1377-1243-8C24-AFF6039A8049}" srcOrd="1" destOrd="0" presId="urn:microsoft.com/office/officeart/2005/8/layout/process1"/>
    <dgm:cxn modelId="{8F83D439-3A3D-804F-AC18-9EF5EC8C84F8}" srcId="{8254B634-E7A0-EC4F-89F3-B3E9463F7939}" destId="{28D512CC-05BE-E044-8C26-09CD29B2AAB0}" srcOrd="1" destOrd="0" parTransId="{F9C2487A-57F8-2C4E-903F-37455B796056}" sibTransId="{E04175F1-0C92-8541-854B-2E1312EE0784}"/>
    <dgm:cxn modelId="{4158D832-2B3B-4272-82A6-C25E9EFD1396}" type="presOf" srcId="{8254B634-E7A0-EC4F-89F3-B3E9463F7939}" destId="{D761D0DA-2DC1-5644-99BC-4A0182AE53BD}" srcOrd="0" destOrd="0" presId="urn:microsoft.com/office/officeart/2005/8/layout/process1"/>
    <dgm:cxn modelId="{69BC0DD1-E60C-4518-91BF-F5293CFA297F}" type="presOf" srcId="{0EA34819-AB63-FD47-AA2A-8DF7C80A33E6}" destId="{47CDE8AF-ED2F-0D40-AB59-228BFC6ABB4B}" srcOrd="0" destOrd="0" presId="urn:microsoft.com/office/officeart/2005/8/layout/process1"/>
    <dgm:cxn modelId="{29766C81-6CA3-4532-A27C-C99DF4FFBA80}" type="presOf" srcId="{28D512CC-05BE-E044-8C26-09CD29B2AAB0}" destId="{38E07313-51F5-8142-A6C7-A9F6B3618736}" srcOrd="0" destOrd="0" presId="urn:microsoft.com/office/officeart/2005/8/layout/process1"/>
    <dgm:cxn modelId="{99100315-5137-407C-B775-0411B1F862E6}" type="presOf" srcId="{772C0A53-F088-324A-97AA-A574F3B3A0D9}" destId="{92251872-FDE4-AC49-8F14-4382C001D483}" srcOrd="0" destOrd="0" presId="urn:microsoft.com/office/officeart/2005/8/layout/process1"/>
    <dgm:cxn modelId="{C7AF4107-67FF-4B04-9934-C4BDDAFFC3B0}" type="presOf" srcId="{0544A900-4661-4C4B-8C63-32583671DBEF}" destId="{9347874D-D32F-2E4D-952B-B84FCF13786D}" srcOrd="0" destOrd="0" presId="urn:microsoft.com/office/officeart/2005/8/layout/process1"/>
    <dgm:cxn modelId="{2DA8AAAE-C5A8-4D69-9904-DADF02FCDAF3}" type="presOf" srcId="{0544A900-4661-4C4B-8C63-32583671DBEF}" destId="{43BED50A-21A5-464E-B4B0-ACD136B5F42F}" srcOrd="1" destOrd="0" presId="urn:microsoft.com/office/officeart/2005/8/layout/process1"/>
    <dgm:cxn modelId="{A577A096-E551-4997-BF6B-99DB88676CC5}" type="presOf" srcId="{15228DE0-0B99-284C-B286-E8EA12165A78}" destId="{9FE21E73-64E5-B944-BAC1-F21D0C1580A8}" srcOrd="0" destOrd="0" presId="urn:microsoft.com/office/officeart/2005/8/layout/process1"/>
    <dgm:cxn modelId="{7A40507D-66C7-4CBC-95CA-6E72A17EA4E9}" type="presOf" srcId="{5054FA11-A990-5A47-B1B4-225D0EF003A8}" destId="{F754AB20-C932-C34F-9FB1-9305DF5F73A9}" srcOrd="0" destOrd="0" presId="urn:microsoft.com/office/officeart/2005/8/layout/process1"/>
    <dgm:cxn modelId="{D721F57D-612D-4759-94B6-6DC15128C4DE}" type="presOf" srcId="{0EA34819-AB63-FD47-AA2A-8DF7C80A33E6}" destId="{19B58260-F587-3C4B-B2C0-B51B9C72A0D4}"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2" destOrd="0" parTransId="{1384B49E-3E45-A243-835B-408111074686}" sibTransId="{C361CE96-BF91-914A-8D61-640FB202B874}"/>
    <dgm:cxn modelId="{C083364C-769C-4E70-999C-A00605F2A34E}" type="presOf" srcId="{E04175F1-0C92-8541-854B-2E1312EE0784}" destId="{8615F0E3-1FA6-214B-A5BE-124BF46C7A2D}" srcOrd="0" destOrd="0" presId="urn:microsoft.com/office/officeart/2005/8/layout/process1"/>
    <dgm:cxn modelId="{B56D7CAE-AB9F-4848-9882-2E7F30439DD9}" type="presOf" srcId="{3D2078ED-DCCE-644A-9E2F-201EB85586AB}" destId="{C62C1A73-6D55-E842-9FA4-26749F2D258D}" srcOrd="0" destOrd="0" presId="urn:microsoft.com/office/officeart/2005/8/layout/process1"/>
    <dgm:cxn modelId="{59DB4304-33FE-426E-9F8B-1E7171F2C835}" type="presOf" srcId="{C361CE96-BF91-914A-8D61-640FB202B874}" destId="{68D9566B-4B99-7246-9501-633B435CA56F}" srcOrd="0" destOrd="0" presId="urn:microsoft.com/office/officeart/2005/8/layout/process1"/>
    <dgm:cxn modelId="{9D945660-91BC-834B-A02D-F64AB627A573}" srcId="{8254B634-E7A0-EC4F-89F3-B3E9463F7939}" destId="{15228DE0-0B99-284C-B286-E8EA12165A78}" srcOrd="0" destOrd="0" parTransId="{4B0D142C-8F01-9C4A-880F-1F0074701B1C}" sibTransId="{0544A900-4661-4C4B-8C63-32583671DBEF}"/>
    <dgm:cxn modelId="{3273869F-D56D-42D5-997C-AD5E754025AD}" type="presOf" srcId="{C361CE96-BF91-914A-8D61-640FB202B874}" destId="{7E9B7F6D-DFCC-3D41-B524-2A7754351B9A}" srcOrd="1" destOrd="0" presId="urn:microsoft.com/office/officeart/2005/8/layout/process1"/>
    <dgm:cxn modelId="{174573CA-EB58-490E-97E1-D3182E6D0F69}" type="presParOf" srcId="{D761D0DA-2DC1-5644-99BC-4A0182AE53BD}" destId="{9FE21E73-64E5-B944-BAC1-F21D0C1580A8}" srcOrd="0" destOrd="0" presId="urn:microsoft.com/office/officeart/2005/8/layout/process1"/>
    <dgm:cxn modelId="{69AA0FBF-6FA7-4994-9D8B-E37757D78037}" type="presParOf" srcId="{D761D0DA-2DC1-5644-99BC-4A0182AE53BD}" destId="{9347874D-D32F-2E4D-952B-B84FCF13786D}" srcOrd="1" destOrd="0" presId="urn:microsoft.com/office/officeart/2005/8/layout/process1"/>
    <dgm:cxn modelId="{46FEBD34-A5FB-46E2-85B4-72DDD2E57B6C}" type="presParOf" srcId="{9347874D-D32F-2E4D-952B-B84FCF13786D}" destId="{43BED50A-21A5-464E-B4B0-ACD136B5F42F}" srcOrd="0" destOrd="0" presId="urn:microsoft.com/office/officeart/2005/8/layout/process1"/>
    <dgm:cxn modelId="{3BDEFF6A-C039-4DC6-8FD5-48F549D5FF8B}" type="presParOf" srcId="{D761D0DA-2DC1-5644-99BC-4A0182AE53BD}" destId="{38E07313-51F5-8142-A6C7-A9F6B3618736}" srcOrd="2" destOrd="0" presId="urn:microsoft.com/office/officeart/2005/8/layout/process1"/>
    <dgm:cxn modelId="{55EC3B0F-01B5-49F1-B814-6F08A5F6758B}" type="presParOf" srcId="{D761D0DA-2DC1-5644-99BC-4A0182AE53BD}" destId="{8615F0E3-1FA6-214B-A5BE-124BF46C7A2D}" srcOrd="3" destOrd="0" presId="urn:microsoft.com/office/officeart/2005/8/layout/process1"/>
    <dgm:cxn modelId="{D06BF93D-FD0A-4237-9A6D-2F977F178D94}" type="presParOf" srcId="{8615F0E3-1FA6-214B-A5BE-124BF46C7A2D}" destId="{C81E686A-1377-1243-8C24-AFF6039A8049}" srcOrd="0" destOrd="0" presId="urn:microsoft.com/office/officeart/2005/8/layout/process1"/>
    <dgm:cxn modelId="{F77C1D64-0E55-4CFD-A4EA-95906E527B5B}" type="presParOf" srcId="{D761D0DA-2DC1-5644-99BC-4A0182AE53BD}" destId="{F754AB20-C932-C34F-9FB1-9305DF5F73A9}" srcOrd="4" destOrd="0" presId="urn:microsoft.com/office/officeart/2005/8/layout/process1"/>
    <dgm:cxn modelId="{5374A98B-9AE9-4994-AA8D-3B9669902003}" type="presParOf" srcId="{D761D0DA-2DC1-5644-99BC-4A0182AE53BD}" destId="{68D9566B-4B99-7246-9501-633B435CA56F}" srcOrd="5" destOrd="0" presId="urn:microsoft.com/office/officeart/2005/8/layout/process1"/>
    <dgm:cxn modelId="{36F72652-56F4-4E49-B7D7-3D6BBA77ED72}" type="presParOf" srcId="{68D9566B-4B99-7246-9501-633B435CA56F}" destId="{7E9B7F6D-DFCC-3D41-B524-2A7754351B9A}" srcOrd="0" destOrd="0" presId="urn:microsoft.com/office/officeart/2005/8/layout/process1"/>
    <dgm:cxn modelId="{DF540060-0AD9-474F-8A50-947579AF82C2}" type="presParOf" srcId="{D761D0DA-2DC1-5644-99BC-4A0182AE53BD}" destId="{92251872-FDE4-AC49-8F14-4382C001D483}" srcOrd="6" destOrd="0" presId="urn:microsoft.com/office/officeart/2005/8/layout/process1"/>
    <dgm:cxn modelId="{D7A5CF9F-43C3-4C05-BEB3-A3020A475E6E}" type="presParOf" srcId="{D761D0DA-2DC1-5644-99BC-4A0182AE53BD}" destId="{47CDE8AF-ED2F-0D40-AB59-228BFC6ABB4B}" srcOrd="7" destOrd="0" presId="urn:microsoft.com/office/officeart/2005/8/layout/process1"/>
    <dgm:cxn modelId="{6223081F-4C97-4ABE-8BB3-FC97899A5A8A}" type="presParOf" srcId="{47CDE8AF-ED2F-0D40-AB59-228BFC6ABB4B}" destId="{19B58260-F587-3C4B-B2C0-B51B9C72A0D4}" srcOrd="0" destOrd="0" presId="urn:microsoft.com/office/officeart/2005/8/layout/process1"/>
    <dgm:cxn modelId="{BEEC5C97-82C4-45B7-8FEB-B93115FC9DCE}"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D1D809-3843-4DFC-A9A4-0D050E1CD7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44FC0-F8ED-4EAD-9C2E-404FF2399601}">
      <dgm:prSet custT="1"/>
      <dgm:spPr/>
      <dgm:t>
        <a:bodyPr/>
        <a:lstStyle/>
        <a:p>
          <a:pPr rtl="0"/>
          <a:r>
            <a:rPr lang="en-US" sz="2400" b="0" i="0" u="none" strike="noStrike" dirty="0" smtClean="0">
              <a:solidFill>
                <a:schemeClr val="tx1"/>
              </a:solidFill>
              <a:effectLst/>
              <a:latin typeface="+mn-lt"/>
              <a:ea typeface="+mn-ea"/>
              <a:cs typeface="+mn-cs"/>
            </a:rPr>
            <a:t>4m max error in highly obstructed environments, improving GPS-only strategies by 10x</a:t>
          </a:r>
          <a:endParaRPr lang="en-US" sz="2400" dirty="0">
            <a:solidFill>
              <a:schemeClr val="tx1"/>
            </a:solidFill>
          </a:endParaRPr>
        </a:p>
      </dgm:t>
    </dgm:pt>
    <dgm:pt modelId="{59FC59C2-7399-4ECA-ABC5-52FE655686DB}" type="parTrans" cxnId="{65CCD128-B15C-455B-BF5B-B144B8A514CA}">
      <dgm:prSet/>
      <dgm:spPr/>
      <dgm:t>
        <a:bodyPr/>
        <a:lstStyle/>
        <a:p>
          <a:endParaRPr lang="en-US"/>
        </a:p>
      </dgm:t>
    </dgm:pt>
    <dgm:pt modelId="{664DC3A4-57C1-442A-87B8-97F4A7400DC3}" type="sibTrans" cxnId="{65CCD128-B15C-455B-BF5B-B144B8A514CA}">
      <dgm:prSet/>
      <dgm:spPr/>
      <dgm:t>
        <a:bodyPr/>
        <a:lstStyle/>
        <a:p>
          <a:endParaRPr lang="en-US"/>
        </a:p>
      </dgm:t>
    </dgm:pt>
    <dgm:pt modelId="{11E5F4E6-0AE7-4934-9221-97BC5F7D9D06}">
      <dgm:prSet custT="1"/>
      <dgm:spPr/>
      <dgm:t>
        <a:bodyPr/>
        <a:lstStyle/>
        <a:p>
          <a:r>
            <a:rPr lang="en-US" sz="2400" b="0" i="0" u="none" strike="noStrike" dirty="0" smtClean="0">
              <a:solidFill>
                <a:schemeClr val="tx1"/>
              </a:solidFill>
              <a:effectLst/>
              <a:latin typeface="+mn-lt"/>
              <a:ea typeface="+mn-ea"/>
              <a:cs typeface="+mn-cs"/>
            </a:rPr>
            <a:t>A common probabilistic position representation to incorporate different error reduction techniques</a:t>
          </a:r>
          <a:endParaRPr lang="en-US" sz="2400" dirty="0">
            <a:solidFill>
              <a:schemeClr val="tx1"/>
            </a:solidFill>
          </a:endParaRPr>
        </a:p>
      </dgm:t>
    </dgm:pt>
    <dgm:pt modelId="{28C00F45-E21D-4A4F-ABB0-A37A11BDC3B1}" type="parTrans" cxnId="{CBE16F72-D2F6-4697-8722-95835AE0B44B}">
      <dgm:prSet/>
      <dgm:spPr/>
      <dgm:t>
        <a:bodyPr/>
        <a:lstStyle/>
        <a:p>
          <a:endParaRPr lang="en-US"/>
        </a:p>
      </dgm:t>
    </dgm:pt>
    <dgm:pt modelId="{0A5F884E-9CB8-4D2E-9248-40ECCDDF1ACC}" type="sibTrans" cxnId="{CBE16F72-D2F6-4697-8722-95835AE0B44B}">
      <dgm:prSet/>
      <dgm:spPr/>
      <dgm:t>
        <a:bodyPr/>
        <a:lstStyle/>
        <a:p>
          <a:endParaRPr lang="en-US"/>
        </a:p>
      </dgm:t>
    </dgm:pt>
    <dgm:pt modelId="{DD448FB5-F81E-4784-8298-94B312CDCC9B}">
      <dgm:prSet custT="1"/>
      <dgm:spPr/>
      <dgm:t>
        <a:bodyPr/>
        <a:lstStyle/>
        <a:p>
          <a:r>
            <a:rPr lang="en-US" sz="2400" b="0" i="0" u="none" strike="noStrike" dirty="0" smtClean="0">
              <a:solidFill>
                <a:schemeClr val="tx1"/>
              </a:solidFill>
              <a:effectLst/>
              <a:latin typeface="+mn-lt"/>
              <a:ea typeface="+mn-ea"/>
              <a:cs typeface="+mn-cs"/>
            </a:rPr>
            <a:t>Enhanced position estimates by crowdsourcing positions of stop signs, speed bumps and right turns</a:t>
          </a:r>
          <a:endParaRPr lang="en-US" sz="2400" dirty="0">
            <a:solidFill>
              <a:schemeClr val="tx1"/>
            </a:solidFill>
          </a:endParaRPr>
        </a:p>
      </dgm:t>
    </dgm:pt>
    <dgm:pt modelId="{01F7BF4A-5909-487D-BDE4-EEEB27D638A5}" type="parTrans" cxnId="{926424B0-4451-41A4-8132-F2EA8A56A93D}">
      <dgm:prSet/>
      <dgm:spPr/>
      <dgm:t>
        <a:bodyPr/>
        <a:lstStyle/>
        <a:p>
          <a:endParaRPr lang="en-US"/>
        </a:p>
      </dgm:t>
    </dgm:pt>
    <dgm:pt modelId="{BBEA12C7-235C-4856-9CB5-8C8F51C99594}" type="sibTrans" cxnId="{926424B0-4451-41A4-8132-F2EA8A56A93D}">
      <dgm:prSet/>
      <dgm:spPr/>
      <dgm:t>
        <a:bodyPr/>
        <a:lstStyle/>
        <a:p>
          <a:endParaRPr lang="en-US"/>
        </a:p>
      </dgm:t>
    </dgm:pt>
    <dgm:pt modelId="{30630625-B5EB-472F-86F7-BA1408C50620}">
      <dgm:prSet custT="1"/>
      <dgm:spPr/>
      <dgm:t>
        <a:bodyPr/>
        <a:lstStyle/>
        <a:p>
          <a:r>
            <a:rPr lang="en-US" sz="2400" dirty="0" smtClean="0">
              <a:solidFill>
                <a:schemeClr val="tx1"/>
              </a:solidFill>
            </a:rPr>
            <a:t>Improved accuracy of dead reckoning and map matching using car sensors</a:t>
          </a:r>
          <a:endParaRPr lang="en-US" sz="2400" dirty="0">
            <a:solidFill>
              <a:schemeClr val="tx1"/>
            </a:solidFill>
          </a:endParaRPr>
        </a:p>
      </dgm:t>
    </dgm:pt>
    <dgm:pt modelId="{0FAFF3B8-78B7-4EFC-A54F-AE1F654C399A}" type="parTrans" cxnId="{2595E9DB-9DB2-4BE8-9EFA-62D2E08EF9E0}">
      <dgm:prSet/>
      <dgm:spPr/>
      <dgm:t>
        <a:bodyPr/>
        <a:lstStyle/>
        <a:p>
          <a:endParaRPr lang="en-US"/>
        </a:p>
      </dgm:t>
    </dgm:pt>
    <dgm:pt modelId="{1213FE64-B54C-4E79-91B5-09208921CCA0}" type="sibTrans" cxnId="{2595E9DB-9DB2-4BE8-9EFA-62D2E08EF9E0}">
      <dgm:prSet/>
      <dgm:spPr/>
      <dgm:t>
        <a:bodyPr/>
        <a:lstStyle/>
        <a:p>
          <a:endParaRPr lang="en-US"/>
        </a:p>
      </dgm:t>
    </dgm:pt>
    <dgm:pt modelId="{78D0E8A9-6C7F-44B8-8AA6-C755934DABFE}">
      <dgm:prSet custT="1"/>
      <dgm:spPr/>
      <dgm:t>
        <a:bodyPr/>
        <a:lstStyle/>
        <a:p>
          <a:endParaRPr lang="en-US" sz="2400" dirty="0">
            <a:solidFill>
              <a:schemeClr val="tx1"/>
            </a:solidFill>
          </a:endParaRPr>
        </a:p>
      </dgm:t>
    </dgm:pt>
    <dgm:pt modelId="{EF3AE178-BD5F-4781-8D1D-60A058ED1F4B}" type="parTrans" cxnId="{5F40F23A-48E5-44EF-BAF4-22F4C9683274}">
      <dgm:prSet/>
      <dgm:spPr/>
      <dgm:t>
        <a:bodyPr/>
        <a:lstStyle/>
        <a:p>
          <a:endParaRPr lang="en-US"/>
        </a:p>
      </dgm:t>
    </dgm:pt>
    <dgm:pt modelId="{7C9CE312-85BC-4871-8160-B92A2CB70906}" type="sibTrans" cxnId="{5F40F23A-48E5-44EF-BAF4-22F4C9683274}">
      <dgm:prSet/>
      <dgm:spPr/>
      <dgm:t>
        <a:bodyPr/>
        <a:lstStyle/>
        <a:p>
          <a:endParaRPr lang="en-US"/>
        </a:p>
      </dgm:t>
    </dgm:pt>
    <dgm:pt modelId="{8BA06F20-C781-4945-978A-036BE3E648FA}">
      <dgm:prSet custT="1"/>
      <dgm:spPr/>
      <dgm:t>
        <a:bodyPr/>
        <a:lstStyle/>
        <a:p>
          <a:endParaRPr lang="en-US" sz="2400" dirty="0">
            <a:solidFill>
              <a:schemeClr val="tx1"/>
            </a:solidFill>
          </a:endParaRPr>
        </a:p>
      </dgm:t>
    </dgm:pt>
    <dgm:pt modelId="{845A4C2B-1802-4DC2-A240-9687F3F35D02}" type="parTrans" cxnId="{16930630-DC28-4584-9062-DD9615553208}">
      <dgm:prSet/>
      <dgm:spPr/>
      <dgm:t>
        <a:bodyPr/>
        <a:lstStyle/>
        <a:p>
          <a:endParaRPr lang="en-US"/>
        </a:p>
      </dgm:t>
    </dgm:pt>
    <dgm:pt modelId="{3CF9E0B3-1E5A-4F3E-833D-EDF166B7CE65}" type="sibTrans" cxnId="{16930630-DC28-4584-9062-DD9615553208}">
      <dgm:prSet/>
      <dgm:spPr/>
      <dgm:t>
        <a:bodyPr/>
        <a:lstStyle/>
        <a:p>
          <a:endParaRPr lang="en-US"/>
        </a:p>
      </dgm:t>
    </dgm:pt>
    <dgm:pt modelId="{A074C19C-4F92-48D1-B6AB-D3C001C2275F}">
      <dgm:prSet custT="1"/>
      <dgm:spPr/>
      <dgm:t>
        <a:bodyPr/>
        <a:lstStyle/>
        <a:p>
          <a:endParaRPr lang="en-US" sz="2400" dirty="0">
            <a:solidFill>
              <a:schemeClr val="tx1"/>
            </a:solidFill>
          </a:endParaRPr>
        </a:p>
      </dgm:t>
    </dgm:pt>
    <dgm:pt modelId="{32B15803-5AE0-4D82-882E-F509F8A4A1A2}" type="parTrans" cxnId="{79A18FB3-2242-40A2-BE9D-043668C96190}">
      <dgm:prSet/>
      <dgm:spPr/>
      <dgm:t>
        <a:bodyPr/>
        <a:lstStyle/>
        <a:p>
          <a:endParaRPr lang="en-US"/>
        </a:p>
      </dgm:t>
    </dgm:pt>
    <dgm:pt modelId="{E4AF170D-E33F-4345-8DAD-0F169BA60877}" type="sibTrans" cxnId="{79A18FB3-2242-40A2-BE9D-043668C96190}">
      <dgm:prSet/>
      <dgm:spPr/>
      <dgm:t>
        <a:bodyPr/>
        <a:lstStyle/>
        <a:p>
          <a:endParaRPr lang="en-US"/>
        </a:p>
      </dgm:t>
    </dgm:pt>
    <dgm:pt modelId="{77603170-3662-48E0-9ACB-432A01EBF504}" type="pres">
      <dgm:prSet presAssocID="{CDD1D809-3843-4DFC-A9A4-0D050E1CD76B}" presName="linear" presStyleCnt="0">
        <dgm:presLayoutVars>
          <dgm:animLvl val="lvl"/>
          <dgm:resizeHandles val="exact"/>
        </dgm:presLayoutVars>
      </dgm:prSet>
      <dgm:spPr/>
      <dgm:t>
        <a:bodyPr/>
        <a:lstStyle/>
        <a:p>
          <a:endParaRPr lang="en-US"/>
        </a:p>
      </dgm:t>
    </dgm:pt>
    <dgm:pt modelId="{AA52B5C9-684A-45BA-AC24-B00D1C134697}" type="pres">
      <dgm:prSet presAssocID="{11E5F4E6-0AE7-4934-9221-97BC5F7D9D06}" presName="parentText" presStyleLbl="node1" presStyleIdx="0" presStyleCnt="4" custLinFactNeighborX="609" custLinFactNeighborY="-2373">
        <dgm:presLayoutVars>
          <dgm:chMax val="0"/>
          <dgm:bulletEnabled val="1"/>
        </dgm:presLayoutVars>
      </dgm:prSet>
      <dgm:spPr/>
      <dgm:t>
        <a:bodyPr/>
        <a:lstStyle/>
        <a:p>
          <a:endParaRPr lang="en-US"/>
        </a:p>
      </dgm:t>
    </dgm:pt>
    <dgm:pt modelId="{816F1A7C-BB2D-4C93-A358-4BAFBD740418}" type="pres">
      <dgm:prSet presAssocID="{11E5F4E6-0AE7-4934-9221-97BC5F7D9D06}" presName="childText" presStyleLbl="revTx" presStyleIdx="0" presStyleCnt="3">
        <dgm:presLayoutVars>
          <dgm:bulletEnabled val="1"/>
        </dgm:presLayoutVars>
      </dgm:prSet>
      <dgm:spPr/>
      <dgm:t>
        <a:bodyPr/>
        <a:lstStyle/>
        <a:p>
          <a:endParaRPr lang="en-US"/>
        </a:p>
      </dgm:t>
    </dgm:pt>
    <dgm:pt modelId="{50139456-2716-47BA-A20F-E84C5D479169}" type="pres">
      <dgm:prSet presAssocID="{30630625-B5EB-472F-86F7-BA1408C50620}" presName="parentText" presStyleLbl="node1" presStyleIdx="1" presStyleCnt="4">
        <dgm:presLayoutVars>
          <dgm:chMax val="0"/>
          <dgm:bulletEnabled val="1"/>
        </dgm:presLayoutVars>
      </dgm:prSet>
      <dgm:spPr/>
      <dgm:t>
        <a:bodyPr/>
        <a:lstStyle/>
        <a:p>
          <a:endParaRPr lang="en-US"/>
        </a:p>
      </dgm:t>
    </dgm:pt>
    <dgm:pt modelId="{2B61E540-E986-467B-80E0-5A004DEE1553}" type="pres">
      <dgm:prSet presAssocID="{30630625-B5EB-472F-86F7-BA1408C50620}" presName="childText" presStyleLbl="revTx" presStyleIdx="1" presStyleCnt="3">
        <dgm:presLayoutVars>
          <dgm:bulletEnabled val="1"/>
        </dgm:presLayoutVars>
      </dgm:prSet>
      <dgm:spPr/>
      <dgm:t>
        <a:bodyPr/>
        <a:lstStyle/>
        <a:p>
          <a:endParaRPr lang="en-US"/>
        </a:p>
      </dgm:t>
    </dgm:pt>
    <dgm:pt modelId="{775C9D0D-5AC9-40C2-A771-378BBEA5C354}" type="pres">
      <dgm:prSet presAssocID="{DD448FB5-F81E-4784-8298-94B312CDCC9B}" presName="parentText" presStyleLbl="node1" presStyleIdx="2" presStyleCnt="4">
        <dgm:presLayoutVars>
          <dgm:chMax val="0"/>
          <dgm:bulletEnabled val="1"/>
        </dgm:presLayoutVars>
      </dgm:prSet>
      <dgm:spPr/>
      <dgm:t>
        <a:bodyPr/>
        <a:lstStyle/>
        <a:p>
          <a:endParaRPr lang="en-US"/>
        </a:p>
      </dgm:t>
    </dgm:pt>
    <dgm:pt modelId="{3D494CF3-C283-4ABD-8E53-050117AA49B6}" type="pres">
      <dgm:prSet presAssocID="{DD448FB5-F81E-4784-8298-94B312CDCC9B}" presName="childText" presStyleLbl="revTx" presStyleIdx="2" presStyleCnt="3">
        <dgm:presLayoutVars>
          <dgm:bulletEnabled val="1"/>
        </dgm:presLayoutVars>
      </dgm:prSet>
      <dgm:spPr/>
      <dgm:t>
        <a:bodyPr/>
        <a:lstStyle/>
        <a:p>
          <a:endParaRPr lang="en-US"/>
        </a:p>
      </dgm:t>
    </dgm:pt>
    <dgm:pt modelId="{E3CB2A01-8C43-46F4-A6BE-4D5CF5765CD7}" type="pres">
      <dgm:prSet presAssocID="{28C44FC0-F8ED-4EAD-9C2E-404FF2399601}" presName="parentText" presStyleLbl="node1" presStyleIdx="3" presStyleCnt="4">
        <dgm:presLayoutVars>
          <dgm:chMax val="0"/>
          <dgm:bulletEnabled val="1"/>
        </dgm:presLayoutVars>
      </dgm:prSet>
      <dgm:spPr/>
      <dgm:t>
        <a:bodyPr/>
        <a:lstStyle/>
        <a:p>
          <a:endParaRPr lang="en-US"/>
        </a:p>
      </dgm:t>
    </dgm:pt>
  </dgm:ptLst>
  <dgm:cxnLst>
    <dgm:cxn modelId="{B0B7CDE2-9641-434F-A41E-4D66B4A2A920}" type="presOf" srcId="{8BA06F20-C781-4945-978A-036BE3E648FA}" destId="{816F1A7C-BB2D-4C93-A358-4BAFBD740418}" srcOrd="0" destOrd="0" presId="urn:microsoft.com/office/officeart/2005/8/layout/vList2"/>
    <dgm:cxn modelId="{FAC0E8C0-2552-458B-B4B1-84C427C61DB8}" type="presOf" srcId="{30630625-B5EB-472F-86F7-BA1408C50620}" destId="{50139456-2716-47BA-A20F-E84C5D479169}" srcOrd="0" destOrd="0" presId="urn:microsoft.com/office/officeart/2005/8/layout/vList2"/>
    <dgm:cxn modelId="{CE36CCD5-4519-48FD-8ED0-503017595ACF}" type="presOf" srcId="{A074C19C-4F92-48D1-B6AB-D3C001C2275F}" destId="{2B61E540-E986-467B-80E0-5A004DEE1553}" srcOrd="0" destOrd="0" presId="urn:microsoft.com/office/officeart/2005/8/layout/vList2"/>
    <dgm:cxn modelId="{2C0647B2-96E5-47EC-B2E8-CF96F36EAE20}" type="presOf" srcId="{DD448FB5-F81E-4784-8298-94B312CDCC9B}" destId="{775C9D0D-5AC9-40C2-A771-378BBEA5C354}" srcOrd="0" destOrd="0" presId="urn:microsoft.com/office/officeart/2005/8/layout/vList2"/>
    <dgm:cxn modelId="{2595E9DB-9DB2-4BE8-9EFA-62D2E08EF9E0}" srcId="{CDD1D809-3843-4DFC-A9A4-0D050E1CD76B}" destId="{30630625-B5EB-472F-86F7-BA1408C50620}" srcOrd="1" destOrd="0" parTransId="{0FAFF3B8-78B7-4EFC-A54F-AE1F654C399A}" sibTransId="{1213FE64-B54C-4E79-91B5-09208921CCA0}"/>
    <dgm:cxn modelId="{5F40F23A-48E5-44EF-BAF4-22F4C9683274}" srcId="{DD448FB5-F81E-4784-8298-94B312CDCC9B}" destId="{78D0E8A9-6C7F-44B8-8AA6-C755934DABFE}" srcOrd="0" destOrd="0" parTransId="{EF3AE178-BD5F-4781-8D1D-60A058ED1F4B}" sibTransId="{7C9CE312-85BC-4871-8160-B92A2CB70906}"/>
    <dgm:cxn modelId="{65CCD128-B15C-455B-BF5B-B144B8A514CA}" srcId="{CDD1D809-3843-4DFC-A9A4-0D050E1CD76B}" destId="{28C44FC0-F8ED-4EAD-9C2E-404FF2399601}" srcOrd="3" destOrd="0" parTransId="{59FC59C2-7399-4ECA-ABC5-52FE655686DB}" sibTransId="{664DC3A4-57C1-442A-87B8-97F4A7400DC3}"/>
    <dgm:cxn modelId="{16930630-DC28-4584-9062-DD9615553208}" srcId="{11E5F4E6-0AE7-4934-9221-97BC5F7D9D06}" destId="{8BA06F20-C781-4945-978A-036BE3E648FA}" srcOrd="0" destOrd="0" parTransId="{845A4C2B-1802-4DC2-A240-9687F3F35D02}" sibTransId="{3CF9E0B3-1E5A-4F3E-833D-EDF166B7CE65}"/>
    <dgm:cxn modelId="{FF5E52AB-4D8A-4827-BA8C-4C2363A2DA7A}" type="presOf" srcId="{78D0E8A9-6C7F-44B8-8AA6-C755934DABFE}" destId="{3D494CF3-C283-4ABD-8E53-050117AA49B6}" srcOrd="0" destOrd="0" presId="urn:microsoft.com/office/officeart/2005/8/layout/vList2"/>
    <dgm:cxn modelId="{FDC62FE8-86FE-4C98-B52C-F5F694AB07CF}" type="presOf" srcId="{11E5F4E6-0AE7-4934-9221-97BC5F7D9D06}" destId="{AA52B5C9-684A-45BA-AC24-B00D1C134697}" srcOrd="0" destOrd="0" presId="urn:microsoft.com/office/officeart/2005/8/layout/vList2"/>
    <dgm:cxn modelId="{926424B0-4451-41A4-8132-F2EA8A56A93D}" srcId="{CDD1D809-3843-4DFC-A9A4-0D050E1CD76B}" destId="{DD448FB5-F81E-4784-8298-94B312CDCC9B}" srcOrd="2" destOrd="0" parTransId="{01F7BF4A-5909-487D-BDE4-EEEB27D638A5}" sibTransId="{BBEA12C7-235C-4856-9CB5-8C8F51C99594}"/>
    <dgm:cxn modelId="{438DCE42-01F6-4E61-9FD4-BC70F9DCB8BC}" type="presOf" srcId="{CDD1D809-3843-4DFC-A9A4-0D050E1CD76B}" destId="{77603170-3662-48E0-9ACB-432A01EBF504}" srcOrd="0" destOrd="0" presId="urn:microsoft.com/office/officeart/2005/8/layout/vList2"/>
    <dgm:cxn modelId="{CBE16F72-D2F6-4697-8722-95835AE0B44B}" srcId="{CDD1D809-3843-4DFC-A9A4-0D050E1CD76B}" destId="{11E5F4E6-0AE7-4934-9221-97BC5F7D9D06}" srcOrd="0" destOrd="0" parTransId="{28C00F45-E21D-4A4F-ABB0-A37A11BDC3B1}" sibTransId="{0A5F884E-9CB8-4D2E-9248-40ECCDDF1ACC}"/>
    <dgm:cxn modelId="{8502EB39-CE72-426A-BE04-A2F88D5F37A9}" type="presOf" srcId="{28C44FC0-F8ED-4EAD-9C2E-404FF2399601}" destId="{E3CB2A01-8C43-46F4-A6BE-4D5CF5765CD7}" srcOrd="0" destOrd="0" presId="urn:microsoft.com/office/officeart/2005/8/layout/vList2"/>
    <dgm:cxn modelId="{79A18FB3-2242-40A2-BE9D-043668C96190}" srcId="{30630625-B5EB-472F-86F7-BA1408C50620}" destId="{A074C19C-4F92-48D1-B6AB-D3C001C2275F}" srcOrd="0" destOrd="0" parTransId="{32B15803-5AE0-4D82-882E-F509F8A4A1A2}" sibTransId="{E4AF170D-E33F-4345-8DAD-0F169BA60877}"/>
    <dgm:cxn modelId="{5CEA337D-DE8B-4876-B8ED-9A19F1F4A6F4}" type="presParOf" srcId="{77603170-3662-48E0-9ACB-432A01EBF504}" destId="{AA52B5C9-684A-45BA-AC24-B00D1C134697}" srcOrd="0" destOrd="0" presId="urn:microsoft.com/office/officeart/2005/8/layout/vList2"/>
    <dgm:cxn modelId="{55145706-CEFD-45DA-99B6-33F605FF60F7}" type="presParOf" srcId="{77603170-3662-48E0-9ACB-432A01EBF504}" destId="{816F1A7C-BB2D-4C93-A358-4BAFBD740418}" srcOrd="1" destOrd="0" presId="urn:microsoft.com/office/officeart/2005/8/layout/vList2"/>
    <dgm:cxn modelId="{729A4323-1923-4D0A-9AD3-C9EAD2AC5931}" type="presParOf" srcId="{77603170-3662-48E0-9ACB-432A01EBF504}" destId="{50139456-2716-47BA-A20F-E84C5D479169}" srcOrd="2" destOrd="0" presId="urn:microsoft.com/office/officeart/2005/8/layout/vList2"/>
    <dgm:cxn modelId="{80ED9B90-542A-45B1-87DF-0946D79DE0F3}" type="presParOf" srcId="{77603170-3662-48E0-9ACB-432A01EBF504}" destId="{2B61E540-E986-467B-80E0-5A004DEE1553}" srcOrd="3" destOrd="0" presId="urn:microsoft.com/office/officeart/2005/8/layout/vList2"/>
    <dgm:cxn modelId="{1A2677FA-45E4-49DB-AA79-75E206E505E9}" type="presParOf" srcId="{77603170-3662-48E0-9ACB-432A01EBF504}" destId="{775C9D0D-5AC9-40C2-A771-378BBEA5C354}" srcOrd="4" destOrd="0" presId="urn:microsoft.com/office/officeart/2005/8/layout/vList2"/>
    <dgm:cxn modelId="{09755112-EAF5-46E3-BE18-9339826E7A6E}" type="presParOf" srcId="{77603170-3662-48E0-9ACB-432A01EBF504}" destId="{3D494CF3-C283-4ABD-8E53-050117AA49B6}" srcOrd="5" destOrd="0" presId="urn:microsoft.com/office/officeart/2005/8/layout/vList2"/>
    <dgm:cxn modelId="{59762E35-08C9-4DC9-B9B4-E56C7C6187CD}" type="presParOf" srcId="{77603170-3662-48E0-9ACB-432A01EBF504}" destId="{E3CB2A01-8C43-46F4-A6BE-4D5CF5765CD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28D512CC-05BE-E044-8C26-09CD29B2AAB0}">
      <dgm:prSet phldrT="[Text]"/>
      <dgm:spPr/>
      <dgm:t>
        <a:bodyPr/>
        <a:lstStyle/>
        <a:p>
          <a:r>
            <a:rPr lang="en-US" dirty="0" smtClean="0">
              <a:latin typeface="+mj-lt"/>
            </a:rPr>
            <a:t>Motivation</a:t>
          </a:r>
          <a:endParaRPr lang="en-US" dirty="0">
            <a:latin typeface="+mj-lt"/>
          </a:endParaRPr>
        </a:p>
      </dgm:t>
    </dgm:pt>
    <dgm:pt modelId="{F9C2487A-57F8-2C4E-903F-37455B796056}" type="parTrans" cxnId="{8F83D439-3A3D-804F-AC18-9EF5EC8C84F8}">
      <dgm:prSet/>
      <dgm:spPr/>
      <dgm:t>
        <a:bodyPr/>
        <a:lstStyle/>
        <a:p>
          <a:endParaRPr lang="en-US">
            <a:latin typeface="+mj-lt"/>
          </a:endParaRPr>
        </a:p>
      </dgm:t>
    </dgm:pt>
    <dgm:pt modelId="{E04175F1-0C92-8541-854B-2E1312EE0784}" type="sibTrans" cxnId="{8F83D439-3A3D-804F-AC18-9EF5EC8C84F8}">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1384B49E-3E45-A243-835B-408111074686}" type="parTrans" cxnId="{8B94D2EE-8B1C-3C49-8AD2-8928D81AA86E}">
      <dgm:prSet/>
      <dgm:spPr/>
      <dgm:t>
        <a:bodyPr/>
        <a:lstStyle/>
        <a:p>
          <a:endParaRPr lang="en-US">
            <a:latin typeface="+mj-lt"/>
          </a:endParaRPr>
        </a:p>
      </dgm:t>
    </dgm:pt>
    <dgm:pt modelId="{C361CE96-BF91-914A-8D61-640FB202B874}" type="sibTrans" cxnId="{8B94D2EE-8B1C-3C49-8AD2-8928D81AA86E}">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C6AE0A8-E094-6947-B942-B34FEA79DE87}" type="parTrans" cxnId="{8BF76F9F-FF1D-A542-B282-75B053F21235}">
      <dgm:prSet/>
      <dgm:spPr/>
      <dgm:t>
        <a:bodyPr/>
        <a:lstStyle/>
        <a:p>
          <a:endParaRPr lang="en-US">
            <a:latin typeface="+mj-lt"/>
          </a:endParaRPr>
        </a:p>
      </dgm:t>
    </dgm:pt>
    <dgm:pt modelId="{0EA34819-AB63-FD47-AA2A-8DF7C80A33E6}" type="sibTrans" cxnId="{8BF76F9F-FF1D-A542-B282-75B053F21235}">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B201FAB-E5FD-A445-8134-A9B1F1278570}" type="parTrans" cxnId="{E82865B2-E96A-1246-98B6-8DE6C8C832FD}">
      <dgm:prSet/>
      <dgm:spPr/>
      <dgm:t>
        <a:bodyPr/>
        <a:lstStyle/>
        <a:p>
          <a:endParaRPr lang="en-US">
            <a:latin typeface="+mj-lt"/>
          </a:endParaRPr>
        </a:p>
      </dgm:t>
    </dgm:pt>
    <dgm:pt modelId="{D99B41EF-EE46-C849-81A0-8A7547B51999}" type="sibTrans" cxnId="{E82865B2-E96A-1246-98B6-8DE6C8C832FD}">
      <dgm:prSet/>
      <dgm:spPr/>
      <dgm:t>
        <a:bodyPr/>
        <a:lstStyle/>
        <a:p>
          <a:endParaRPr lang="en-US">
            <a:latin typeface="+mj-lt"/>
          </a:endParaRPr>
        </a:p>
      </dgm:t>
    </dgm:pt>
    <dgm:pt modelId="{050586EC-EA5D-495B-8995-EF2F32BC1664}">
      <dgm:prSet phldrT="[Text]"/>
      <dgm:spPr>
        <a:solidFill>
          <a:schemeClr val="accent1"/>
        </a:solidFill>
      </dgm:spPr>
      <dgm:t>
        <a:bodyPr/>
        <a:lstStyle/>
        <a:p>
          <a:r>
            <a:rPr lang="en-US" b="1" dirty="0" smtClean="0">
              <a:latin typeface="+mj-lt"/>
            </a:rPr>
            <a:t>Problem</a:t>
          </a:r>
          <a:endParaRPr lang="en-US" b="1" dirty="0">
            <a:latin typeface="+mj-lt"/>
          </a:endParaRPr>
        </a:p>
      </dgm:t>
    </dgm:pt>
    <dgm:pt modelId="{BAC17F59-0AF5-42C5-99F1-E7288D00E8AA}" type="parTrans" cxnId="{EA1E0C4A-574F-4277-B1FE-9BCED82ECC73}">
      <dgm:prSet/>
      <dgm:spPr/>
      <dgm:t>
        <a:bodyPr/>
        <a:lstStyle/>
        <a:p>
          <a:endParaRPr lang="en-US"/>
        </a:p>
      </dgm:t>
    </dgm:pt>
    <dgm:pt modelId="{099B950B-BABC-4D81-B228-C3A521C1C595}" type="sibTrans" cxnId="{EA1E0C4A-574F-4277-B1FE-9BCED82ECC73}">
      <dgm:prSet/>
      <dgm:spPr/>
      <dgm:t>
        <a:bodyPr/>
        <a:lstStyle/>
        <a:p>
          <a:endParaRPr lang="en-US"/>
        </a:p>
      </dgm:t>
    </dgm:pt>
    <dgm:pt modelId="{D761D0DA-2DC1-5644-99BC-4A0182AE53BD}" type="pres">
      <dgm:prSet presAssocID="{8254B634-E7A0-EC4F-89F3-B3E9463F7939}" presName="Name0" presStyleCnt="0">
        <dgm:presLayoutVars>
          <dgm:dir/>
          <dgm:resizeHandles val="exact"/>
        </dgm:presLayoutVars>
      </dgm:prSet>
      <dgm:spPr/>
    </dgm:pt>
    <dgm:pt modelId="{38E07313-51F5-8142-A6C7-A9F6B3618736}" type="pres">
      <dgm:prSet presAssocID="{28D512CC-05BE-E044-8C26-09CD29B2AAB0}" presName="node" presStyleLbl="node1" presStyleIdx="0"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0" presStyleCnt="4"/>
      <dgm:spPr/>
      <dgm:t>
        <a:bodyPr/>
        <a:lstStyle/>
        <a:p>
          <a:endParaRPr lang="en-US"/>
        </a:p>
      </dgm:t>
    </dgm:pt>
    <dgm:pt modelId="{C81E686A-1377-1243-8C24-AFF6039A8049}" type="pres">
      <dgm:prSet presAssocID="{E04175F1-0C92-8541-854B-2E1312EE0784}" presName="connectorText" presStyleLbl="sibTrans2D1" presStyleIdx="0" presStyleCnt="4"/>
      <dgm:spPr/>
      <dgm:t>
        <a:bodyPr/>
        <a:lstStyle/>
        <a:p>
          <a:endParaRPr lang="en-US"/>
        </a:p>
      </dgm:t>
    </dgm:pt>
    <dgm:pt modelId="{723A90F1-CAE9-4D77-B6E2-70A287B03CC5}" type="pres">
      <dgm:prSet presAssocID="{050586EC-EA5D-495B-8995-EF2F32BC1664}" presName="node" presStyleLbl="node1" presStyleIdx="1" presStyleCnt="5">
        <dgm:presLayoutVars>
          <dgm:bulletEnabled val="1"/>
        </dgm:presLayoutVars>
      </dgm:prSet>
      <dgm:spPr/>
      <dgm:t>
        <a:bodyPr/>
        <a:lstStyle/>
        <a:p>
          <a:endParaRPr lang="en-US"/>
        </a:p>
      </dgm:t>
    </dgm:pt>
    <dgm:pt modelId="{12C3701A-5E1F-4B4C-A41A-CAA5CC88AE2D}" type="pres">
      <dgm:prSet presAssocID="{099B950B-BABC-4D81-B228-C3A521C1C595}" presName="sibTrans" presStyleLbl="sibTrans2D1" presStyleIdx="1" presStyleCnt="4"/>
      <dgm:spPr/>
      <dgm:t>
        <a:bodyPr/>
        <a:lstStyle/>
        <a:p>
          <a:endParaRPr lang="en-US"/>
        </a:p>
      </dgm:t>
    </dgm:pt>
    <dgm:pt modelId="{1001D2C7-0432-40A7-AC0B-F6ADC132B1F1}" type="pres">
      <dgm:prSet presAssocID="{099B950B-BABC-4D81-B228-C3A521C1C595}"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710E55F4-91DE-47B5-89F1-2B611A49F404}" type="presOf" srcId="{772C0A53-F088-324A-97AA-A574F3B3A0D9}" destId="{92251872-FDE4-AC49-8F14-4382C001D483}" srcOrd="0" destOrd="0" presId="urn:microsoft.com/office/officeart/2005/8/layout/process1"/>
    <dgm:cxn modelId="{5103E5BF-1A26-4704-A6E5-068385E6F466}" type="presOf" srcId="{5054FA11-A990-5A47-B1B4-225D0EF003A8}" destId="{F754AB20-C932-C34F-9FB1-9305DF5F73A9}" srcOrd="0" destOrd="0" presId="urn:microsoft.com/office/officeart/2005/8/layout/process1"/>
    <dgm:cxn modelId="{8F83D439-3A3D-804F-AC18-9EF5EC8C84F8}" srcId="{8254B634-E7A0-EC4F-89F3-B3E9463F7939}" destId="{28D512CC-05BE-E044-8C26-09CD29B2AAB0}" srcOrd="0" destOrd="0" parTransId="{F9C2487A-57F8-2C4E-903F-37455B796056}" sibTransId="{E04175F1-0C92-8541-854B-2E1312EE0784}"/>
    <dgm:cxn modelId="{65466503-B6F0-4E18-8D62-2DE0BBBD416E}" type="presOf" srcId="{C361CE96-BF91-914A-8D61-640FB202B874}" destId="{7E9B7F6D-DFCC-3D41-B524-2A7754351B9A}" srcOrd="1" destOrd="0" presId="urn:microsoft.com/office/officeart/2005/8/layout/process1"/>
    <dgm:cxn modelId="{C93BB977-6C47-490F-84D2-7F5FE13A8BC8}" type="presOf" srcId="{8254B634-E7A0-EC4F-89F3-B3E9463F7939}" destId="{D761D0DA-2DC1-5644-99BC-4A0182AE53BD}" srcOrd="0" destOrd="0" presId="urn:microsoft.com/office/officeart/2005/8/layout/process1"/>
    <dgm:cxn modelId="{2414E0F0-A6F6-4969-AA98-1AD2197AD400}" type="presOf" srcId="{E04175F1-0C92-8541-854B-2E1312EE0784}" destId="{8615F0E3-1FA6-214B-A5BE-124BF46C7A2D}" srcOrd="0" destOrd="0" presId="urn:microsoft.com/office/officeart/2005/8/layout/process1"/>
    <dgm:cxn modelId="{EA1E0C4A-574F-4277-B1FE-9BCED82ECC73}" srcId="{8254B634-E7A0-EC4F-89F3-B3E9463F7939}" destId="{050586EC-EA5D-495B-8995-EF2F32BC1664}" srcOrd="1" destOrd="0" parTransId="{BAC17F59-0AF5-42C5-99F1-E7288D00E8AA}" sibTransId="{099B950B-BABC-4D81-B228-C3A521C1C595}"/>
    <dgm:cxn modelId="{5B027318-65D4-4959-9208-D52BC281BECD}" type="presOf" srcId="{0EA34819-AB63-FD47-AA2A-8DF7C80A33E6}" destId="{19B58260-F587-3C4B-B2C0-B51B9C72A0D4}" srcOrd="1" destOrd="0" presId="urn:microsoft.com/office/officeart/2005/8/layout/process1"/>
    <dgm:cxn modelId="{D9570B39-6309-49FC-A6FB-087968618728}" type="presOf" srcId="{3D2078ED-DCCE-644A-9E2F-201EB85586AB}" destId="{C62C1A73-6D55-E842-9FA4-26749F2D258D}" srcOrd="0" destOrd="0" presId="urn:microsoft.com/office/officeart/2005/8/layout/process1"/>
    <dgm:cxn modelId="{61C9109C-92D6-425A-9078-64DB8DC89F90}" type="presOf" srcId="{050586EC-EA5D-495B-8995-EF2F32BC1664}" destId="{723A90F1-CAE9-4D77-B6E2-70A287B03CC5}" srcOrd="0" destOrd="0" presId="urn:microsoft.com/office/officeart/2005/8/layout/process1"/>
    <dgm:cxn modelId="{ADF2148B-EA70-4D17-97E8-3B6300EEEE37}" type="presOf" srcId="{28D512CC-05BE-E044-8C26-09CD29B2AAB0}" destId="{38E07313-51F5-8142-A6C7-A9F6B3618736}"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2" destOrd="0" parTransId="{1384B49E-3E45-A243-835B-408111074686}" sibTransId="{C361CE96-BF91-914A-8D61-640FB202B874}"/>
    <dgm:cxn modelId="{5BB4488A-9535-4610-B090-DBF9D2E7D025}" type="presOf" srcId="{E04175F1-0C92-8541-854B-2E1312EE0784}" destId="{C81E686A-1377-1243-8C24-AFF6039A8049}" srcOrd="1" destOrd="0" presId="urn:microsoft.com/office/officeart/2005/8/layout/process1"/>
    <dgm:cxn modelId="{85164BA8-C1DA-4B8A-A0B8-16929C30FBBC}" type="presOf" srcId="{099B950B-BABC-4D81-B228-C3A521C1C595}" destId="{12C3701A-5E1F-4B4C-A41A-CAA5CC88AE2D}" srcOrd="0" destOrd="0" presId="urn:microsoft.com/office/officeart/2005/8/layout/process1"/>
    <dgm:cxn modelId="{C14F3B33-2E39-4ECC-9FFF-10681387356B}" type="presOf" srcId="{C361CE96-BF91-914A-8D61-640FB202B874}" destId="{68D9566B-4B99-7246-9501-633B435CA56F}" srcOrd="0" destOrd="0" presId="urn:microsoft.com/office/officeart/2005/8/layout/process1"/>
    <dgm:cxn modelId="{AC08E476-7B66-4E40-9033-61B3FFFBEB1A}" type="presOf" srcId="{099B950B-BABC-4D81-B228-C3A521C1C595}" destId="{1001D2C7-0432-40A7-AC0B-F6ADC132B1F1}" srcOrd="1" destOrd="0" presId="urn:microsoft.com/office/officeart/2005/8/layout/process1"/>
    <dgm:cxn modelId="{88C4274E-8A5E-4E95-8C70-EC3FABAB211A}" type="presOf" srcId="{0EA34819-AB63-FD47-AA2A-8DF7C80A33E6}" destId="{47CDE8AF-ED2F-0D40-AB59-228BFC6ABB4B}" srcOrd="0" destOrd="0" presId="urn:microsoft.com/office/officeart/2005/8/layout/process1"/>
    <dgm:cxn modelId="{DE4355D4-4CCF-465A-A5D2-24EE1934399A}" type="presParOf" srcId="{D761D0DA-2DC1-5644-99BC-4A0182AE53BD}" destId="{38E07313-51F5-8142-A6C7-A9F6B3618736}" srcOrd="0" destOrd="0" presId="urn:microsoft.com/office/officeart/2005/8/layout/process1"/>
    <dgm:cxn modelId="{E0F4C145-D4FF-405C-BD87-A84AFF68075C}" type="presParOf" srcId="{D761D0DA-2DC1-5644-99BC-4A0182AE53BD}" destId="{8615F0E3-1FA6-214B-A5BE-124BF46C7A2D}" srcOrd="1" destOrd="0" presId="urn:microsoft.com/office/officeart/2005/8/layout/process1"/>
    <dgm:cxn modelId="{DE7E5C38-797B-4E03-B498-F7B3432396CF}" type="presParOf" srcId="{8615F0E3-1FA6-214B-A5BE-124BF46C7A2D}" destId="{C81E686A-1377-1243-8C24-AFF6039A8049}" srcOrd="0" destOrd="0" presId="urn:microsoft.com/office/officeart/2005/8/layout/process1"/>
    <dgm:cxn modelId="{8E887910-558E-49BB-A73C-32843C755CD6}" type="presParOf" srcId="{D761D0DA-2DC1-5644-99BC-4A0182AE53BD}" destId="{723A90F1-CAE9-4D77-B6E2-70A287B03CC5}" srcOrd="2" destOrd="0" presId="urn:microsoft.com/office/officeart/2005/8/layout/process1"/>
    <dgm:cxn modelId="{84CE90E2-801F-4827-9847-6007150A3507}" type="presParOf" srcId="{D761D0DA-2DC1-5644-99BC-4A0182AE53BD}" destId="{12C3701A-5E1F-4B4C-A41A-CAA5CC88AE2D}" srcOrd="3" destOrd="0" presId="urn:microsoft.com/office/officeart/2005/8/layout/process1"/>
    <dgm:cxn modelId="{3DADCE67-7DFF-46F3-A8E4-A40CA5339918}" type="presParOf" srcId="{12C3701A-5E1F-4B4C-A41A-CAA5CC88AE2D}" destId="{1001D2C7-0432-40A7-AC0B-F6ADC132B1F1}" srcOrd="0" destOrd="0" presId="urn:microsoft.com/office/officeart/2005/8/layout/process1"/>
    <dgm:cxn modelId="{D4C20DC0-36F9-47A8-AF4F-8FAA48173997}" type="presParOf" srcId="{D761D0DA-2DC1-5644-99BC-4A0182AE53BD}" destId="{F754AB20-C932-C34F-9FB1-9305DF5F73A9}" srcOrd="4" destOrd="0" presId="urn:microsoft.com/office/officeart/2005/8/layout/process1"/>
    <dgm:cxn modelId="{264FF6EE-0A4B-4827-8D41-567EBC77D593}" type="presParOf" srcId="{D761D0DA-2DC1-5644-99BC-4A0182AE53BD}" destId="{68D9566B-4B99-7246-9501-633B435CA56F}" srcOrd="5" destOrd="0" presId="urn:microsoft.com/office/officeart/2005/8/layout/process1"/>
    <dgm:cxn modelId="{3990C053-6220-4798-997B-D313900D7D41}" type="presParOf" srcId="{68D9566B-4B99-7246-9501-633B435CA56F}" destId="{7E9B7F6D-DFCC-3D41-B524-2A7754351B9A}" srcOrd="0" destOrd="0" presId="urn:microsoft.com/office/officeart/2005/8/layout/process1"/>
    <dgm:cxn modelId="{2D0B7A29-D071-4A68-88A1-C467BF25650A}" type="presParOf" srcId="{D761D0DA-2DC1-5644-99BC-4A0182AE53BD}" destId="{92251872-FDE4-AC49-8F14-4382C001D483}" srcOrd="6" destOrd="0" presId="urn:microsoft.com/office/officeart/2005/8/layout/process1"/>
    <dgm:cxn modelId="{A5E225BE-36C1-4176-B644-2365921445BC}" type="presParOf" srcId="{D761D0DA-2DC1-5644-99BC-4A0182AE53BD}" destId="{47CDE8AF-ED2F-0D40-AB59-228BFC6ABB4B}" srcOrd="7" destOrd="0" presId="urn:microsoft.com/office/officeart/2005/8/layout/process1"/>
    <dgm:cxn modelId="{2F8EBB91-40A4-475E-A665-8B039C17B83F}" type="presParOf" srcId="{47CDE8AF-ED2F-0D40-AB59-228BFC6ABB4B}" destId="{19B58260-F587-3C4B-B2C0-B51B9C72A0D4}" srcOrd="0" destOrd="0" presId="urn:microsoft.com/office/officeart/2005/8/layout/process1"/>
    <dgm:cxn modelId="{992DB3CC-4991-4ECC-B948-459D44071F83}"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15228DE0-0B99-284C-B286-E8EA12165A78}">
      <dgm:prSet phldrT="[Text]"/>
      <dgm:spPr>
        <a:solidFill>
          <a:schemeClr val="accent1"/>
        </a:solidFill>
      </dgm:spPr>
      <dgm:t>
        <a:bodyPr/>
        <a:lstStyle/>
        <a:p>
          <a:r>
            <a:rPr lang="en-US" b="1" dirty="0" smtClean="0">
              <a:latin typeface="+mj-lt"/>
            </a:rPr>
            <a:t>Motivation</a:t>
          </a:r>
          <a:endParaRPr lang="en-US" b="1" dirty="0">
            <a:latin typeface="+mj-lt"/>
          </a:endParaRPr>
        </a:p>
      </dgm:t>
    </dgm:pt>
    <dgm:pt modelId="{0544A900-4661-4C4B-8C63-32583671DBEF}" type="sibTrans" cxnId="{9D945660-91BC-834B-A02D-F64AB627A573}">
      <dgm:prSet/>
      <dgm:spPr/>
      <dgm:t>
        <a:bodyPr/>
        <a:lstStyle/>
        <a:p>
          <a:endParaRPr lang="en-US">
            <a:latin typeface="+mj-lt"/>
          </a:endParaRPr>
        </a:p>
      </dgm:t>
    </dgm:pt>
    <dgm:pt modelId="{4B0D142C-8F01-9C4A-880F-1F0074701B1C}" type="parTrans" cxnId="{9D945660-91BC-834B-A02D-F64AB627A573}">
      <dgm:prSet/>
      <dgm:spPr/>
      <dgm:t>
        <a:bodyPr/>
        <a:lstStyle/>
        <a:p>
          <a:endParaRPr lang="en-US">
            <a:latin typeface="+mj-lt"/>
          </a:endParaRPr>
        </a:p>
      </dgm:t>
    </dgm:pt>
    <dgm:pt modelId="{28D512CC-05BE-E044-8C26-09CD29B2AAB0}">
      <dgm:prSet phldrT="[Text]"/>
      <dgm:spPr/>
      <dgm:t>
        <a:bodyPr/>
        <a:lstStyle/>
        <a:p>
          <a:r>
            <a:rPr lang="en-US" dirty="0" smtClean="0">
              <a:latin typeface="+mj-lt"/>
            </a:rPr>
            <a:t>Problem</a:t>
          </a:r>
          <a:endParaRPr lang="en-US" dirty="0">
            <a:latin typeface="+mj-lt"/>
          </a:endParaRPr>
        </a:p>
      </dgm:t>
    </dgm:pt>
    <dgm:pt modelId="{E04175F1-0C92-8541-854B-2E1312EE0784}" type="sibTrans" cxnId="{8F83D439-3A3D-804F-AC18-9EF5EC8C84F8}">
      <dgm:prSet/>
      <dgm:spPr/>
      <dgm:t>
        <a:bodyPr/>
        <a:lstStyle/>
        <a:p>
          <a:endParaRPr lang="en-US">
            <a:latin typeface="+mj-lt"/>
          </a:endParaRPr>
        </a:p>
      </dgm:t>
    </dgm:pt>
    <dgm:pt modelId="{F9C2487A-57F8-2C4E-903F-37455B796056}" type="parTrans" cxnId="{8F83D439-3A3D-804F-AC18-9EF5EC8C84F8}">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99B41EF-EE46-C849-81A0-8A7547B51999}" type="sibTrans" cxnId="{E82865B2-E96A-1246-98B6-8DE6C8C832FD}">
      <dgm:prSet/>
      <dgm:spPr/>
      <dgm:t>
        <a:bodyPr/>
        <a:lstStyle/>
        <a:p>
          <a:endParaRPr lang="en-US">
            <a:latin typeface="+mj-lt"/>
          </a:endParaRPr>
        </a:p>
      </dgm:t>
    </dgm:pt>
    <dgm:pt modelId="{DB201FAB-E5FD-A445-8134-A9B1F1278570}" type="parTrans" cxnId="{E82865B2-E96A-1246-98B6-8DE6C8C832FD}">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EA34819-AB63-FD47-AA2A-8DF7C80A33E6}" type="sibTrans" cxnId="{8BF76F9F-FF1D-A542-B282-75B053F21235}">
      <dgm:prSet/>
      <dgm:spPr/>
      <dgm:t>
        <a:bodyPr/>
        <a:lstStyle/>
        <a:p>
          <a:endParaRPr lang="en-US">
            <a:latin typeface="+mj-lt"/>
          </a:endParaRPr>
        </a:p>
      </dgm:t>
    </dgm:pt>
    <dgm:pt modelId="{0C6AE0A8-E094-6947-B942-B34FEA79DE87}" type="parTrans" cxnId="{8BF76F9F-FF1D-A542-B282-75B053F21235}">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C361CE96-BF91-914A-8D61-640FB202B874}" type="sibTrans" cxnId="{8B94D2EE-8B1C-3C49-8AD2-8928D81AA86E}">
      <dgm:prSet/>
      <dgm:spPr/>
      <dgm:t>
        <a:bodyPr/>
        <a:lstStyle/>
        <a:p>
          <a:endParaRPr lang="en-US">
            <a:latin typeface="+mj-lt"/>
          </a:endParaRPr>
        </a:p>
      </dgm:t>
    </dgm:pt>
    <dgm:pt modelId="{1384B49E-3E45-A243-835B-408111074686}" type="parTrans" cxnId="{8B94D2EE-8B1C-3C49-8AD2-8928D81AA86E}">
      <dgm:prSet/>
      <dgm:spPr/>
      <dgm:t>
        <a:bodyPr/>
        <a:lstStyle/>
        <a:p>
          <a:endParaRPr lang="en-US">
            <a:latin typeface="+mj-lt"/>
          </a:endParaRPr>
        </a:p>
      </dgm:t>
    </dgm:pt>
    <dgm:pt modelId="{D761D0DA-2DC1-5644-99BC-4A0182AE53BD}" type="pres">
      <dgm:prSet presAssocID="{8254B634-E7A0-EC4F-89F3-B3E9463F7939}" presName="Name0" presStyleCnt="0">
        <dgm:presLayoutVars>
          <dgm:dir/>
          <dgm:resizeHandles val="exact"/>
        </dgm:presLayoutVars>
      </dgm:prSet>
      <dgm:spPr/>
    </dgm:pt>
    <dgm:pt modelId="{9FE21E73-64E5-B944-BAC1-F21D0C1580A8}" type="pres">
      <dgm:prSet presAssocID="{15228DE0-0B99-284C-B286-E8EA12165A78}" presName="node" presStyleLbl="node1" presStyleIdx="0" presStyleCnt="5">
        <dgm:presLayoutVars>
          <dgm:bulletEnabled val="1"/>
        </dgm:presLayoutVars>
      </dgm:prSet>
      <dgm:spPr/>
      <dgm:t>
        <a:bodyPr/>
        <a:lstStyle/>
        <a:p>
          <a:endParaRPr lang="en-US"/>
        </a:p>
      </dgm:t>
    </dgm:pt>
    <dgm:pt modelId="{9347874D-D32F-2E4D-952B-B84FCF13786D}" type="pres">
      <dgm:prSet presAssocID="{0544A900-4661-4C4B-8C63-32583671DBEF}" presName="sibTrans" presStyleLbl="sibTrans2D1" presStyleIdx="0" presStyleCnt="4"/>
      <dgm:spPr/>
      <dgm:t>
        <a:bodyPr/>
        <a:lstStyle/>
        <a:p>
          <a:endParaRPr lang="en-US"/>
        </a:p>
      </dgm:t>
    </dgm:pt>
    <dgm:pt modelId="{43BED50A-21A5-464E-B4B0-ACD136B5F42F}" type="pres">
      <dgm:prSet presAssocID="{0544A900-4661-4C4B-8C63-32583671DBEF}" presName="connectorText" presStyleLbl="sibTrans2D1" presStyleIdx="0" presStyleCnt="4"/>
      <dgm:spPr/>
      <dgm:t>
        <a:bodyPr/>
        <a:lstStyle/>
        <a:p>
          <a:endParaRPr lang="en-US"/>
        </a:p>
      </dgm:t>
    </dgm:pt>
    <dgm:pt modelId="{38E07313-51F5-8142-A6C7-A9F6B3618736}" type="pres">
      <dgm:prSet presAssocID="{28D512CC-05BE-E044-8C26-09CD29B2AAB0}" presName="node" presStyleLbl="node1" presStyleIdx="1"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1" presStyleCnt="4"/>
      <dgm:spPr/>
      <dgm:t>
        <a:bodyPr/>
        <a:lstStyle/>
        <a:p>
          <a:endParaRPr lang="en-US"/>
        </a:p>
      </dgm:t>
    </dgm:pt>
    <dgm:pt modelId="{C81E686A-1377-1243-8C24-AFF6039A8049}" type="pres">
      <dgm:prSet presAssocID="{E04175F1-0C92-8541-854B-2E1312EE0784}"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FD173088-CB0C-4AD4-BDC1-0FE0DD5368B2}" type="presOf" srcId="{E04175F1-0C92-8541-854B-2E1312EE0784}" destId="{C81E686A-1377-1243-8C24-AFF6039A8049}" srcOrd="1" destOrd="0" presId="urn:microsoft.com/office/officeart/2005/8/layout/process1"/>
    <dgm:cxn modelId="{8F83D439-3A3D-804F-AC18-9EF5EC8C84F8}" srcId="{8254B634-E7A0-EC4F-89F3-B3E9463F7939}" destId="{28D512CC-05BE-E044-8C26-09CD29B2AAB0}" srcOrd="1" destOrd="0" parTransId="{F9C2487A-57F8-2C4E-903F-37455B796056}" sibTransId="{E04175F1-0C92-8541-854B-2E1312EE0784}"/>
    <dgm:cxn modelId="{7377B1A0-4377-4BD8-962E-DE3F3282FEF3}" type="presOf" srcId="{3D2078ED-DCCE-644A-9E2F-201EB85586AB}" destId="{C62C1A73-6D55-E842-9FA4-26749F2D258D}" srcOrd="0" destOrd="0" presId="urn:microsoft.com/office/officeart/2005/8/layout/process1"/>
    <dgm:cxn modelId="{C4802FD5-EAA6-4FD8-A3EA-C6CA5A28E701}" type="presOf" srcId="{0EA34819-AB63-FD47-AA2A-8DF7C80A33E6}" destId="{47CDE8AF-ED2F-0D40-AB59-228BFC6ABB4B}" srcOrd="0" destOrd="0" presId="urn:microsoft.com/office/officeart/2005/8/layout/process1"/>
    <dgm:cxn modelId="{E14B5708-FE13-4DA4-BABE-8A20F61EE0A7}" type="presOf" srcId="{C361CE96-BF91-914A-8D61-640FB202B874}" destId="{68D9566B-4B99-7246-9501-633B435CA56F}" srcOrd="0" destOrd="0" presId="urn:microsoft.com/office/officeart/2005/8/layout/process1"/>
    <dgm:cxn modelId="{FB3E3E2F-C3C9-497D-8E37-05C50D951C44}" type="presOf" srcId="{0544A900-4661-4C4B-8C63-32583671DBEF}" destId="{9347874D-D32F-2E4D-952B-B84FCF13786D}" srcOrd="0" destOrd="0" presId="urn:microsoft.com/office/officeart/2005/8/layout/process1"/>
    <dgm:cxn modelId="{5C0966BA-3F56-4C2B-A277-33A7DA853272}" type="presOf" srcId="{5054FA11-A990-5A47-B1B4-225D0EF003A8}" destId="{F754AB20-C932-C34F-9FB1-9305DF5F73A9}" srcOrd="0" destOrd="0" presId="urn:microsoft.com/office/officeart/2005/8/layout/process1"/>
    <dgm:cxn modelId="{27B9BD31-98AF-4522-8104-BB71BEAF9157}" type="presOf" srcId="{15228DE0-0B99-284C-B286-E8EA12165A78}" destId="{9FE21E73-64E5-B944-BAC1-F21D0C1580A8}" srcOrd="0" destOrd="0" presId="urn:microsoft.com/office/officeart/2005/8/layout/process1"/>
    <dgm:cxn modelId="{58EAD01E-3D2A-4D56-A516-085C6F0B5CD3}" type="presOf" srcId="{772C0A53-F088-324A-97AA-A574F3B3A0D9}" destId="{92251872-FDE4-AC49-8F14-4382C001D483}" srcOrd="0" destOrd="0" presId="urn:microsoft.com/office/officeart/2005/8/layout/process1"/>
    <dgm:cxn modelId="{35DFF758-FC2A-479C-BBB9-DD7D75507677}" type="presOf" srcId="{0EA34819-AB63-FD47-AA2A-8DF7C80A33E6}" destId="{19B58260-F587-3C4B-B2C0-B51B9C72A0D4}" srcOrd="1" destOrd="0" presId="urn:microsoft.com/office/officeart/2005/8/layout/process1"/>
    <dgm:cxn modelId="{2B093C97-542E-46F3-9630-FF4A68DE2E3B}" type="presOf" srcId="{28D512CC-05BE-E044-8C26-09CD29B2AAB0}" destId="{38E07313-51F5-8142-A6C7-A9F6B3618736}" srcOrd="0" destOrd="0" presId="urn:microsoft.com/office/officeart/2005/8/layout/process1"/>
    <dgm:cxn modelId="{97C94285-AE09-4836-927C-667388A0D899}" type="presOf" srcId="{C361CE96-BF91-914A-8D61-640FB202B874}" destId="{7E9B7F6D-DFCC-3D41-B524-2A7754351B9A}" srcOrd="1"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2" destOrd="0" parTransId="{1384B49E-3E45-A243-835B-408111074686}" sibTransId="{C361CE96-BF91-914A-8D61-640FB202B874}"/>
    <dgm:cxn modelId="{7612C864-EA2D-4ED1-BBFE-5349598C66E1}" type="presOf" srcId="{E04175F1-0C92-8541-854B-2E1312EE0784}" destId="{8615F0E3-1FA6-214B-A5BE-124BF46C7A2D}" srcOrd="0" destOrd="0" presId="urn:microsoft.com/office/officeart/2005/8/layout/process1"/>
    <dgm:cxn modelId="{9D945660-91BC-834B-A02D-F64AB627A573}" srcId="{8254B634-E7A0-EC4F-89F3-B3E9463F7939}" destId="{15228DE0-0B99-284C-B286-E8EA12165A78}" srcOrd="0" destOrd="0" parTransId="{4B0D142C-8F01-9C4A-880F-1F0074701B1C}" sibTransId="{0544A900-4661-4C4B-8C63-32583671DBEF}"/>
    <dgm:cxn modelId="{04BCAB82-CAF2-42DB-9261-9F654AC7C9AE}" type="presOf" srcId="{8254B634-E7A0-EC4F-89F3-B3E9463F7939}" destId="{D761D0DA-2DC1-5644-99BC-4A0182AE53BD}" srcOrd="0" destOrd="0" presId="urn:microsoft.com/office/officeart/2005/8/layout/process1"/>
    <dgm:cxn modelId="{FE0C4FCC-F1A4-47D0-95B4-2966764B19CB}" type="presOf" srcId="{0544A900-4661-4C4B-8C63-32583671DBEF}" destId="{43BED50A-21A5-464E-B4B0-ACD136B5F42F}" srcOrd="1" destOrd="0" presId="urn:microsoft.com/office/officeart/2005/8/layout/process1"/>
    <dgm:cxn modelId="{5B3D7366-80E0-4299-9909-E7FD682A2E4B}" type="presParOf" srcId="{D761D0DA-2DC1-5644-99BC-4A0182AE53BD}" destId="{9FE21E73-64E5-B944-BAC1-F21D0C1580A8}" srcOrd="0" destOrd="0" presId="urn:microsoft.com/office/officeart/2005/8/layout/process1"/>
    <dgm:cxn modelId="{06307D2F-B509-4990-9BC6-9717B88DC058}" type="presParOf" srcId="{D761D0DA-2DC1-5644-99BC-4A0182AE53BD}" destId="{9347874D-D32F-2E4D-952B-B84FCF13786D}" srcOrd="1" destOrd="0" presId="urn:microsoft.com/office/officeart/2005/8/layout/process1"/>
    <dgm:cxn modelId="{34680F71-B625-4745-BD8D-670E731407C4}" type="presParOf" srcId="{9347874D-D32F-2E4D-952B-B84FCF13786D}" destId="{43BED50A-21A5-464E-B4B0-ACD136B5F42F}" srcOrd="0" destOrd="0" presId="urn:microsoft.com/office/officeart/2005/8/layout/process1"/>
    <dgm:cxn modelId="{8A1F045D-C2EB-4AAA-9009-C601E89E6162}" type="presParOf" srcId="{D761D0DA-2DC1-5644-99BC-4A0182AE53BD}" destId="{38E07313-51F5-8142-A6C7-A9F6B3618736}" srcOrd="2" destOrd="0" presId="urn:microsoft.com/office/officeart/2005/8/layout/process1"/>
    <dgm:cxn modelId="{3EB1A872-F624-474E-9F40-441D5EF60B78}" type="presParOf" srcId="{D761D0DA-2DC1-5644-99BC-4A0182AE53BD}" destId="{8615F0E3-1FA6-214B-A5BE-124BF46C7A2D}" srcOrd="3" destOrd="0" presId="urn:microsoft.com/office/officeart/2005/8/layout/process1"/>
    <dgm:cxn modelId="{9225A4C2-F449-4C6E-AA3C-9C718F6B7C58}" type="presParOf" srcId="{8615F0E3-1FA6-214B-A5BE-124BF46C7A2D}" destId="{C81E686A-1377-1243-8C24-AFF6039A8049}" srcOrd="0" destOrd="0" presId="urn:microsoft.com/office/officeart/2005/8/layout/process1"/>
    <dgm:cxn modelId="{4147AF20-B421-4A6F-87EE-21A6D112AC10}" type="presParOf" srcId="{D761D0DA-2DC1-5644-99BC-4A0182AE53BD}" destId="{F754AB20-C932-C34F-9FB1-9305DF5F73A9}" srcOrd="4" destOrd="0" presId="urn:microsoft.com/office/officeart/2005/8/layout/process1"/>
    <dgm:cxn modelId="{B2B5767D-6160-4AC6-8156-0528FA8BFE42}" type="presParOf" srcId="{D761D0DA-2DC1-5644-99BC-4A0182AE53BD}" destId="{68D9566B-4B99-7246-9501-633B435CA56F}" srcOrd="5" destOrd="0" presId="urn:microsoft.com/office/officeart/2005/8/layout/process1"/>
    <dgm:cxn modelId="{A37181A7-BA77-4426-AB59-584E62072943}" type="presParOf" srcId="{68D9566B-4B99-7246-9501-633B435CA56F}" destId="{7E9B7F6D-DFCC-3D41-B524-2A7754351B9A}" srcOrd="0" destOrd="0" presId="urn:microsoft.com/office/officeart/2005/8/layout/process1"/>
    <dgm:cxn modelId="{3865983A-5269-4E45-B29F-17362BFD19D2}" type="presParOf" srcId="{D761D0DA-2DC1-5644-99BC-4A0182AE53BD}" destId="{92251872-FDE4-AC49-8F14-4382C001D483}" srcOrd="6" destOrd="0" presId="urn:microsoft.com/office/officeart/2005/8/layout/process1"/>
    <dgm:cxn modelId="{D65FF461-FFBD-44ED-98FA-8F518E65A5FE}" type="presParOf" srcId="{D761D0DA-2DC1-5644-99BC-4A0182AE53BD}" destId="{47CDE8AF-ED2F-0D40-AB59-228BFC6ABB4B}" srcOrd="7" destOrd="0" presId="urn:microsoft.com/office/officeart/2005/8/layout/process1"/>
    <dgm:cxn modelId="{8D2ED593-E1D7-4C5E-AC63-AFA9750AEDB2}" type="presParOf" srcId="{47CDE8AF-ED2F-0D40-AB59-228BFC6ABB4B}" destId="{19B58260-F587-3C4B-B2C0-B51B9C72A0D4}" srcOrd="0" destOrd="0" presId="urn:microsoft.com/office/officeart/2005/8/layout/process1"/>
    <dgm:cxn modelId="{E8FF5D63-8DF0-4BAE-824E-8E0D6A94C44E}"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54B634-E7A0-EC4F-89F3-B3E9463F7939}" type="doc">
      <dgm:prSet loTypeId="urn:microsoft.com/office/officeart/2005/8/layout/process1" loCatId="process" qsTypeId="urn:microsoft.com/office/officeart/2005/8/quickstyle/simple1" qsCatId="simple" csTypeId="urn:microsoft.com/office/officeart/2005/8/colors/accent5_1" csCatId="accent5" phldr="1"/>
      <dgm:spPr/>
    </dgm:pt>
    <dgm:pt modelId="{15228DE0-0B99-284C-B286-E8EA12165A78}">
      <dgm:prSet phldrT="[Text]"/>
      <dgm:spPr>
        <a:solidFill>
          <a:schemeClr val="accent1"/>
        </a:solidFill>
      </dgm:spPr>
      <dgm:t>
        <a:bodyPr/>
        <a:lstStyle/>
        <a:p>
          <a:r>
            <a:rPr lang="en-US" b="1" dirty="0" smtClean="0">
              <a:latin typeface="+mj-lt"/>
            </a:rPr>
            <a:t>Motivation</a:t>
          </a:r>
          <a:endParaRPr lang="en-US" b="1" dirty="0">
            <a:latin typeface="+mj-lt"/>
          </a:endParaRPr>
        </a:p>
      </dgm:t>
    </dgm:pt>
    <dgm:pt modelId="{0544A900-4661-4C4B-8C63-32583671DBEF}" type="sibTrans" cxnId="{9D945660-91BC-834B-A02D-F64AB627A573}">
      <dgm:prSet/>
      <dgm:spPr/>
      <dgm:t>
        <a:bodyPr/>
        <a:lstStyle/>
        <a:p>
          <a:endParaRPr lang="en-US">
            <a:latin typeface="+mj-lt"/>
          </a:endParaRPr>
        </a:p>
      </dgm:t>
    </dgm:pt>
    <dgm:pt modelId="{4B0D142C-8F01-9C4A-880F-1F0074701B1C}" type="parTrans" cxnId="{9D945660-91BC-834B-A02D-F64AB627A573}">
      <dgm:prSet/>
      <dgm:spPr/>
      <dgm:t>
        <a:bodyPr/>
        <a:lstStyle/>
        <a:p>
          <a:endParaRPr lang="en-US">
            <a:latin typeface="+mj-lt"/>
          </a:endParaRPr>
        </a:p>
      </dgm:t>
    </dgm:pt>
    <dgm:pt modelId="{28D512CC-05BE-E044-8C26-09CD29B2AAB0}">
      <dgm:prSet phldrT="[Text]"/>
      <dgm:spPr/>
      <dgm:t>
        <a:bodyPr/>
        <a:lstStyle/>
        <a:p>
          <a:r>
            <a:rPr lang="en-US" dirty="0" smtClean="0">
              <a:latin typeface="+mj-lt"/>
            </a:rPr>
            <a:t>Problem</a:t>
          </a:r>
          <a:endParaRPr lang="en-US" dirty="0">
            <a:latin typeface="+mj-lt"/>
          </a:endParaRPr>
        </a:p>
      </dgm:t>
    </dgm:pt>
    <dgm:pt modelId="{E04175F1-0C92-8541-854B-2E1312EE0784}" type="sibTrans" cxnId="{8F83D439-3A3D-804F-AC18-9EF5EC8C84F8}">
      <dgm:prSet/>
      <dgm:spPr/>
      <dgm:t>
        <a:bodyPr/>
        <a:lstStyle/>
        <a:p>
          <a:endParaRPr lang="en-US">
            <a:latin typeface="+mj-lt"/>
          </a:endParaRPr>
        </a:p>
      </dgm:t>
    </dgm:pt>
    <dgm:pt modelId="{F9C2487A-57F8-2C4E-903F-37455B796056}" type="parTrans" cxnId="{8F83D439-3A3D-804F-AC18-9EF5EC8C84F8}">
      <dgm:prSet/>
      <dgm:spPr/>
      <dgm:t>
        <a:bodyPr/>
        <a:lstStyle/>
        <a:p>
          <a:endParaRPr lang="en-US">
            <a:latin typeface="+mj-lt"/>
          </a:endParaRPr>
        </a:p>
      </dgm:t>
    </dgm:pt>
    <dgm:pt modelId="{3D2078ED-DCCE-644A-9E2F-201EB85586AB}">
      <dgm:prSet phldrT="[Text]"/>
      <dgm:spPr/>
      <dgm:t>
        <a:bodyPr/>
        <a:lstStyle/>
        <a:p>
          <a:r>
            <a:rPr lang="en-US" dirty="0" smtClean="0">
              <a:latin typeface="+mj-lt"/>
            </a:rPr>
            <a:t>Conclusion</a:t>
          </a:r>
          <a:endParaRPr lang="en-US" dirty="0">
            <a:latin typeface="+mj-lt"/>
          </a:endParaRPr>
        </a:p>
      </dgm:t>
    </dgm:pt>
    <dgm:pt modelId="{D99B41EF-EE46-C849-81A0-8A7547B51999}" type="sibTrans" cxnId="{E82865B2-E96A-1246-98B6-8DE6C8C832FD}">
      <dgm:prSet/>
      <dgm:spPr/>
      <dgm:t>
        <a:bodyPr/>
        <a:lstStyle/>
        <a:p>
          <a:endParaRPr lang="en-US">
            <a:latin typeface="+mj-lt"/>
          </a:endParaRPr>
        </a:p>
      </dgm:t>
    </dgm:pt>
    <dgm:pt modelId="{DB201FAB-E5FD-A445-8134-A9B1F1278570}" type="parTrans" cxnId="{E82865B2-E96A-1246-98B6-8DE6C8C832FD}">
      <dgm:prSet/>
      <dgm:spPr/>
      <dgm:t>
        <a:bodyPr/>
        <a:lstStyle/>
        <a:p>
          <a:endParaRPr lang="en-US">
            <a:latin typeface="+mj-lt"/>
          </a:endParaRPr>
        </a:p>
      </dgm:t>
    </dgm:pt>
    <dgm:pt modelId="{772C0A53-F088-324A-97AA-A574F3B3A0D9}">
      <dgm:prSet phldrT="[Text]"/>
      <dgm:spPr/>
      <dgm:t>
        <a:bodyPr/>
        <a:lstStyle/>
        <a:p>
          <a:r>
            <a:rPr lang="en-US" dirty="0" smtClean="0">
              <a:latin typeface="+mj-lt"/>
            </a:rPr>
            <a:t>Evaluation</a:t>
          </a:r>
          <a:endParaRPr lang="en-US" dirty="0">
            <a:latin typeface="+mj-lt"/>
          </a:endParaRPr>
        </a:p>
      </dgm:t>
    </dgm:pt>
    <dgm:pt modelId="{0EA34819-AB63-FD47-AA2A-8DF7C80A33E6}" type="sibTrans" cxnId="{8BF76F9F-FF1D-A542-B282-75B053F21235}">
      <dgm:prSet/>
      <dgm:spPr/>
      <dgm:t>
        <a:bodyPr/>
        <a:lstStyle/>
        <a:p>
          <a:endParaRPr lang="en-US">
            <a:latin typeface="+mj-lt"/>
          </a:endParaRPr>
        </a:p>
      </dgm:t>
    </dgm:pt>
    <dgm:pt modelId="{0C6AE0A8-E094-6947-B942-B34FEA79DE87}" type="parTrans" cxnId="{8BF76F9F-FF1D-A542-B282-75B053F21235}">
      <dgm:prSet/>
      <dgm:spPr/>
      <dgm:t>
        <a:bodyPr/>
        <a:lstStyle/>
        <a:p>
          <a:endParaRPr lang="en-US">
            <a:latin typeface="+mj-lt"/>
          </a:endParaRPr>
        </a:p>
      </dgm:t>
    </dgm:pt>
    <dgm:pt modelId="{5054FA11-A990-5A47-B1B4-225D0EF003A8}">
      <dgm:prSet phldrT="[Text]"/>
      <dgm:spPr/>
      <dgm:t>
        <a:bodyPr/>
        <a:lstStyle/>
        <a:p>
          <a:r>
            <a:rPr lang="en-US" dirty="0" smtClean="0">
              <a:latin typeface="+mj-lt"/>
            </a:rPr>
            <a:t>Design</a:t>
          </a:r>
          <a:endParaRPr lang="en-US" dirty="0">
            <a:latin typeface="+mj-lt"/>
          </a:endParaRPr>
        </a:p>
      </dgm:t>
    </dgm:pt>
    <dgm:pt modelId="{C361CE96-BF91-914A-8D61-640FB202B874}" type="sibTrans" cxnId="{8B94D2EE-8B1C-3C49-8AD2-8928D81AA86E}">
      <dgm:prSet/>
      <dgm:spPr/>
      <dgm:t>
        <a:bodyPr/>
        <a:lstStyle/>
        <a:p>
          <a:endParaRPr lang="en-US">
            <a:latin typeface="+mj-lt"/>
          </a:endParaRPr>
        </a:p>
      </dgm:t>
    </dgm:pt>
    <dgm:pt modelId="{1384B49E-3E45-A243-835B-408111074686}" type="parTrans" cxnId="{8B94D2EE-8B1C-3C49-8AD2-8928D81AA86E}">
      <dgm:prSet/>
      <dgm:spPr/>
      <dgm:t>
        <a:bodyPr/>
        <a:lstStyle/>
        <a:p>
          <a:endParaRPr lang="en-US">
            <a:latin typeface="+mj-lt"/>
          </a:endParaRPr>
        </a:p>
      </dgm:t>
    </dgm:pt>
    <dgm:pt modelId="{D761D0DA-2DC1-5644-99BC-4A0182AE53BD}" type="pres">
      <dgm:prSet presAssocID="{8254B634-E7A0-EC4F-89F3-B3E9463F7939}" presName="Name0" presStyleCnt="0">
        <dgm:presLayoutVars>
          <dgm:dir/>
          <dgm:resizeHandles val="exact"/>
        </dgm:presLayoutVars>
      </dgm:prSet>
      <dgm:spPr/>
    </dgm:pt>
    <dgm:pt modelId="{9FE21E73-64E5-B944-BAC1-F21D0C1580A8}" type="pres">
      <dgm:prSet presAssocID="{15228DE0-0B99-284C-B286-E8EA12165A78}" presName="node" presStyleLbl="node1" presStyleIdx="0" presStyleCnt="5">
        <dgm:presLayoutVars>
          <dgm:bulletEnabled val="1"/>
        </dgm:presLayoutVars>
      </dgm:prSet>
      <dgm:spPr/>
      <dgm:t>
        <a:bodyPr/>
        <a:lstStyle/>
        <a:p>
          <a:endParaRPr lang="en-US"/>
        </a:p>
      </dgm:t>
    </dgm:pt>
    <dgm:pt modelId="{9347874D-D32F-2E4D-952B-B84FCF13786D}" type="pres">
      <dgm:prSet presAssocID="{0544A900-4661-4C4B-8C63-32583671DBEF}" presName="sibTrans" presStyleLbl="sibTrans2D1" presStyleIdx="0" presStyleCnt="4"/>
      <dgm:spPr/>
      <dgm:t>
        <a:bodyPr/>
        <a:lstStyle/>
        <a:p>
          <a:endParaRPr lang="en-US"/>
        </a:p>
      </dgm:t>
    </dgm:pt>
    <dgm:pt modelId="{43BED50A-21A5-464E-B4B0-ACD136B5F42F}" type="pres">
      <dgm:prSet presAssocID="{0544A900-4661-4C4B-8C63-32583671DBEF}" presName="connectorText" presStyleLbl="sibTrans2D1" presStyleIdx="0" presStyleCnt="4"/>
      <dgm:spPr/>
      <dgm:t>
        <a:bodyPr/>
        <a:lstStyle/>
        <a:p>
          <a:endParaRPr lang="en-US"/>
        </a:p>
      </dgm:t>
    </dgm:pt>
    <dgm:pt modelId="{38E07313-51F5-8142-A6C7-A9F6B3618736}" type="pres">
      <dgm:prSet presAssocID="{28D512CC-05BE-E044-8C26-09CD29B2AAB0}" presName="node" presStyleLbl="node1" presStyleIdx="1" presStyleCnt="5">
        <dgm:presLayoutVars>
          <dgm:bulletEnabled val="1"/>
        </dgm:presLayoutVars>
      </dgm:prSet>
      <dgm:spPr/>
      <dgm:t>
        <a:bodyPr/>
        <a:lstStyle/>
        <a:p>
          <a:endParaRPr lang="en-US"/>
        </a:p>
      </dgm:t>
    </dgm:pt>
    <dgm:pt modelId="{8615F0E3-1FA6-214B-A5BE-124BF46C7A2D}" type="pres">
      <dgm:prSet presAssocID="{E04175F1-0C92-8541-854B-2E1312EE0784}" presName="sibTrans" presStyleLbl="sibTrans2D1" presStyleIdx="1" presStyleCnt="4"/>
      <dgm:spPr/>
      <dgm:t>
        <a:bodyPr/>
        <a:lstStyle/>
        <a:p>
          <a:endParaRPr lang="en-US"/>
        </a:p>
      </dgm:t>
    </dgm:pt>
    <dgm:pt modelId="{C81E686A-1377-1243-8C24-AFF6039A8049}" type="pres">
      <dgm:prSet presAssocID="{E04175F1-0C92-8541-854B-2E1312EE0784}" presName="connectorText" presStyleLbl="sibTrans2D1" presStyleIdx="1" presStyleCnt="4"/>
      <dgm:spPr/>
      <dgm:t>
        <a:bodyPr/>
        <a:lstStyle/>
        <a:p>
          <a:endParaRPr lang="en-US"/>
        </a:p>
      </dgm:t>
    </dgm:pt>
    <dgm:pt modelId="{F754AB20-C932-C34F-9FB1-9305DF5F73A9}" type="pres">
      <dgm:prSet presAssocID="{5054FA11-A990-5A47-B1B4-225D0EF003A8}" presName="node" presStyleLbl="node1" presStyleIdx="2" presStyleCnt="5">
        <dgm:presLayoutVars>
          <dgm:bulletEnabled val="1"/>
        </dgm:presLayoutVars>
      </dgm:prSet>
      <dgm:spPr/>
      <dgm:t>
        <a:bodyPr/>
        <a:lstStyle/>
        <a:p>
          <a:endParaRPr lang="en-US"/>
        </a:p>
      </dgm:t>
    </dgm:pt>
    <dgm:pt modelId="{68D9566B-4B99-7246-9501-633B435CA56F}" type="pres">
      <dgm:prSet presAssocID="{C361CE96-BF91-914A-8D61-640FB202B874}" presName="sibTrans" presStyleLbl="sibTrans2D1" presStyleIdx="2" presStyleCnt="4"/>
      <dgm:spPr/>
      <dgm:t>
        <a:bodyPr/>
        <a:lstStyle/>
        <a:p>
          <a:endParaRPr lang="en-US"/>
        </a:p>
      </dgm:t>
    </dgm:pt>
    <dgm:pt modelId="{7E9B7F6D-DFCC-3D41-B524-2A7754351B9A}" type="pres">
      <dgm:prSet presAssocID="{C361CE96-BF91-914A-8D61-640FB202B874}" presName="connectorText" presStyleLbl="sibTrans2D1" presStyleIdx="2" presStyleCnt="4"/>
      <dgm:spPr/>
      <dgm:t>
        <a:bodyPr/>
        <a:lstStyle/>
        <a:p>
          <a:endParaRPr lang="en-US"/>
        </a:p>
      </dgm:t>
    </dgm:pt>
    <dgm:pt modelId="{92251872-FDE4-AC49-8F14-4382C001D483}" type="pres">
      <dgm:prSet presAssocID="{772C0A53-F088-324A-97AA-A574F3B3A0D9}" presName="node" presStyleLbl="node1" presStyleIdx="3" presStyleCnt="5">
        <dgm:presLayoutVars>
          <dgm:bulletEnabled val="1"/>
        </dgm:presLayoutVars>
      </dgm:prSet>
      <dgm:spPr/>
      <dgm:t>
        <a:bodyPr/>
        <a:lstStyle/>
        <a:p>
          <a:endParaRPr lang="en-US"/>
        </a:p>
      </dgm:t>
    </dgm:pt>
    <dgm:pt modelId="{47CDE8AF-ED2F-0D40-AB59-228BFC6ABB4B}" type="pres">
      <dgm:prSet presAssocID="{0EA34819-AB63-FD47-AA2A-8DF7C80A33E6}" presName="sibTrans" presStyleLbl="sibTrans2D1" presStyleIdx="3" presStyleCnt="4"/>
      <dgm:spPr/>
      <dgm:t>
        <a:bodyPr/>
        <a:lstStyle/>
        <a:p>
          <a:endParaRPr lang="en-US"/>
        </a:p>
      </dgm:t>
    </dgm:pt>
    <dgm:pt modelId="{19B58260-F587-3C4B-B2C0-B51B9C72A0D4}" type="pres">
      <dgm:prSet presAssocID="{0EA34819-AB63-FD47-AA2A-8DF7C80A33E6}" presName="connectorText" presStyleLbl="sibTrans2D1" presStyleIdx="3" presStyleCnt="4"/>
      <dgm:spPr/>
      <dgm:t>
        <a:bodyPr/>
        <a:lstStyle/>
        <a:p>
          <a:endParaRPr lang="en-US"/>
        </a:p>
      </dgm:t>
    </dgm:pt>
    <dgm:pt modelId="{C62C1A73-6D55-E842-9FA4-26749F2D258D}" type="pres">
      <dgm:prSet presAssocID="{3D2078ED-DCCE-644A-9E2F-201EB85586AB}" presName="node" presStyleLbl="node1" presStyleIdx="4" presStyleCnt="5">
        <dgm:presLayoutVars>
          <dgm:bulletEnabled val="1"/>
        </dgm:presLayoutVars>
      </dgm:prSet>
      <dgm:spPr/>
      <dgm:t>
        <a:bodyPr/>
        <a:lstStyle/>
        <a:p>
          <a:endParaRPr lang="en-US"/>
        </a:p>
      </dgm:t>
    </dgm:pt>
  </dgm:ptLst>
  <dgm:cxnLst>
    <dgm:cxn modelId="{E82865B2-E96A-1246-98B6-8DE6C8C832FD}" srcId="{8254B634-E7A0-EC4F-89F3-B3E9463F7939}" destId="{3D2078ED-DCCE-644A-9E2F-201EB85586AB}" srcOrd="4" destOrd="0" parTransId="{DB201FAB-E5FD-A445-8134-A9B1F1278570}" sibTransId="{D99B41EF-EE46-C849-81A0-8A7547B51999}"/>
    <dgm:cxn modelId="{0697440B-9D4E-4FAF-8B70-9E24DCF43FE3}" type="presOf" srcId="{0EA34819-AB63-FD47-AA2A-8DF7C80A33E6}" destId="{19B58260-F587-3C4B-B2C0-B51B9C72A0D4}" srcOrd="1" destOrd="0" presId="urn:microsoft.com/office/officeart/2005/8/layout/process1"/>
    <dgm:cxn modelId="{8F83D439-3A3D-804F-AC18-9EF5EC8C84F8}" srcId="{8254B634-E7A0-EC4F-89F3-B3E9463F7939}" destId="{28D512CC-05BE-E044-8C26-09CD29B2AAB0}" srcOrd="1" destOrd="0" parTransId="{F9C2487A-57F8-2C4E-903F-37455B796056}" sibTransId="{E04175F1-0C92-8541-854B-2E1312EE0784}"/>
    <dgm:cxn modelId="{49FBA021-C245-4164-BF59-B45D07F90CEF}" type="presOf" srcId="{E04175F1-0C92-8541-854B-2E1312EE0784}" destId="{8615F0E3-1FA6-214B-A5BE-124BF46C7A2D}" srcOrd="0" destOrd="0" presId="urn:microsoft.com/office/officeart/2005/8/layout/process1"/>
    <dgm:cxn modelId="{9368027B-64FA-4E66-9529-DEB0B9E0F9EB}" type="presOf" srcId="{15228DE0-0B99-284C-B286-E8EA12165A78}" destId="{9FE21E73-64E5-B944-BAC1-F21D0C1580A8}" srcOrd="0" destOrd="0" presId="urn:microsoft.com/office/officeart/2005/8/layout/process1"/>
    <dgm:cxn modelId="{0619A9CC-8A5D-48C8-968B-B6AEA1829611}" type="presOf" srcId="{28D512CC-05BE-E044-8C26-09CD29B2AAB0}" destId="{38E07313-51F5-8142-A6C7-A9F6B3618736}" srcOrd="0" destOrd="0" presId="urn:microsoft.com/office/officeart/2005/8/layout/process1"/>
    <dgm:cxn modelId="{D2B20B5C-B5FD-432F-A0BE-DE68493751F9}" type="presOf" srcId="{3D2078ED-DCCE-644A-9E2F-201EB85586AB}" destId="{C62C1A73-6D55-E842-9FA4-26749F2D258D}" srcOrd="0" destOrd="0" presId="urn:microsoft.com/office/officeart/2005/8/layout/process1"/>
    <dgm:cxn modelId="{2895C2CD-F250-42E6-839D-976476D23B4A}" type="presOf" srcId="{0544A900-4661-4C4B-8C63-32583671DBEF}" destId="{9347874D-D32F-2E4D-952B-B84FCF13786D}" srcOrd="0" destOrd="0" presId="urn:microsoft.com/office/officeart/2005/8/layout/process1"/>
    <dgm:cxn modelId="{A05FBA50-3195-41C1-BA20-A1C93AAF6326}" type="presOf" srcId="{C361CE96-BF91-914A-8D61-640FB202B874}" destId="{7E9B7F6D-DFCC-3D41-B524-2A7754351B9A}" srcOrd="1" destOrd="0" presId="urn:microsoft.com/office/officeart/2005/8/layout/process1"/>
    <dgm:cxn modelId="{0CE2C700-957B-42C9-8EA7-8E9A4B649AD3}" type="presOf" srcId="{E04175F1-0C92-8541-854B-2E1312EE0784}" destId="{C81E686A-1377-1243-8C24-AFF6039A8049}" srcOrd="1" destOrd="0" presId="urn:microsoft.com/office/officeart/2005/8/layout/process1"/>
    <dgm:cxn modelId="{46182503-A2A9-4F9F-A27C-B14494FA40EA}" type="presOf" srcId="{C361CE96-BF91-914A-8D61-640FB202B874}" destId="{68D9566B-4B99-7246-9501-633B435CA56F}" srcOrd="0" destOrd="0" presId="urn:microsoft.com/office/officeart/2005/8/layout/process1"/>
    <dgm:cxn modelId="{C5F1E0B6-80C6-4AC3-800B-E2A182646AF6}" type="presOf" srcId="{5054FA11-A990-5A47-B1B4-225D0EF003A8}" destId="{F754AB20-C932-C34F-9FB1-9305DF5F73A9}" srcOrd="0" destOrd="0" presId="urn:microsoft.com/office/officeart/2005/8/layout/process1"/>
    <dgm:cxn modelId="{1E3E782A-95C6-41FD-8926-AD2B8AAD5A5A}" type="presOf" srcId="{772C0A53-F088-324A-97AA-A574F3B3A0D9}" destId="{92251872-FDE4-AC49-8F14-4382C001D483}" srcOrd="0" destOrd="0" presId="urn:microsoft.com/office/officeart/2005/8/layout/process1"/>
    <dgm:cxn modelId="{8BF76F9F-FF1D-A542-B282-75B053F21235}" srcId="{8254B634-E7A0-EC4F-89F3-B3E9463F7939}" destId="{772C0A53-F088-324A-97AA-A574F3B3A0D9}" srcOrd="3" destOrd="0" parTransId="{0C6AE0A8-E094-6947-B942-B34FEA79DE87}" sibTransId="{0EA34819-AB63-FD47-AA2A-8DF7C80A33E6}"/>
    <dgm:cxn modelId="{8B94D2EE-8B1C-3C49-8AD2-8928D81AA86E}" srcId="{8254B634-E7A0-EC4F-89F3-B3E9463F7939}" destId="{5054FA11-A990-5A47-B1B4-225D0EF003A8}" srcOrd="2" destOrd="0" parTransId="{1384B49E-3E45-A243-835B-408111074686}" sibTransId="{C361CE96-BF91-914A-8D61-640FB202B874}"/>
    <dgm:cxn modelId="{C9D4D791-AD9F-4F59-A01B-334800D5BA01}" type="presOf" srcId="{0EA34819-AB63-FD47-AA2A-8DF7C80A33E6}" destId="{47CDE8AF-ED2F-0D40-AB59-228BFC6ABB4B}" srcOrd="0" destOrd="0" presId="urn:microsoft.com/office/officeart/2005/8/layout/process1"/>
    <dgm:cxn modelId="{14777A2F-578C-400E-BD48-E617FB9DD97C}" type="presOf" srcId="{8254B634-E7A0-EC4F-89F3-B3E9463F7939}" destId="{D761D0DA-2DC1-5644-99BC-4A0182AE53BD}" srcOrd="0" destOrd="0" presId="urn:microsoft.com/office/officeart/2005/8/layout/process1"/>
    <dgm:cxn modelId="{9D945660-91BC-834B-A02D-F64AB627A573}" srcId="{8254B634-E7A0-EC4F-89F3-B3E9463F7939}" destId="{15228DE0-0B99-284C-B286-E8EA12165A78}" srcOrd="0" destOrd="0" parTransId="{4B0D142C-8F01-9C4A-880F-1F0074701B1C}" sibTransId="{0544A900-4661-4C4B-8C63-32583671DBEF}"/>
    <dgm:cxn modelId="{44F5DC80-4440-4CCA-95B9-2F386818C3D7}" type="presOf" srcId="{0544A900-4661-4C4B-8C63-32583671DBEF}" destId="{43BED50A-21A5-464E-B4B0-ACD136B5F42F}" srcOrd="1" destOrd="0" presId="urn:microsoft.com/office/officeart/2005/8/layout/process1"/>
    <dgm:cxn modelId="{AB2D8566-41D0-4C4B-8427-8673C6CCE0CA}" type="presParOf" srcId="{D761D0DA-2DC1-5644-99BC-4A0182AE53BD}" destId="{9FE21E73-64E5-B944-BAC1-F21D0C1580A8}" srcOrd="0" destOrd="0" presId="urn:microsoft.com/office/officeart/2005/8/layout/process1"/>
    <dgm:cxn modelId="{2D90E7F6-5D4D-4563-BACF-7A82BB747268}" type="presParOf" srcId="{D761D0DA-2DC1-5644-99BC-4A0182AE53BD}" destId="{9347874D-D32F-2E4D-952B-B84FCF13786D}" srcOrd="1" destOrd="0" presId="urn:microsoft.com/office/officeart/2005/8/layout/process1"/>
    <dgm:cxn modelId="{0F9CA868-FA27-41CD-98A0-EACC5C9C0E90}" type="presParOf" srcId="{9347874D-D32F-2E4D-952B-B84FCF13786D}" destId="{43BED50A-21A5-464E-B4B0-ACD136B5F42F}" srcOrd="0" destOrd="0" presId="urn:microsoft.com/office/officeart/2005/8/layout/process1"/>
    <dgm:cxn modelId="{765A2589-8488-4838-BE39-F87B785C7664}" type="presParOf" srcId="{D761D0DA-2DC1-5644-99BC-4A0182AE53BD}" destId="{38E07313-51F5-8142-A6C7-A9F6B3618736}" srcOrd="2" destOrd="0" presId="urn:microsoft.com/office/officeart/2005/8/layout/process1"/>
    <dgm:cxn modelId="{DE9DBDD8-E7A8-4DC0-B669-69CFC5DF3193}" type="presParOf" srcId="{D761D0DA-2DC1-5644-99BC-4A0182AE53BD}" destId="{8615F0E3-1FA6-214B-A5BE-124BF46C7A2D}" srcOrd="3" destOrd="0" presId="urn:microsoft.com/office/officeart/2005/8/layout/process1"/>
    <dgm:cxn modelId="{7834265F-E99A-4ED3-8E67-A64E63961598}" type="presParOf" srcId="{8615F0E3-1FA6-214B-A5BE-124BF46C7A2D}" destId="{C81E686A-1377-1243-8C24-AFF6039A8049}" srcOrd="0" destOrd="0" presId="urn:microsoft.com/office/officeart/2005/8/layout/process1"/>
    <dgm:cxn modelId="{AEC3B3D5-7AD3-468F-9A47-4DA10A471DEE}" type="presParOf" srcId="{D761D0DA-2DC1-5644-99BC-4A0182AE53BD}" destId="{F754AB20-C932-C34F-9FB1-9305DF5F73A9}" srcOrd="4" destOrd="0" presId="urn:microsoft.com/office/officeart/2005/8/layout/process1"/>
    <dgm:cxn modelId="{494AEC93-C81F-43D7-8AA2-3485799396BA}" type="presParOf" srcId="{D761D0DA-2DC1-5644-99BC-4A0182AE53BD}" destId="{68D9566B-4B99-7246-9501-633B435CA56F}" srcOrd="5" destOrd="0" presId="urn:microsoft.com/office/officeart/2005/8/layout/process1"/>
    <dgm:cxn modelId="{3C5085E0-1241-4750-A7A9-CB12241DCE4E}" type="presParOf" srcId="{68D9566B-4B99-7246-9501-633B435CA56F}" destId="{7E9B7F6D-DFCC-3D41-B524-2A7754351B9A}" srcOrd="0" destOrd="0" presId="urn:microsoft.com/office/officeart/2005/8/layout/process1"/>
    <dgm:cxn modelId="{D63E55AD-AF82-4169-A5BF-522F4FF31AB9}" type="presParOf" srcId="{D761D0DA-2DC1-5644-99BC-4A0182AE53BD}" destId="{92251872-FDE4-AC49-8F14-4382C001D483}" srcOrd="6" destOrd="0" presId="urn:microsoft.com/office/officeart/2005/8/layout/process1"/>
    <dgm:cxn modelId="{CFC41253-C33C-4DE3-A540-0DF20E7D6C0A}" type="presParOf" srcId="{D761D0DA-2DC1-5644-99BC-4A0182AE53BD}" destId="{47CDE8AF-ED2F-0D40-AB59-228BFC6ABB4B}" srcOrd="7" destOrd="0" presId="urn:microsoft.com/office/officeart/2005/8/layout/process1"/>
    <dgm:cxn modelId="{D930FE16-FC55-4B1C-80A4-E1CC3674361D}" type="presParOf" srcId="{47CDE8AF-ED2F-0D40-AB59-228BFC6ABB4B}" destId="{19B58260-F587-3C4B-B2C0-B51B9C72A0D4}" srcOrd="0" destOrd="0" presId="urn:microsoft.com/office/officeart/2005/8/layout/process1"/>
    <dgm:cxn modelId="{7C14AAFD-738A-48BE-9B8D-4F2E29B84E63}" type="presParOf" srcId="{D761D0DA-2DC1-5644-99BC-4A0182AE53BD}" destId="{C62C1A73-6D55-E842-9FA4-26749F2D258D}" srcOrd="8"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07313-51F5-8142-A6C7-A9F6B3618736}">
      <dsp:nvSpPr>
        <dsp:cNvPr id="0" name=""/>
        <dsp:cNvSpPr/>
      </dsp:nvSpPr>
      <dsp:spPr>
        <a:xfrm>
          <a:off x="4464" y="0"/>
          <a:ext cx="1384101" cy="457200"/>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j-lt"/>
            </a:rPr>
            <a:t>Motivation</a:t>
          </a:r>
          <a:endParaRPr lang="en-US" sz="2000" kern="1200" dirty="0">
            <a:latin typeface="+mj-lt"/>
          </a:endParaRPr>
        </a:p>
      </dsp:txBody>
      <dsp:txXfrm>
        <a:off x="17855" y="13391"/>
        <a:ext cx="1357319" cy="430418"/>
      </dsp:txXfrm>
    </dsp:sp>
    <dsp:sp modelId="{8615F0E3-1FA6-214B-A5BE-124BF46C7A2D}">
      <dsp:nvSpPr>
        <dsp:cNvPr id="0" name=""/>
        <dsp:cNvSpPr/>
      </dsp:nvSpPr>
      <dsp:spPr>
        <a:xfrm>
          <a:off x="1526976" y="56971"/>
          <a:ext cx="293429" cy="34325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latin typeface="+mj-lt"/>
          </a:endParaRPr>
        </a:p>
      </dsp:txBody>
      <dsp:txXfrm>
        <a:off x="1526976" y="125622"/>
        <a:ext cx="205400" cy="205955"/>
      </dsp:txXfrm>
    </dsp:sp>
    <dsp:sp modelId="{F754AB20-C932-C34F-9FB1-9305DF5F73A9}">
      <dsp:nvSpPr>
        <dsp:cNvPr id="0" name=""/>
        <dsp:cNvSpPr/>
      </dsp:nvSpPr>
      <dsp:spPr>
        <a:xfrm>
          <a:off x="1942207" y="0"/>
          <a:ext cx="1384101" cy="457200"/>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j-lt"/>
            </a:rPr>
            <a:t>Problem</a:t>
          </a:r>
          <a:endParaRPr lang="en-US" sz="2000" kern="1200" dirty="0">
            <a:latin typeface="+mj-lt"/>
          </a:endParaRPr>
        </a:p>
      </dsp:txBody>
      <dsp:txXfrm>
        <a:off x="1955598" y="13391"/>
        <a:ext cx="1357319" cy="430418"/>
      </dsp:txXfrm>
    </dsp:sp>
    <dsp:sp modelId="{68D9566B-4B99-7246-9501-633B435CA56F}">
      <dsp:nvSpPr>
        <dsp:cNvPr id="0" name=""/>
        <dsp:cNvSpPr/>
      </dsp:nvSpPr>
      <dsp:spPr>
        <a:xfrm>
          <a:off x="3464718" y="56971"/>
          <a:ext cx="293429" cy="34325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latin typeface="+mj-lt"/>
          </a:endParaRPr>
        </a:p>
      </dsp:txBody>
      <dsp:txXfrm>
        <a:off x="3464718" y="125622"/>
        <a:ext cx="205400" cy="205955"/>
      </dsp:txXfrm>
    </dsp:sp>
    <dsp:sp modelId="{92251872-FDE4-AC49-8F14-4382C001D483}">
      <dsp:nvSpPr>
        <dsp:cNvPr id="0" name=""/>
        <dsp:cNvSpPr/>
      </dsp:nvSpPr>
      <dsp:spPr>
        <a:xfrm>
          <a:off x="3879949" y="0"/>
          <a:ext cx="1384101" cy="457200"/>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j-lt"/>
            </a:rPr>
            <a:t>Design</a:t>
          </a:r>
          <a:endParaRPr lang="en-US" sz="2000" kern="1200" dirty="0">
            <a:latin typeface="+mj-lt"/>
          </a:endParaRPr>
        </a:p>
      </dsp:txBody>
      <dsp:txXfrm>
        <a:off x="3893340" y="13391"/>
        <a:ext cx="1357319" cy="430418"/>
      </dsp:txXfrm>
    </dsp:sp>
    <dsp:sp modelId="{47CDE8AF-ED2F-0D40-AB59-228BFC6ABB4B}">
      <dsp:nvSpPr>
        <dsp:cNvPr id="0" name=""/>
        <dsp:cNvSpPr/>
      </dsp:nvSpPr>
      <dsp:spPr>
        <a:xfrm>
          <a:off x="5402460" y="56971"/>
          <a:ext cx="293429" cy="34325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latin typeface="+mj-lt"/>
          </a:endParaRPr>
        </a:p>
      </dsp:txBody>
      <dsp:txXfrm>
        <a:off x="5402460" y="125622"/>
        <a:ext cx="205400" cy="205955"/>
      </dsp:txXfrm>
    </dsp:sp>
    <dsp:sp modelId="{35FB0068-C774-4639-A5C3-4C9D5771BA6D}">
      <dsp:nvSpPr>
        <dsp:cNvPr id="0" name=""/>
        <dsp:cNvSpPr/>
      </dsp:nvSpPr>
      <dsp:spPr>
        <a:xfrm>
          <a:off x="5817691" y="0"/>
          <a:ext cx="1384101" cy="457200"/>
        </a:xfrm>
        <a:prstGeom prst="roundRect">
          <a:avLst>
            <a:gd name="adj" fmla="val 10000"/>
          </a:avLst>
        </a:prstGeom>
        <a:solidFill>
          <a:schemeClr val="accent1"/>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j-lt"/>
            </a:rPr>
            <a:t>Evaluation</a:t>
          </a:r>
          <a:endParaRPr lang="en-US" sz="2000" b="1" kern="1200" dirty="0">
            <a:latin typeface="+mj-lt"/>
          </a:endParaRPr>
        </a:p>
      </dsp:txBody>
      <dsp:txXfrm>
        <a:off x="5831082" y="13391"/>
        <a:ext cx="1357319" cy="430418"/>
      </dsp:txXfrm>
    </dsp:sp>
    <dsp:sp modelId="{64C4243C-EF26-4C3F-94B1-4898844274FB}">
      <dsp:nvSpPr>
        <dsp:cNvPr id="0" name=""/>
        <dsp:cNvSpPr/>
      </dsp:nvSpPr>
      <dsp:spPr>
        <a:xfrm>
          <a:off x="7340203" y="56971"/>
          <a:ext cx="293429" cy="34325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7340203" y="125622"/>
        <a:ext cx="205400" cy="205955"/>
      </dsp:txXfrm>
    </dsp:sp>
    <dsp:sp modelId="{C62C1A73-6D55-E842-9FA4-26749F2D258D}">
      <dsp:nvSpPr>
        <dsp:cNvPr id="0" name=""/>
        <dsp:cNvSpPr/>
      </dsp:nvSpPr>
      <dsp:spPr>
        <a:xfrm>
          <a:off x="7755433" y="0"/>
          <a:ext cx="1384101" cy="457200"/>
        </a:xfrm>
        <a:prstGeom prst="roundRect">
          <a:avLst>
            <a:gd name="adj" fmla="val 10000"/>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j-lt"/>
            </a:rPr>
            <a:t>Conclusion</a:t>
          </a:r>
          <a:endParaRPr lang="en-US" sz="2000" kern="1200" dirty="0">
            <a:latin typeface="+mj-lt"/>
          </a:endParaRPr>
        </a:p>
      </dsp:txBody>
      <dsp:txXfrm>
        <a:off x="7768824" y="13391"/>
        <a:ext cx="1357319" cy="43041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E9949FB-8E3D-4797-B4A1-9E6696F2C559}" type="datetimeFigureOut">
              <a:rPr lang="en-US" smtClean="0"/>
              <a:pPr/>
              <a:t>11/3/2015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C35D83-4EF2-42ED-9E04-F339CEC4DAC4}" type="slidenum">
              <a:rPr lang="en-US" smtClean="0"/>
              <a:pPr/>
              <a:t>‹#›</a:t>
            </a:fld>
            <a:endParaRPr lang="en-US"/>
          </a:p>
        </p:txBody>
      </p:sp>
    </p:spTree>
    <p:extLst>
      <p:ext uri="{BB962C8B-B14F-4D97-AF65-F5344CB8AC3E}">
        <p14:creationId xmlns:p14="http://schemas.microsoft.com/office/powerpoint/2010/main" val="192300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1D693CF-2D95-4694-A3F5-AC9E49DB40B0}" type="datetimeFigureOut">
              <a:rPr lang="en-US" smtClean="0"/>
              <a:pPr/>
              <a:t>11/3/2015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CC1FD58-46F6-478B-A355-B7D5C482B5BC}" type="slidenum">
              <a:rPr lang="en-US" smtClean="0"/>
              <a:pPr/>
              <a:t>‹#›</a:t>
            </a:fld>
            <a:endParaRPr lang="en-US"/>
          </a:p>
        </p:txBody>
      </p:sp>
    </p:spTree>
    <p:extLst>
      <p:ext uri="{BB962C8B-B14F-4D97-AF65-F5344CB8AC3E}">
        <p14:creationId xmlns:p14="http://schemas.microsoft.com/office/powerpoint/2010/main" val="2424216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Thanks for session chair’s great introduction, This talk is the last barrier to today’s lunch. Hope you bear my talk. </a:t>
            </a:r>
          </a:p>
          <a:p>
            <a:r>
              <a:rPr lang="en-US" dirty="0" smtClean="0"/>
              <a:t>/</a:t>
            </a:r>
            <a:r>
              <a:rPr lang="en-US" smtClean="0"/>
              <a:t>/Hello</a:t>
            </a:r>
            <a:r>
              <a:rPr lang="en-US" dirty="0" smtClean="0"/>
              <a:t>,</a:t>
            </a:r>
            <a:r>
              <a:rPr lang="en-US" baseline="0" dirty="0" smtClean="0"/>
              <a:t> everyone</a:t>
            </a:r>
            <a:r>
              <a:rPr lang="en-US" baseline="0" smtClean="0"/>
              <a:t>, </a:t>
            </a:r>
          </a:p>
          <a:p>
            <a:r>
              <a:rPr lang="en-US" baseline="0" dirty="0" smtClean="0"/>
              <a:t>my name is Yurong Jiang, from university of southern </a:t>
            </a:r>
            <a:r>
              <a:rPr lang="en-US" baseline="0" dirty="0" err="1" smtClean="0"/>
              <a:t>california</a:t>
            </a:r>
            <a:r>
              <a:rPr lang="en-US" baseline="0" dirty="0" smtClean="0"/>
              <a:t>. </a:t>
            </a:r>
          </a:p>
          <a:p>
            <a:r>
              <a:rPr lang="en-US" dirty="0"/>
              <a:t>Today I’m going to talk about how we take advantage of car sensors and crowd-sourcing to improve the automobile positioning. </a:t>
            </a:r>
          </a:p>
          <a:p>
            <a:endParaRPr lang="en-US" dirty="0"/>
          </a:p>
          <a:p>
            <a:r>
              <a:rPr lang="en-US" dirty="0"/>
              <a:t>This is a collaboration with GM research and Rutgers university</a:t>
            </a:r>
            <a:r>
              <a:rPr lang="en-US" dirty="0" smtClean="0"/>
              <a:t>.</a:t>
            </a:r>
          </a:p>
        </p:txBody>
      </p:sp>
      <p:sp>
        <p:nvSpPr>
          <p:cNvPr id="4" name="Slide Number Placeholder 3"/>
          <p:cNvSpPr>
            <a:spLocks noGrp="1"/>
          </p:cNvSpPr>
          <p:nvPr>
            <p:ph type="sldNum" sz="quarter" idx="10"/>
          </p:nvPr>
        </p:nvSpPr>
        <p:spPr/>
        <p:txBody>
          <a:bodyPr/>
          <a:lstStyle/>
          <a:p>
            <a:fld id="{9CC1FD58-46F6-478B-A355-B7D5C482B5BC}" type="slidenum">
              <a:rPr lang="en-US" smtClean="0"/>
              <a:pPr/>
              <a:t>1</a:t>
            </a:fld>
            <a:endParaRPr lang="en-US"/>
          </a:p>
        </p:txBody>
      </p:sp>
    </p:spTree>
    <p:extLst>
      <p:ext uri="{BB962C8B-B14F-4D97-AF65-F5344CB8AC3E}">
        <p14:creationId xmlns:p14="http://schemas.microsoft.com/office/powerpoint/2010/main" val="2832098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400" dirty="0"/>
              <a:t>Here is </a:t>
            </a:r>
            <a:r>
              <a:rPr lang="en-US" sz="1400" dirty="0" err="1"/>
              <a:t>carloc</a:t>
            </a:r>
            <a:r>
              <a:rPr lang="en-US" sz="1400" dirty="0"/>
              <a:t> system overview. At high level, CARLOC models the vehicle’s current position </a:t>
            </a:r>
            <a:r>
              <a:rPr lang="en-US" sz="1400" i="1" dirty="0"/>
              <a:t>probabilistically. The key idea is to </a:t>
            </a:r>
            <a:r>
              <a:rPr lang="en-US" sz="1400" dirty="0"/>
              <a:t>Refine the position with several ideas from different source</a:t>
            </a:r>
            <a:r>
              <a:rPr lang="en-US" sz="1400" i="1" dirty="0"/>
              <a:t>. </a:t>
            </a:r>
            <a:endParaRPr lang="en-US" sz="1400" dirty="0"/>
          </a:p>
          <a:p>
            <a:r>
              <a:rPr lang="en-US" sz="1400" dirty="0"/>
              <a:t>1.One way that CARLOC reduces error is improving </a:t>
            </a:r>
            <a:r>
              <a:rPr lang="en-US" sz="1400" i="1" dirty="0"/>
              <a:t>dead reckoning with built-in</a:t>
            </a:r>
            <a:r>
              <a:rPr lang="en-US" sz="1400" dirty="0"/>
              <a:t> vehicle sensors. We’re able to obtain more accurate traveled distance and heading changes.</a:t>
            </a:r>
          </a:p>
          <a:p>
            <a:r>
              <a:rPr lang="en-US" sz="1400" dirty="0"/>
              <a:t>2. A second way to improve is to periodically obtain GPS readings. These readings are associated with estimates of error, which can be used to tighten the car’s position estimates. </a:t>
            </a:r>
          </a:p>
          <a:p>
            <a:r>
              <a:rPr lang="en-US" sz="1400" dirty="0"/>
              <a:t>3. To overcome GPS errors, one can </a:t>
            </a:r>
            <a:r>
              <a:rPr lang="en-US" sz="1400" i="1" dirty="0"/>
              <a:t>spatially refine </a:t>
            </a:r>
            <a:r>
              <a:rPr lang="en-US" sz="1400" dirty="0"/>
              <a:t>the position estimates using digital maps. Intuitively, a car is unlikely</a:t>
            </a:r>
          </a:p>
          <a:p>
            <a:r>
              <a:rPr lang="en-US" sz="1400" dirty="0"/>
              <a:t>to be off a roadway while driving.</a:t>
            </a:r>
          </a:p>
          <a:p>
            <a:r>
              <a:rPr lang="en-US" sz="1400" dirty="0"/>
              <a:t>4. The last component of CARLOC is based on the observation that </a:t>
            </a:r>
            <a:r>
              <a:rPr lang="en-US" sz="1400" i="1" dirty="0"/>
              <a:t>roadway </a:t>
            </a:r>
            <a:r>
              <a:rPr lang="en-US" sz="1600" i="1" dirty="0"/>
              <a:t>landmarks</a:t>
            </a:r>
            <a:r>
              <a:rPr lang="en-US" sz="1400" i="1" dirty="0"/>
              <a:t> are </a:t>
            </a:r>
            <a:r>
              <a:rPr lang="en-US" sz="1400" dirty="0"/>
              <a:t>consistently marked in the environment which can be exploited to refine the car’s position estimate.</a:t>
            </a:r>
          </a:p>
        </p:txBody>
      </p:sp>
      <p:sp>
        <p:nvSpPr>
          <p:cNvPr id="4" name="Slide Number Placeholder 3"/>
          <p:cNvSpPr>
            <a:spLocks noGrp="1"/>
          </p:cNvSpPr>
          <p:nvPr>
            <p:ph type="sldNum" sz="quarter" idx="10"/>
          </p:nvPr>
        </p:nvSpPr>
        <p:spPr/>
        <p:txBody>
          <a:bodyPr/>
          <a:lstStyle/>
          <a:p>
            <a:fld id="{9CC1FD58-46F6-478B-A355-B7D5C482B5BC}" type="slidenum">
              <a:rPr lang="en-US" smtClean="0"/>
              <a:pPr/>
              <a:t>10</a:t>
            </a:fld>
            <a:endParaRPr lang="en-US"/>
          </a:p>
        </p:txBody>
      </p:sp>
    </p:spTree>
    <p:extLst>
      <p:ext uri="{BB962C8B-B14F-4D97-AF65-F5344CB8AC3E}">
        <p14:creationId xmlns:p14="http://schemas.microsoft.com/office/powerpoint/2010/main" val="4068114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designing these components of CARLOC, we faced several challenges which r discussed in the paper, I’m going to cover 4 of them </a:t>
            </a:r>
          </a:p>
          <a:p>
            <a:r>
              <a:rPr lang="en-US" dirty="0"/>
              <a:t>Let’s begin to talk our first challenge, which is ….</a:t>
            </a:r>
          </a:p>
          <a:p>
            <a:endParaRPr lang="en-US" dirty="0"/>
          </a:p>
          <a:p>
            <a:r>
              <a:rPr lang="en-US" dirty="0"/>
              <a:t>Add later</a:t>
            </a:r>
          </a:p>
          <a:p>
            <a:r>
              <a:rPr lang="en-US" dirty="0"/>
              <a:t>RG:</a:t>
            </a:r>
            <a:endParaRPr lang="en-US" u="sng" dirty="0"/>
          </a:p>
          <a:p>
            <a:pPr marL="174708" indent="-174708">
              <a:buFontTx/>
              <a:buChar char="-"/>
            </a:pPr>
            <a:endParaRPr lang="en-US" u="sng"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11</a:t>
            </a:fld>
            <a:endParaRPr lang="en-US"/>
          </a:p>
        </p:txBody>
      </p:sp>
    </p:spTree>
    <p:extLst>
      <p:ext uri="{BB962C8B-B14F-4D97-AF65-F5344CB8AC3E}">
        <p14:creationId xmlns:p14="http://schemas.microsoft.com/office/powerpoint/2010/main" val="233272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we get sensor readings from vehicles, such as odometer and steer wheel angle, those sensor readings are usually noisy. </a:t>
            </a:r>
          </a:p>
          <a:p>
            <a:r>
              <a:rPr lang="en-US" baseline="0" dirty="0" smtClean="0"/>
              <a:t>One way to solve the problem is to use a probabilistic representation for those sensor readings</a:t>
            </a:r>
          </a:p>
          <a:p>
            <a:r>
              <a:rPr lang="en-US" baseline="0" dirty="0" smtClean="0"/>
              <a:t>Traditionally, we represent a location with a single point, say (</a:t>
            </a:r>
            <a:r>
              <a:rPr lang="en-US" baseline="0" dirty="0" err="1" smtClean="0"/>
              <a:t>x,y,theta</a:t>
            </a:r>
            <a:r>
              <a:rPr lang="en-US" baseline="0" dirty="0" smtClean="0"/>
              <a:t>). This is often referred as pose vector. In probabilistic setting, instead of a single point, we represent a location with multiple points, each point is associated with a probability.  In the figure, we show a simple example what the probability look like. this Every point represent a possible vehicle state vector. </a:t>
            </a:r>
          </a:p>
          <a:p>
            <a:r>
              <a:rPr lang="en-US" baseline="0" dirty="0" smtClean="0"/>
              <a:t>This technique is commonly known as particle filter. </a:t>
            </a:r>
          </a:p>
          <a:p>
            <a:endParaRPr lang="en-US" baseline="0" dirty="0" smtClean="0"/>
          </a:p>
          <a:p>
            <a:r>
              <a:rPr lang="en-US" baseline="0" dirty="0" smtClean="0"/>
              <a:t>When vehicle moves from one state to another, we move all those points accordingly based on the input parameters. </a:t>
            </a:r>
          </a:p>
          <a:p>
            <a:r>
              <a:rPr lang="en-US" baseline="0" dirty="0" smtClean="0"/>
              <a:t>We get the location by applying weighted sum. </a:t>
            </a:r>
          </a:p>
          <a:p>
            <a:r>
              <a:rPr lang="en-US" baseline="0" dirty="0" smtClean="0"/>
              <a:t>Particle filter is the base technique in CARLOC, and in the next, I will discuss how we combine different techniques to particle filter to improve the accuracy.</a:t>
            </a:r>
          </a:p>
          <a:p>
            <a:endParaRPr lang="en-US" baseline="0" dirty="0" smtClean="0"/>
          </a:p>
          <a:p>
            <a:r>
              <a:rPr lang="en-US" baseline="0" dirty="0" smtClean="0"/>
              <a:t>RG:</a:t>
            </a:r>
          </a:p>
          <a:p>
            <a:pPr marL="174708" indent="-174708">
              <a:buFontTx/>
              <a:buChar char="-"/>
            </a:pPr>
            <a:r>
              <a:rPr lang="en-US" u="sng" baseline="0" dirty="0" smtClean="0"/>
              <a:t>Would it be better to show the word “Particle Filter” when you first show the particle filter?</a:t>
            </a:r>
            <a:endParaRPr lang="en-US" baseline="0"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12</a:t>
            </a:fld>
            <a:endParaRPr lang="en-US"/>
          </a:p>
        </p:txBody>
      </p:sp>
    </p:spTree>
    <p:extLst>
      <p:ext uri="{BB962C8B-B14F-4D97-AF65-F5344CB8AC3E}">
        <p14:creationId xmlns:p14="http://schemas.microsoft.com/office/powerpoint/2010/main" val="365056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The next challenge is :Detecting roadway landmarks using car sensors and refining position estimates using crowdsourcing</a:t>
            </a:r>
          </a:p>
          <a:p>
            <a:endParaRPr lang="en-US" u="sng" dirty="0"/>
          </a:p>
          <a:p>
            <a:pPr marL="174708" indent="-174708">
              <a:buFontTx/>
              <a:buChar char="-"/>
            </a:pPr>
            <a:endParaRPr lang="en-US" u="sng"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13</a:t>
            </a:fld>
            <a:endParaRPr lang="en-US"/>
          </a:p>
        </p:txBody>
      </p:sp>
    </p:spTree>
    <p:extLst>
      <p:ext uri="{BB962C8B-B14F-4D97-AF65-F5344CB8AC3E}">
        <p14:creationId xmlns:p14="http://schemas.microsoft.com/office/powerpoint/2010/main" val="53470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We consider three types of roadway landmarks: stop sign landmarks, street corner landmarks, and speed bump landmarks.</a:t>
            </a:r>
          </a:p>
          <a:p>
            <a:pPr rtl="0"/>
            <a:endParaRPr lang="en-US" dirty="0"/>
          </a:p>
          <a:p>
            <a:pPr rtl="0"/>
            <a:r>
              <a:rPr lang="en-US" dirty="0"/>
              <a:t>Many other landmarks can be easily extended in our system. </a:t>
            </a:r>
          </a:p>
          <a:p>
            <a:pPr rtl="0"/>
            <a:endParaRPr lang="en-US" dirty="0"/>
          </a:p>
          <a:p>
            <a:pPr rtl="0"/>
            <a:r>
              <a:rPr lang="en-US" dirty="0"/>
              <a:t>In this talk, I’m going to give an example of crowd-sourcing for speed bump landmark.</a:t>
            </a:r>
          </a:p>
          <a:p>
            <a:pPr rtl="0"/>
            <a:r>
              <a:rPr lang="en-US" b="0" dirty="0" smtClean="0">
                <a:effectLst/>
              </a:rPr>
              <a:t/>
            </a:r>
            <a:br>
              <a:rPr lang="en-US" b="0" dirty="0" smtClean="0">
                <a:effectLst/>
              </a:rPr>
            </a:br>
            <a:r>
              <a:rPr lang="en-US" b="0" dirty="0" smtClean="0">
                <a:effectLst/>
              </a:rPr>
              <a:t>RG</a:t>
            </a:r>
          </a:p>
          <a:p>
            <a:r>
              <a:rPr lang="en-US" b="0" baseline="0" dirty="0" smtClean="0">
                <a:effectLst/>
              </a:rPr>
              <a:t>- </a:t>
            </a:r>
            <a:r>
              <a:rPr lang="en-US" b="0" u="sng" baseline="0" dirty="0" smtClean="0">
                <a:effectLst/>
              </a:rPr>
              <a:t>Add pictures</a:t>
            </a:r>
            <a:endParaRPr lang="en-US" baseline="0" dirty="0" smtClean="0"/>
          </a:p>
        </p:txBody>
      </p:sp>
      <p:sp>
        <p:nvSpPr>
          <p:cNvPr id="4" name="Slide Number Placeholder 3"/>
          <p:cNvSpPr>
            <a:spLocks noGrp="1"/>
          </p:cNvSpPr>
          <p:nvPr>
            <p:ph type="sldNum" sz="quarter" idx="10"/>
          </p:nvPr>
        </p:nvSpPr>
        <p:spPr/>
        <p:txBody>
          <a:bodyPr/>
          <a:lstStyle/>
          <a:p>
            <a:fld id="{9CC1FD58-46F6-478B-A355-B7D5C482B5BC}" type="slidenum">
              <a:rPr lang="en-US" smtClean="0"/>
              <a:pPr/>
              <a:t>14</a:t>
            </a:fld>
            <a:endParaRPr lang="en-US"/>
          </a:p>
        </p:txBody>
      </p:sp>
    </p:spTree>
    <p:extLst>
      <p:ext uri="{BB962C8B-B14F-4D97-AF65-F5344CB8AC3E}">
        <p14:creationId xmlns:p14="http://schemas.microsoft.com/office/powerpoint/2010/main" val="2221531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en-US" dirty="0" smtClean="0"/>
              <a:t>Now</a:t>
            </a:r>
            <a:r>
              <a:rPr lang="en-US" baseline="0" dirty="0" smtClean="0"/>
              <a:t> let’s take a look how crowdsourcing works, we show speed bump example here.  </a:t>
            </a:r>
          </a:p>
          <a:p>
            <a:pPr rtl="0"/>
            <a:endParaRPr lang="en-US" baseline="0" dirty="0" smtClean="0"/>
          </a:p>
          <a:p>
            <a:pPr rtl="0"/>
            <a:r>
              <a:rPr lang="en-US" baseline="0" dirty="0" smtClean="0"/>
              <a:t>When the first car passes the speedbump, we get a bunch of particles. Each particle represent car’s possible position. Car uploads its particles to the particle cloud. Then when the second car comes to the same speedbump, it resamples the particles from the particle cloud together with its own particles. Meanwhile, the particles’ weight in the particle cloud will update accordingly. When more car or trip come to the same landmark, we are getting more particles and further update the weight accordingly. </a:t>
            </a:r>
          </a:p>
          <a:p>
            <a:pPr rtl="0"/>
            <a:r>
              <a:rPr lang="en-US" baseline="0" dirty="0" smtClean="0"/>
              <a:t>And we are getting a more accurate estimation of position as more crowdsourcing is introduced. </a:t>
            </a:r>
          </a:p>
          <a:p>
            <a:pPr rtl="0"/>
            <a:endParaRPr lang="en-US" baseline="0" dirty="0" smtClean="0"/>
          </a:p>
          <a:p>
            <a:pPr rtl="0"/>
            <a:endParaRPr lang="en-US" baseline="0" dirty="0" smtClean="0"/>
          </a:p>
          <a:p>
            <a:pPr rtl="0"/>
            <a:r>
              <a:rPr lang="en-US" baseline="0" dirty="0" smtClean="0"/>
              <a:t>Particle cloud, </a:t>
            </a:r>
          </a:p>
          <a:p>
            <a:pPr rtl="0"/>
            <a:r>
              <a:rPr lang="en-US" baseline="0" dirty="0" smtClean="0"/>
              <a:t>Combine original </a:t>
            </a:r>
          </a:p>
          <a:p>
            <a:pPr rtl="0"/>
            <a:r>
              <a:rPr lang="en-US" baseline="0" dirty="0" smtClean="0"/>
              <a:t>Weight update. …</a:t>
            </a:r>
          </a:p>
          <a:p>
            <a:pPr rtl="0"/>
            <a:endParaRPr lang="en-US" baseline="0" dirty="0" smtClean="0"/>
          </a:p>
          <a:p>
            <a:pPr rtl="0"/>
            <a:r>
              <a:rPr lang="en-US" baseline="0" dirty="0" smtClean="0"/>
              <a:t>BACK;</a:t>
            </a:r>
          </a:p>
          <a:p>
            <a:pPr rtl="0"/>
            <a:r>
              <a:rPr lang="en-US" baseline="0" dirty="0" smtClean="0"/>
              <a:t>Assume a single lane with speed bump as follows, </a:t>
            </a:r>
          </a:p>
          <a:p>
            <a:pPr rtl="0"/>
            <a:r>
              <a:rPr lang="en-US" baseline="0" dirty="0" smtClean="0"/>
              <a:t> this is how a car parses the speed bump, (animation)</a:t>
            </a:r>
          </a:p>
          <a:p>
            <a:pPr rtl="0"/>
            <a:r>
              <a:rPr lang="en-US" baseline="0" dirty="0" smtClean="0"/>
              <a:t>During the learning phases, we record the particles for this pass and uploads to particle cloud. </a:t>
            </a:r>
          </a:p>
          <a:p>
            <a:pPr rtl="0"/>
            <a:endParaRPr lang="en-US" baseline="0" dirty="0" smtClean="0"/>
          </a:p>
          <a:p>
            <a:pPr rtl="0"/>
            <a:r>
              <a:rPr lang="en-US" baseline="0" dirty="0" smtClean="0"/>
              <a:t>During the updating phase,  when a second car comes, it uses it’s own particles and upload to particle cloud and resample to obtain its new particle cloud. </a:t>
            </a:r>
          </a:p>
          <a:p>
            <a:pPr rtl="0"/>
            <a:endParaRPr lang="en-US" baseline="0" dirty="0" smtClean="0"/>
          </a:p>
          <a:p>
            <a:pPr rtl="0"/>
            <a:r>
              <a:rPr lang="en-US" baseline="0" dirty="0" smtClean="0"/>
              <a:t>RG</a:t>
            </a:r>
          </a:p>
          <a:p>
            <a:pPr rtl="0"/>
            <a:r>
              <a:rPr lang="en-US" baseline="0" dirty="0" smtClean="0"/>
              <a:t>- </a:t>
            </a:r>
            <a:r>
              <a:rPr lang="en-US" u="sng" baseline="0" dirty="0" smtClean="0"/>
              <a:t>Change stop sign in figure to speed bump?</a:t>
            </a:r>
          </a:p>
        </p:txBody>
      </p:sp>
      <p:sp>
        <p:nvSpPr>
          <p:cNvPr id="4" name="Slide Number Placeholder 3"/>
          <p:cNvSpPr>
            <a:spLocks noGrp="1"/>
          </p:cNvSpPr>
          <p:nvPr>
            <p:ph type="sldNum" sz="quarter" idx="10"/>
          </p:nvPr>
        </p:nvSpPr>
        <p:spPr/>
        <p:txBody>
          <a:bodyPr/>
          <a:lstStyle/>
          <a:p>
            <a:fld id="{9CC1FD58-46F6-478B-A355-B7D5C482B5BC}" type="slidenum">
              <a:rPr lang="en-US" smtClean="0"/>
              <a:pPr/>
              <a:t>15</a:t>
            </a:fld>
            <a:endParaRPr lang="en-US"/>
          </a:p>
        </p:txBody>
      </p:sp>
    </p:spTree>
    <p:extLst>
      <p:ext uri="{BB962C8B-B14F-4D97-AF65-F5344CB8AC3E}">
        <p14:creationId xmlns:p14="http://schemas.microsoft.com/office/powerpoint/2010/main" val="218771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One challenge here is how to detect when a car passes a speedbump. Luckily a lot of car sensors can help detect speedbump</a:t>
            </a:r>
          </a:p>
          <a:p>
            <a:pPr rtl="0"/>
            <a:endParaRPr lang="en-US" dirty="0"/>
          </a:p>
          <a:p>
            <a:pPr rtl="0"/>
            <a:r>
              <a:rPr lang="en-US" dirty="0"/>
              <a:t>When car passing  a speed bump, driver usually slow down first, which is indicated by speedometer reading. In actual sensor reading, we can see the </a:t>
            </a:r>
          </a:p>
          <a:p>
            <a:pPr rtl="0"/>
            <a:endParaRPr lang="en-US" dirty="0"/>
          </a:p>
          <a:p>
            <a:pPr rtl="0"/>
            <a:endParaRPr lang="en-US" dirty="0"/>
          </a:p>
          <a:p>
            <a:pPr rtl="0"/>
            <a:r>
              <a:rPr lang="en-US" dirty="0"/>
              <a:t>RG</a:t>
            </a:r>
          </a:p>
          <a:p>
            <a:pPr rtl="0"/>
            <a:r>
              <a:rPr lang="en-US" dirty="0"/>
              <a:t>-</a:t>
            </a:r>
          </a:p>
          <a:p>
            <a:pPr rtl="0"/>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16</a:t>
            </a:fld>
            <a:endParaRPr lang="en-US"/>
          </a:p>
        </p:txBody>
      </p:sp>
    </p:spTree>
    <p:extLst>
      <p:ext uri="{BB962C8B-B14F-4D97-AF65-F5344CB8AC3E}">
        <p14:creationId xmlns:p14="http://schemas.microsoft.com/office/powerpoint/2010/main" val="91934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pPr rtl="0"/>
            <a:r>
              <a:rPr lang="en-US" dirty="0"/>
              <a:t>When wheel runs on top of the bump, the vertical acceleration and rough road sensors are expecting reading peaks. </a:t>
            </a:r>
          </a:p>
          <a:p>
            <a:pPr rtl="0"/>
            <a:endParaRPr lang="en-US" dirty="0"/>
          </a:p>
          <a:p>
            <a:pPr rtl="0"/>
            <a:r>
              <a:rPr lang="en-US" dirty="0"/>
              <a:t>Moreover, to distinguish the possible outliers such as potholes, we notice both the front wheel and rear wheel need pass the bump sequentially. We are anticipating to see two peaks. Moreover, the two peaks are usually within a car’s length. </a:t>
            </a:r>
          </a:p>
          <a:p>
            <a:pPr defTabSz="931774">
              <a:defRPr/>
            </a:pPr>
            <a:endParaRPr lang="en-US" dirty="0"/>
          </a:p>
          <a:p>
            <a:pPr defTabSz="931774">
              <a:defRPr/>
            </a:pPr>
            <a:r>
              <a:rPr lang="en-US" dirty="0"/>
              <a:t>Here are the actual reading from the sensors. </a:t>
            </a:r>
          </a:p>
          <a:p>
            <a:pPr rtl="0"/>
            <a:endParaRPr lang="en-US" dirty="0"/>
          </a:p>
          <a:p>
            <a:pPr rtl="0"/>
            <a:r>
              <a:rPr lang="en-US" dirty="0"/>
              <a:t>RG</a:t>
            </a:r>
          </a:p>
          <a:p>
            <a:pPr rtl="0"/>
            <a:r>
              <a:rPr lang="en-US" dirty="0"/>
              <a:t>-</a:t>
            </a:r>
          </a:p>
          <a:p>
            <a:pPr rtl="0"/>
            <a:r>
              <a:rPr lang="en-US" dirty="0" smtClean="0"/>
              <a:t>What</a:t>
            </a:r>
            <a:r>
              <a:rPr lang="en-US" baseline="0" dirty="0" smtClean="0"/>
              <a:t> r two peaks, </a:t>
            </a:r>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17</a:t>
            </a:fld>
            <a:endParaRPr lang="en-US"/>
          </a:p>
        </p:txBody>
      </p:sp>
    </p:spTree>
    <p:extLst>
      <p:ext uri="{BB962C8B-B14F-4D97-AF65-F5344CB8AC3E}">
        <p14:creationId xmlns:p14="http://schemas.microsoft.com/office/powerpoint/2010/main" val="3749884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I will talk about the third challenge that is how to accurately model vehicle motion using car sensors.</a:t>
            </a:r>
          </a:p>
          <a:p>
            <a:endParaRPr lang="en-US" dirty="0"/>
          </a:p>
          <a:p>
            <a:r>
              <a:rPr lang="en-US" dirty="0"/>
              <a:t>Add later</a:t>
            </a:r>
          </a:p>
          <a:p>
            <a:r>
              <a:rPr lang="en-US" dirty="0"/>
              <a:t>RG:</a:t>
            </a:r>
            <a:endParaRPr lang="en-US" u="sng" dirty="0"/>
          </a:p>
          <a:p>
            <a:pPr marL="174708" indent="-174708">
              <a:buFontTx/>
              <a:buChar char="-"/>
            </a:pPr>
            <a:endParaRPr lang="en-US" u="sng"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18</a:t>
            </a:fld>
            <a:endParaRPr lang="en-US"/>
          </a:p>
        </p:txBody>
      </p:sp>
    </p:spTree>
    <p:extLst>
      <p:ext uri="{BB962C8B-B14F-4D97-AF65-F5344CB8AC3E}">
        <p14:creationId xmlns:p14="http://schemas.microsoft.com/office/powerpoint/2010/main" val="3618612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baseline="0" dirty="0" smtClean="0"/>
              <a:t>To get car’s position, we  need an accurate motion model to capture car’s movement during the time. </a:t>
            </a:r>
          </a:p>
          <a:p>
            <a:pPr rtl="0"/>
            <a:endParaRPr lang="en-US" baseline="0" dirty="0" smtClean="0"/>
          </a:p>
          <a:p>
            <a:pPr rtl="0"/>
            <a:r>
              <a:rPr lang="en-US" baseline="0" dirty="0" smtClean="0"/>
              <a:t>To achieve this, we need a good estimation of car’s moving displacement and heading changes. </a:t>
            </a:r>
          </a:p>
          <a:p>
            <a:pPr rtl="0"/>
            <a:endParaRPr lang="en-US" baseline="0" dirty="0" smtClean="0"/>
          </a:p>
          <a:p>
            <a:pPr rtl="0"/>
            <a:r>
              <a:rPr lang="en-US" baseline="0" dirty="0" smtClean="0"/>
              <a:t>The key observation here is to estimate these parameters using car sensors. </a:t>
            </a:r>
          </a:p>
          <a:p>
            <a:pPr rtl="0"/>
            <a:endParaRPr lang="en-US" baseline="0" dirty="0" smtClean="0"/>
          </a:p>
        </p:txBody>
      </p:sp>
      <p:sp>
        <p:nvSpPr>
          <p:cNvPr id="4" name="Slide Number Placeholder 3"/>
          <p:cNvSpPr>
            <a:spLocks noGrp="1"/>
          </p:cNvSpPr>
          <p:nvPr>
            <p:ph type="sldNum" sz="quarter" idx="10"/>
          </p:nvPr>
        </p:nvSpPr>
        <p:spPr/>
        <p:txBody>
          <a:bodyPr/>
          <a:lstStyle/>
          <a:p>
            <a:fld id="{9CC1FD58-46F6-478B-A355-B7D5C482B5BC}" type="slidenum">
              <a:rPr lang="en-US" smtClean="0"/>
              <a:pPr/>
              <a:t>19</a:t>
            </a:fld>
            <a:endParaRPr lang="en-US"/>
          </a:p>
        </p:txBody>
      </p:sp>
    </p:spTree>
    <p:extLst>
      <p:ext uri="{BB962C8B-B14F-4D97-AF65-F5344CB8AC3E}">
        <p14:creationId xmlns:p14="http://schemas.microsoft.com/office/powerpoint/2010/main" val="238117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Precise positioning for vehicles is very important in our daily life. </a:t>
            </a:r>
          </a:p>
          <a:p>
            <a:pPr rtl="0"/>
            <a:endParaRPr lang="en-US" dirty="0"/>
          </a:p>
          <a:p>
            <a:pPr rtl="0"/>
            <a:r>
              <a:rPr lang="en-US" dirty="0"/>
              <a:t>According to </a:t>
            </a:r>
            <a:r>
              <a:rPr lang="en-US" dirty="0" smtClean="0"/>
              <a:t>bureau of transportation, </a:t>
            </a:r>
            <a:r>
              <a:rPr lang="en-US" dirty="0"/>
              <a:t>there are over 253 million passenger vehicles on U.S. roads. </a:t>
            </a:r>
          </a:p>
          <a:p>
            <a:pPr rtl="0"/>
            <a:r>
              <a:rPr lang="en-US" dirty="0"/>
              <a:t>And more than 77 percent vehicles traveling in U.S. are using GPS. </a:t>
            </a:r>
          </a:p>
          <a:p>
            <a:pPr rtl="0"/>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a:t>
            </a:fld>
            <a:endParaRPr lang="en-US"/>
          </a:p>
        </p:txBody>
      </p:sp>
    </p:spTree>
    <p:extLst>
      <p:ext uri="{BB962C8B-B14F-4D97-AF65-F5344CB8AC3E}">
        <p14:creationId xmlns:p14="http://schemas.microsoft.com/office/powerpoint/2010/main" val="3897288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baseline="0" dirty="0" smtClean="0"/>
              <a:t>We use this simplified equation to calculate the displacement. The inputs to the equation are obtained from odometer.</a:t>
            </a:r>
          </a:p>
          <a:p>
            <a:pPr rtl="0"/>
            <a:endParaRPr lang="en-US" baseline="0" dirty="0" smtClean="0"/>
          </a:p>
          <a:p>
            <a:pPr defTabSz="931774">
              <a:defRPr/>
            </a:pPr>
            <a:r>
              <a:rPr lang="en-US" baseline="0" dirty="0" smtClean="0"/>
              <a:t>For heading change estimation, we could have use heading derived from inertial sensor’s gyro and </a:t>
            </a:r>
            <a:r>
              <a:rPr lang="en-US" baseline="0" dirty="0" err="1" smtClean="0"/>
              <a:t>acc</a:t>
            </a:r>
            <a:r>
              <a:rPr lang="en-US" baseline="0" dirty="0" smtClean="0"/>
              <a:t> reading, but we find the derived heading are erroneous which causes significant error in heading. </a:t>
            </a:r>
          </a:p>
          <a:p>
            <a:pPr defTabSz="931774">
              <a:defRPr/>
            </a:pPr>
            <a:r>
              <a:rPr lang="en-US" baseline="0" dirty="0" smtClean="0"/>
              <a:t> </a:t>
            </a:r>
          </a:p>
          <a:p>
            <a:pPr defTabSz="931774">
              <a:defRPr/>
            </a:pPr>
            <a:r>
              <a:rPr lang="en-US" baseline="0" dirty="0" smtClean="0"/>
              <a:t>We find it’s necessary to model heading change with a vehicle kinematic model. . </a:t>
            </a:r>
          </a:p>
          <a:p>
            <a:pPr rtl="0"/>
            <a:endParaRPr lang="en-US" dirty="0" smtClean="0"/>
          </a:p>
          <a:p>
            <a:pPr rtl="0"/>
            <a:endParaRPr lang="en-US" dirty="0" smtClean="0"/>
          </a:p>
          <a:p>
            <a:pPr defTabSz="931774">
              <a:defRPr/>
            </a:pPr>
            <a:r>
              <a:rPr lang="en-US" baseline="0" dirty="0" smtClean="0"/>
              <a:t>BACK:</a:t>
            </a:r>
          </a:p>
          <a:p>
            <a:pPr defTabSz="931774">
              <a:defRPr/>
            </a:pPr>
            <a:r>
              <a:rPr lang="en-US" baseline="0" dirty="0" smtClean="0"/>
              <a:t>As a result, we need to model heading change carefully. </a:t>
            </a:r>
          </a:p>
          <a:p>
            <a:pPr defTabSz="931774">
              <a:defRPr/>
            </a:pPr>
            <a:r>
              <a:rPr lang="en-US" baseline="0" dirty="0" smtClean="0"/>
              <a:t>The technique we used is to </a:t>
            </a:r>
            <a:r>
              <a:rPr lang="en-US" dirty="0"/>
              <a:t>model Heading Change with Vehicle Kinematic Model</a:t>
            </a:r>
          </a:p>
          <a:p>
            <a:pPr rtl="0"/>
            <a:endParaRPr lang="en-US" dirty="0" smtClean="0"/>
          </a:p>
          <a:p>
            <a:pPr rtl="0"/>
            <a:endParaRPr lang="en-US" dirty="0" smtClean="0"/>
          </a:p>
          <a:p>
            <a:pPr rtl="0"/>
            <a:r>
              <a:rPr lang="en-US" dirty="0" smtClean="0"/>
              <a:t>RG</a:t>
            </a:r>
          </a:p>
          <a:p>
            <a:pPr marL="174708" indent="-174708">
              <a:buFontTx/>
              <a:buChar char="-"/>
            </a:pPr>
            <a:r>
              <a:rPr lang="en-US" u="sng" dirty="0" smtClean="0"/>
              <a:t>I didn’t understand the “Even inertial</a:t>
            </a:r>
            <a:r>
              <a:rPr lang="en-US" u="sng" baseline="0" dirty="0" smtClean="0"/>
              <a:t> bearing…” part. What “advanced chip” are you talking about?</a:t>
            </a:r>
          </a:p>
        </p:txBody>
      </p:sp>
      <p:sp>
        <p:nvSpPr>
          <p:cNvPr id="4" name="Slide Number Placeholder 3"/>
          <p:cNvSpPr>
            <a:spLocks noGrp="1"/>
          </p:cNvSpPr>
          <p:nvPr>
            <p:ph type="sldNum" sz="quarter" idx="10"/>
          </p:nvPr>
        </p:nvSpPr>
        <p:spPr/>
        <p:txBody>
          <a:bodyPr/>
          <a:lstStyle/>
          <a:p>
            <a:fld id="{9CC1FD58-46F6-478B-A355-B7D5C482B5BC}" type="slidenum">
              <a:rPr lang="en-US" smtClean="0"/>
              <a:pPr/>
              <a:t>20</a:t>
            </a:fld>
            <a:endParaRPr lang="en-US"/>
          </a:p>
        </p:txBody>
      </p:sp>
    </p:spTree>
    <p:extLst>
      <p:ext uri="{BB962C8B-B14F-4D97-AF65-F5344CB8AC3E}">
        <p14:creationId xmlns:p14="http://schemas.microsoft.com/office/powerpoint/2010/main" val="1855153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en-US" dirty="0" smtClean="0"/>
              <a:t>Supposing a driver</a:t>
            </a:r>
            <a:r>
              <a:rPr lang="en-US" baseline="0" dirty="0" smtClean="0"/>
              <a:t> turn the steering wheel, what is happening is the front wheel changes shown in the figure. When the wheel turns, the actual change in heading is a very complex function, that is determined by something called Ackermann motion model.</a:t>
            </a:r>
          </a:p>
          <a:p>
            <a:pPr rtl="0"/>
            <a:r>
              <a:rPr lang="en-US" baseline="0" dirty="0" smtClean="0"/>
              <a:t>The heading change is both a change in bearing and change in slip.</a:t>
            </a:r>
          </a:p>
          <a:p>
            <a:pPr rtl="0"/>
            <a:endParaRPr lang="en-US" baseline="0" dirty="0" smtClean="0"/>
          </a:p>
          <a:p>
            <a:pPr rtl="0"/>
            <a:r>
              <a:rPr lang="en-US" baseline="0" dirty="0" smtClean="0"/>
              <a:t>The key idea in our approach is we can compute the bearing change with yaw rate and slip change with steering wheel angle.  When we do that, we apply the change to particles as shown. </a:t>
            </a:r>
          </a:p>
          <a:p>
            <a:pPr rtl="0"/>
            <a:endParaRPr lang="en-US" baseline="0" dirty="0" smtClean="0"/>
          </a:p>
          <a:p>
            <a:pPr rtl="0"/>
            <a:r>
              <a:rPr lang="en-US" baseline="0" dirty="0" smtClean="0"/>
              <a:t>The detailed computation is described in the paper</a:t>
            </a:r>
          </a:p>
          <a:p>
            <a:pPr rtl="0"/>
            <a:endParaRPr lang="en-US" dirty="0" smtClean="0"/>
          </a:p>
          <a:p>
            <a:pPr rtl="0"/>
            <a:r>
              <a:rPr lang="en-US" dirty="0" smtClean="0"/>
              <a:t>BACK:  </a:t>
            </a:r>
          </a:p>
          <a:p>
            <a:pPr rtl="0"/>
            <a:endParaRPr lang="en-US" dirty="0" smtClean="0"/>
          </a:p>
          <a:p>
            <a:pPr rtl="0"/>
            <a:r>
              <a:rPr lang="en-US" dirty="0" smtClean="0"/>
              <a:t>Modeling heading change</a:t>
            </a:r>
            <a:r>
              <a:rPr lang="en-US" baseline="0" dirty="0" smtClean="0"/>
              <a:t> need careful understanding of the vehicle motion model. </a:t>
            </a:r>
          </a:p>
          <a:p>
            <a:pPr rtl="0"/>
            <a:r>
              <a:rPr lang="en-US" baseline="0" dirty="0" smtClean="0"/>
              <a:t>Driver control the vehicle direction through steering wheel angle. </a:t>
            </a:r>
            <a:r>
              <a:rPr lang="en-US" dirty="0" smtClean="0"/>
              <a:t>Vehicle steering follows the Ackermann geometry which describes how turns are effected by steering. </a:t>
            </a:r>
            <a:endParaRPr lang="en-US" baseline="0" dirty="0" smtClean="0"/>
          </a:p>
          <a:p>
            <a:pPr rtl="0"/>
            <a:endParaRPr lang="en-US" dirty="0" smtClean="0"/>
          </a:p>
          <a:p>
            <a:pPr rtl="0"/>
            <a:r>
              <a:rPr lang="en-US" dirty="0" smtClean="0"/>
              <a:t>The</a:t>
            </a:r>
            <a:r>
              <a:rPr lang="en-US" baseline="0" dirty="0" smtClean="0"/>
              <a:t> actual heading is the sum of bearing angle and slip angle, </a:t>
            </a:r>
          </a:p>
          <a:p>
            <a:pPr defTabSz="931774">
              <a:defRPr/>
            </a:pPr>
            <a:r>
              <a:rPr lang="en-US" baseline="0" dirty="0" smtClean="0"/>
              <a:t>The key observation here is that  the bearing can be estimated from vehicle yaw rate sensor and slip angle can be modeled through vehicle steering wheel angle. </a:t>
            </a:r>
          </a:p>
          <a:p>
            <a:pPr defTabSz="931774">
              <a:defRPr/>
            </a:pPr>
            <a:endParaRPr lang="en-US" baseline="0" dirty="0" smtClean="0"/>
          </a:p>
          <a:p>
            <a:pPr defTabSz="931774">
              <a:defRPr/>
            </a:pPr>
            <a:r>
              <a:rPr lang="en-US" baseline="0" dirty="0" smtClean="0"/>
              <a:t>We use the car sensor readings to update the particle cloud on heading changes. </a:t>
            </a:r>
          </a:p>
          <a:p>
            <a:pPr defTabSz="931774">
              <a:defRPr/>
            </a:pPr>
            <a:r>
              <a:rPr lang="en-US" baseline="0" dirty="0" smtClean="0"/>
              <a:t>In the paper we have details of how we do this, but I’m not going to talk about it here. </a:t>
            </a:r>
          </a:p>
          <a:p>
            <a:pPr rtl="0"/>
            <a:endParaRPr lang="en-US" dirty="0" smtClean="0"/>
          </a:p>
          <a:p>
            <a:pPr rtl="0"/>
            <a:r>
              <a:rPr lang="en-US" dirty="0" smtClean="0"/>
              <a:t>RG</a:t>
            </a:r>
          </a:p>
          <a:p>
            <a:pPr marL="174708" indent="-174708">
              <a:buFontTx/>
              <a:buChar char="-"/>
            </a:pPr>
            <a:r>
              <a:rPr lang="en-US" u="sng" dirty="0" smtClean="0"/>
              <a:t>Still too much</a:t>
            </a:r>
            <a:r>
              <a:rPr lang="en-US" u="sng" baseline="0" dirty="0" smtClean="0"/>
              <a:t> material on slide, break it up into 2-3 slides?</a:t>
            </a:r>
          </a:p>
          <a:p>
            <a:pPr marL="174708" indent="-174708">
              <a:buFontTx/>
              <a:buChar char="-"/>
            </a:pPr>
            <a:r>
              <a:rPr lang="en-US" u="sng" baseline="0" dirty="0" smtClean="0"/>
              <a:t>If you are short on time, we can omit this section</a:t>
            </a:r>
            <a:endParaRPr lang="en-US" u="sng"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21</a:t>
            </a:fld>
            <a:endParaRPr lang="en-US"/>
          </a:p>
        </p:txBody>
      </p:sp>
    </p:spTree>
    <p:extLst>
      <p:ext uri="{BB962C8B-B14F-4D97-AF65-F5344CB8AC3E}">
        <p14:creationId xmlns:p14="http://schemas.microsoft.com/office/powerpoint/2010/main" val="328474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we talk about our last challenge: that is improving the accuracy of map matching algorithm using car sensors.</a:t>
            </a:r>
          </a:p>
          <a:p>
            <a:endParaRPr lang="en-US" dirty="0"/>
          </a:p>
          <a:p>
            <a:r>
              <a:rPr lang="en-US" dirty="0"/>
              <a:t>Add later</a:t>
            </a:r>
          </a:p>
          <a:p>
            <a:r>
              <a:rPr lang="en-US" dirty="0"/>
              <a:t>RG:</a:t>
            </a:r>
            <a:endParaRPr lang="en-US" u="sng" dirty="0"/>
          </a:p>
          <a:p>
            <a:pPr marL="174708" indent="-174708">
              <a:buFontTx/>
              <a:buChar char="-"/>
            </a:pPr>
            <a:endParaRPr lang="en-US" u="sng"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22</a:t>
            </a:fld>
            <a:endParaRPr lang="en-US"/>
          </a:p>
        </p:txBody>
      </p:sp>
    </p:spTree>
    <p:extLst>
      <p:ext uri="{BB962C8B-B14F-4D97-AF65-F5344CB8AC3E}">
        <p14:creationId xmlns:p14="http://schemas.microsoft.com/office/powerpoint/2010/main" val="2341611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smtClean="0"/>
              <a:t>Before I</a:t>
            </a:r>
            <a:r>
              <a:rPr lang="en-US" baseline="0" dirty="0" smtClean="0"/>
              <a:t> discuss how we do map-matching, I’d like to tell you what map matching is. </a:t>
            </a:r>
            <a:r>
              <a:rPr lang="en-US" b="1" dirty="0"/>
              <a:t>Map matching</a:t>
            </a:r>
            <a:r>
              <a:rPr lang="en-US" dirty="0"/>
              <a:t> is a technique in GIS that associates a sorted list of user or vehicle positions to the road network on a digital </a:t>
            </a:r>
            <a:r>
              <a:rPr lang="en-US" b="1" dirty="0"/>
              <a:t>map. </a:t>
            </a:r>
          </a:p>
          <a:p>
            <a:pPr rtl="0" fontAlgn="base"/>
            <a:endParaRPr lang="en-US" dirty="0" smtClean="0"/>
          </a:p>
          <a:p>
            <a:pPr rtl="0" fontAlgn="base"/>
            <a:r>
              <a:rPr lang="en-US" dirty="0" smtClean="0"/>
              <a:t>Let’s take a look at a</a:t>
            </a:r>
            <a:r>
              <a:rPr lang="en-US" baseline="0" dirty="0" smtClean="0"/>
              <a:t> real trace in the map, consider a point P at the trace, we can’t determine which road the car is at, especially the closest road segment is not always correct. </a:t>
            </a:r>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23</a:t>
            </a:fld>
            <a:endParaRPr lang="en-US"/>
          </a:p>
        </p:txBody>
      </p:sp>
    </p:spTree>
    <p:extLst>
      <p:ext uri="{BB962C8B-B14F-4D97-AF65-F5344CB8AC3E}">
        <p14:creationId xmlns:p14="http://schemas.microsoft.com/office/powerpoint/2010/main" val="1944649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r>
              <a:rPr lang="en-US" dirty="0"/>
              <a:t>I’m now going to show how we use car sensors to improve map-matching. Our map-matching is based on the hidden </a:t>
            </a:r>
            <a:r>
              <a:rPr lang="en-US" dirty="0" err="1"/>
              <a:t>markov</a:t>
            </a:r>
            <a:r>
              <a:rPr lang="en-US" dirty="0"/>
              <a:t> model. </a:t>
            </a:r>
            <a:r>
              <a:rPr lang="en-US" dirty="0" smtClean="0"/>
              <a:t>The inputs to Hidden</a:t>
            </a:r>
            <a:r>
              <a:rPr lang="en-US" baseline="0" dirty="0" smtClean="0"/>
              <a:t> </a:t>
            </a:r>
            <a:r>
              <a:rPr lang="en-US" baseline="0" dirty="0" err="1" smtClean="0"/>
              <a:t>markov</a:t>
            </a:r>
            <a:r>
              <a:rPr lang="en-US" baseline="0" dirty="0" smtClean="0"/>
              <a:t> model are observation probability and transition probability. </a:t>
            </a:r>
            <a:r>
              <a:rPr lang="en-US" dirty="0" smtClean="0"/>
              <a:t>The </a:t>
            </a:r>
            <a:r>
              <a:rPr lang="en-US" dirty="0"/>
              <a:t>key challenge here is to get good estimation of transition </a:t>
            </a:r>
            <a:r>
              <a:rPr lang="en-US" dirty="0" smtClean="0"/>
              <a:t>probability.</a:t>
            </a:r>
            <a:r>
              <a:rPr lang="en-US" dirty="0"/>
              <a:t/>
            </a:r>
            <a:br>
              <a:rPr lang="en-US" dirty="0"/>
            </a:br>
            <a:r>
              <a:rPr lang="en-US" dirty="0"/>
              <a:t>Assume we have two consecutive readings at times 0 and 1. Projecting them to closest roads can help obtain observation probability. To get transition probability, previous strategy use the distanced travelled in between. However, they usually get it using GPS to estimate distance, which is erroneous.</a:t>
            </a:r>
          </a:p>
          <a:p>
            <a:r>
              <a:rPr lang="en-US" dirty="0"/>
              <a:t>Instead, we use the car’s speed and odometer to obtain the distance. But we are still not able to distinguish the time 1’s projection. We use additional sensors like yaw rate and steering wheel angle to help solve this. </a:t>
            </a:r>
          </a:p>
          <a:p>
            <a:r>
              <a:rPr lang="en-US" dirty="0"/>
              <a:t>This helps assign more accurate transition probability probabilities, as we discuss in the paper.</a:t>
            </a:r>
          </a:p>
          <a:p>
            <a:pPr rtl="0"/>
            <a:endParaRPr lang="en-US" dirty="0"/>
          </a:p>
          <a:p>
            <a:pPr rtl="0"/>
            <a:r>
              <a:rPr lang="en-US" dirty="0"/>
              <a:t>The key takeaway here is Car sensors give more accurate transition probability estimates.</a:t>
            </a:r>
          </a:p>
          <a:p>
            <a:pPr rtl="0"/>
            <a:endParaRPr lang="en-US" dirty="0"/>
          </a:p>
          <a:p>
            <a:pPr rtl="0"/>
            <a:endParaRPr lang="en-US" dirty="0"/>
          </a:p>
          <a:p>
            <a:pPr rtl="0"/>
            <a:r>
              <a:rPr lang="en-US" dirty="0"/>
              <a:t>BACK:</a:t>
            </a:r>
          </a:p>
          <a:p>
            <a:pPr defTabSz="931774">
              <a:defRPr/>
            </a:pPr>
            <a:r>
              <a:rPr lang="en-US" dirty="0"/>
              <a:t>Let’s see a road map like this, C is crossing A and B. </a:t>
            </a:r>
          </a:p>
          <a:p>
            <a:pPr rtl="0"/>
            <a:r>
              <a:rPr lang="en-US" dirty="0"/>
              <a:t>Assume we have two consecutive GPS reading at time 0 and 1.  We know cars are driving on the road, which means, at time 0, it can be at road A or B, C.  Similarly for the point in time 1. Based on the projection distance from the GPS point to the road, we obtain the observation probability. </a:t>
            </a:r>
          </a:p>
          <a:p>
            <a:pPr rtl="0"/>
            <a:r>
              <a:rPr lang="en-US" dirty="0"/>
              <a:t>Similar to traditional method, using the car speed and odometer sensor information, we can get the actual travel distance between the two point. </a:t>
            </a:r>
          </a:p>
          <a:p>
            <a:pPr rtl="0"/>
            <a:r>
              <a:rPr lang="en-US" dirty="0"/>
              <a:t>Assume we are able to filter out those two impossible points. </a:t>
            </a:r>
          </a:p>
          <a:p>
            <a:pPr rtl="0"/>
            <a:r>
              <a:rPr lang="en-US" dirty="0"/>
              <a:t>But traditional methods can not distinguish the rest two points here. As a result, we find we can use car sensors like yaw rate and steering wheel angle to find out, say the driver makes a right turn here. Thus we are able to exclude this point. </a:t>
            </a:r>
          </a:p>
          <a:p>
            <a:pPr rtl="0"/>
            <a:r>
              <a:rPr lang="en-US" dirty="0"/>
              <a:t>Those two conditions can be quantitatively represented as transition probability. Our map-matching algorithm uses Viterbi algorithm with transition and observation </a:t>
            </a:r>
            <a:r>
              <a:rPr lang="en-US" dirty="0" err="1"/>
              <a:t>prob</a:t>
            </a:r>
            <a:r>
              <a:rPr lang="en-US" dirty="0"/>
              <a:t> we discussed here. More details can be found in the paper </a:t>
            </a:r>
          </a:p>
          <a:p>
            <a:pPr rtl="0"/>
            <a:endParaRPr lang="en-US" dirty="0"/>
          </a:p>
          <a:p>
            <a:pPr rtl="0"/>
            <a:endParaRPr lang="en-US" dirty="0"/>
          </a:p>
          <a:p>
            <a:pPr rtl="0"/>
            <a:r>
              <a:rPr lang="en-US" dirty="0"/>
              <a:t>BACK:</a:t>
            </a:r>
          </a:p>
          <a:p>
            <a:pPr rtl="0"/>
            <a:endParaRPr lang="en-US" dirty="0"/>
          </a:p>
          <a:p>
            <a:pPr rtl="0"/>
            <a:r>
              <a:rPr lang="en-US" dirty="0"/>
              <a:t>Traditionally map-matching algorithm uses the idea of travelling distance and time, we know the car can’t be at A or B at time 0</a:t>
            </a:r>
          </a:p>
          <a:p>
            <a:pPr rtl="0"/>
            <a:endParaRPr lang="en-US" dirty="0"/>
          </a:p>
          <a:p>
            <a:pPr rtl="0"/>
            <a:r>
              <a:rPr lang="en-US" dirty="0"/>
              <a:t>Then , a question is how to determine time 1’s position, which both satisfy the condition, we find another condition we can utilize is car sensors, </a:t>
            </a:r>
          </a:p>
          <a:p>
            <a:pPr rtl="0"/>
            <a:r>
              <a:rPr lang="en-US" dirty="0"/>
              <a:t>for example, we know car makes a right turn, so car should be at A. not C. We takes driving behaviors for transition </a:t>
            </a:r>
            <a:r>
              <a:rPr lang="en-US" dirty="0" err="1"/>
              <a:t>prob</a:t>
            </a:r>
            <a:r>
              <a:rPr lang="en-US" dirty="0"/>
              <a:t> for Viterbi algorithms. </a:t>
            </a:r>
          </a:p>
          <a:p>
            <a:pPr rtl="0"/>
            <a:endParaRPr lang="en-US" dirty="0"/>
          </a:p>
          <a:p>
            <a:pPr rtl="0"/>
            <a:endParaRPr lang="en-US" dirty="0"/>
          </a:p>
          <a:p>
            <a:pPr rtl="0"/>
            <a:r>
              <a:rPr lang="en-US" dirty="0"/>
              <a:t>RG</a:t>
            </a:r>
          </a:p>
          <a:p>
            <a:pPr marL="174708" indent="-174708">
              <a:buFontTx/>
              <a:buChar char="-"/>
            </a:pPr>
            <a:r>
              <a:rPr lang="en-US" u="sng" dirty="0"/>
              <a:t>The text “Incorporate…” is too vague. Can you replace with something more specific that also highlights which car sensors you use?</a:t>
            </a:r>
          </a:p>
          <a:p>
            <a:pPr marL="174708" indent="-174708">
              <a:buFontTx/>
              <a:buChar char="-"/>
            </a:pPr>
            <a:r>
              <a:rPr lang="en-US" u="sng" dirty="0"/>
              <a:t>Also, it might be good to tie this in with the particle filter…</a:t>
            </a:r>
            <a:endParaRPr lang="en-US" dirty="0"/>
          </a:p>
          <a:p>
            <a:pPr rtl="0"/>
            <a:endParaRPr lang="en-US" dirty="0"/>
          </a:p>
          <a:p>
            <a:pPr defTabSz="931774">
              <a:defRPr/>
            </a:pPr>
            <a:r>
              <a:rPr lang="en-US" dirty="0"/>
              <a:t>Existing strategy uses  the travelling distance from </a:t>
            </a:r>
            <a:r>
              <a:rPr lang="en-US" dirty="0" err="1"/>
              <a:t>odometry</a:t>
            </a:r>
            <a:r>
              <a:rPr lang="en-US" dirty="0"/>
              <a:t>, we know the car can’t be at A or B at time 0</a:t>
            </a:r>
          </a:p>
          <a:p>
            <a:pPr rtl="0"/>
            <a:endParaRPr lang="en-US" dirty="0"/>
          </a:p>
          <a:p>
            <a:pPr rtl="0"/>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24</a:t>
            </a:fld>
            <a:endParaRPr lang="en-US"/>
          </a:p>
        </p:txBody>
      </p:sp>
    </p:spTree>
    <p:extLst>
      <p:ext uri="{BB962C8B-B14F-4D97-AF65-F5344CB8AC3E}">
        <p14:creationId xmlns:p14="http://schemas.microsoft.com/office/powerpoint/2010/main" val="3295196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 CARLOC uses the result of map-matching in multiple ways, such as eliminating invalid GPS reading. But the most important usage is that we use map-matching to update the weights on the particle filter. The particle weight will be updated based on the distance to the road. </a:t>
            </a:r>
          </a:p>
          <a:p>
            <a:pPr rtl="0"/>
            <a:r>
              <a:rPr lang="en-US" dirty="0"/>
              <a:t> the weight of those particles far away from the road will shrink,</a:t>
            </a:r>
          </a:p>
          <a:p>
            <a:pPr rtl="0"/>
            <a:endParaRPr lang="en-US" dirty="0"/>
          </a:p>
          <a:p>
            <a:pPr rtl="0"/>
            <a:endParaRPr lang="en-US" dirty="0"/>
          </a:p>
          <a:p>
            <a:pPr rtl="0"/>
            <a:endParaRPr lang="en-US" dirty="0"/>
          </a:p>
          <a:p>
            <a:pPr rtl="0"/>
            <a:r>
              <a:rPr lang="en-US" dirty="0"/>
              <a:t>BACK:</a:t>
            </a:r>
          </a:p>
          <a:p>
            <a:pPr rtl="0"/>
            <a:r>
              <a:rPr lang="en-US" dirty="0"/>
              <a:t>First, when it starts up, CARLOC does not have a usable estimation of the vehicle’s position so it projects the GPS reading onto the map-matched road segment as a position Estimate</a:t>
            </a:r>
          </a:p>
          <a:p>
            <a:pPr defTabSz="931774">
              <a:defRPr/>
            </a:pPr>
            <a:r>
              <a:rPr lang="en-US" dirty="0"/>
              <a:t> which affects their next sampling process. </a:t>
            </a:r>
          </a:p>
          <a:p>
            <a:pPr rtl="0"/>
            <a:endParaRPr lang="en-US" dirty="0"/>
          </a:p>
          <a:p>
            <a:pPr rtl="0"/>
            <a:r>
              <a:rPr lang="en-US" dirty="0"/>
              <a:t>Second, </a:t>
            </a:r>
          </a:p>
          <a:p>
            <a:pPr rtl="0"/>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25</a:t>
            </a:fld>
            <a:endParaRPr lang="en-US"/>
          </a:p>
        </p:txBody>
      </p:sp>
    </p:spTree>
    <p:extLst>
      <p:ext uri="{BB962C8B-B14F-4D97-AF65-F5344CB8AC3E}">
        <p14:creationId xmlns:p14="http://schemas.microsoft.com/office/powerpoint/2010/main" val="2300734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31774">
              <a:defRPr/>
            </a:pPr>
            <a:r>
              <a:rPr lang="en-US" baseline="0" dirty="0" smtClean="0"/>
              <a:t>We talked about most of design of </a:t>
            </a:r>
            <a:r>
              <a:rPr lang="en-US" baseline="0" dirty="0" err="1" smtClean="0"/>
              <a:t>carloc</a:t>
            </a:r>
            <a:r>
              <a:rPr lang="en-US" baseline="0" dirty="0" smtClean="0"/>
              <a:t>, I’m now going to describe the </a:t>
            </a:r>
            <a:r>
              <a:rPr lang="en-US" baseline="0" dirty="0" err="1" smtClean="0"/>
              <a:t>carloc</a:t>
            </a:r>
            <a:r>
              <a:rPr lang="en-US" baseline="0" dirty="0" smtClean="0"/>
              <a:t> evaluation</a:t>
            </a:r>
          </a:p>
          <a:p>
            <a:endParaRPr lang="en-US" dirty="0"/>
          </a:p>
          <a:p>
            <a:r>
              <a:rPr lang="en-US" dirty="0"/>
              <a:t>Our evaluations are based on multiple traces collected by two different drivers over routes with different characteristics</a:t>
            </a:r>
          </a:p>
          <a:p>
            <a:r>
              <a:rPr lang="en-US" dirty="0"/>
              <a:t>from the perspective of a GPS receiver: </a:t>
            </a:r>
            <a:r>
              <a:rPr lang="en-US" i="1" dirty="0"/>
              <a:t>obstructed </a:t>
            </a:r>
            <a:r>
              <a:rPr lang="en-US" dirty="0"/>
              <a:t>routes in a downtown urban canyon, </a:t>
            </a:r>
            <a:r>
              <a:rPr lang="en-US" i="1" dirty="0"/>
              <a:t>unobstructed </a:t>
            </a:r>
            <a:r>
              <a:rPr lang="en-US" dirty="0"/>
              <a:t>routes with a view of</a:t>
            </a:r>
          </a:p>
          <a:p>
            <a:r>
              <a:rPr lang="en-US" dirty="0"/>
              <a:t>the open sky at all points, and </a:t>
            </a:r>
            <a:r>
              <a:rPr lang="en-US" i="1" dirty="0"/>
              <a:t>partially-obstructed </a:t>
            </a:r>
            <a:r>
              <a:rPr lang="en-US" dirty="0"/>
              <a:t>routes with obstructed sky visibility in some locations</a:t>
            </a:r>
          </a:p>
          <a:p>
            <a:endParaRPr lang="en-US" dirty="0"/>
          </a:p>
          <a:p>
            <a:r>
              <a:rPr lang="en-US" dirty="0"/>
              <a:t>Our measure of CARLOC performance is </a:t>
            </a:r>
            <a:r>
              <a:rPr lang="en-US" i="1" dirty="0"/>
              <a:t>positioning error </a:t>
            </a:r>
            <a:r>
              <a:rPr lang="en-US" dirty="0"/>
              <a:t>measured by distance between CARLOC’s position and ground truth. </a:t>
            </a:r>
          </a:p>
          <a:p>
            <a:r>
              <a:rPr lang="en-US" dirty="0"/>
              <a:t>However, obtaining ground-truth is extremely hard for positioning in some places. We used 3 approaches to get the ground truth depending on which </a:t>
            </a:r>
            <a:r>
              <a:rPr lang="en-US" dirty="0" smtClean="0"/>
              <a:t>area</a:t>
            </a:r>
            <a:r>
              <a:rPr lang="en-US" baseline="0" dirty="0" smtClean="0"/>
              <a:t> </a:t>
            </a:r>
            <a:r>
              <a:rPr lang="en-US" dirty="0" smtClean="0"/>
              <a:t>we are measuring,.</a:t>
            </a:r>
            <a:r>
              <a:rPr lang="en-US" baseline="0" dirty="0" smtClean="0"/>
              <a:t> </a:t>
            </a:r>
          </a:p>
          <a:p>
            <a:r>
              <a:rPr lang="en-US" baseline="0" dirty="0" smtClean="0"/>
              <a:t>The metrics we used is position error. more</a:t>
            </a:r>
            <a:r>
              <a:rPr lang="en-US" dirty="0" smtClean="0"/>
              <a:t> </a:t>
            </a:r>
            <a:r>
              <a:rPr lang="en-US" dirty="0"/>
              <a:t>details can be found in the paper. </a:t>
            </a:r>
          </a:p>
          <a:p>
            <a:endParaRPr lang="en-US" dirty="0"/>
          </a:p>
          <a:p>
            <a:endParaRPr lang="en-US" dirty="0"/>
          </a:p>
          <a:p>
            <a:r>
              <a:rPr lang="en-US" dirty="0" err="1"/>
              <a:t>Todo</a:t>
            </a:r>
            <a:r>
              <a:rPr lang="en-US" dirty="0"/>
              <a:t>: Separate metrics and ground truth.</a:t>
            </a:r>
          </a:p>
          <a:p>
            <a:endParaRPr lang="en-US" dirty="0"/>
          </a:p>
          <a:p>
            <a:r>
              <a:rPr lang="en-US" dirty="0"/>
              <a:t>BACK</a:t>
            </a:r>
          </a:p>
          <a:p>
            <a:r>
              <a:rPr lang="en-US" dirty="0"/>
              <a:t>Instead, we resort to three approaches. </a:t>
            </a:r>
          </a:p>
          <a:p>
            <a:endParaRPr lang="en-US" dirty="0"/>
          </a:p>
          <a:p>
            <a:r>
              <a:rPr lang="en-US" dirty="0"/>
              <a:t>In our partially obstructed routes, we start the route at a well-marked location (and empty metered parking spot) and return to the same location. Our measure of accuracy then is the difference between the start position and the end position as reported by CARLOC. We calls this closed-loop routes</a:t>
            </a:r>
          </a:p>
          <a:p>
            <a:endParaRPr lang="en-US" dirty="0"/>
          </a:p>
          <a:p>
            <a:r>
              <a:rPr lang="en-US" dirty="0"/>
              <a:t>On our unobstructed routes, we also continuously collect readings from the high precision GPS receiver and use these as ground truth.</a:t>
            </a:r>
          </a:p>
          <a:p>
            <a:endParaRPr lang="en-US" dirty="0"/>
          </a:p>
          <a:p>
            <a:r>
              <a:rPr lang="en-US" dirty="0"/>
              <a:t>On our obstructed routes, as we show below, the accuracy of the high precision receiver is not sufficient. So, we resort to using </a:t>
            </a:r>
            <a:r>
              <a:rPr lang="en-US" i="1" dirty="0"/>
              <a:t>fiducials </a:t>
            </a:r>
            <a:r>
              <a:rPr lang="en-US" dirty="0"/>
              <a:t>in the environment.</a:t>
            </a:r>
          </a:p>
        </p:txBody>
      </p:sp>
      <p:sp>
        <p:nvSpPr>
          <p:cNvPr id="4" name="Slide Number Placeholder 3"/>
          <p:cNvSpPr>
            <a:spLocks noGrp="1"/>
          </p:cNvSpPr>
          <p:nvPr>
            <p:ph type="sldNum" sz="quarter" idx="10"/>
          </p:nvPr>
        </p:nvSpPr>
        <p:spPr/>
        <p:txBody>
          <a:bodyPr/>
          <a:lstStyle/>
          <a:p>
            <a:fld id="{9CC1FD58-46F6-478B-A355-B7D5C482B5BC}" type="slidenum">
              <a:rPr lang="en-US" smtClean="0"/>
              <a:pPr/>
              <a:t>26</a:t>
            </a:fld>
            <a:endParaRPr lang="en-US"/>
          </a:p>
        </p:txBody>
      </p:sp>
    </p:spTree>
    <p:extLst>
      <p:ext uri="{BB962C8B-B14F-4D97-AF65-F5344CB8AC3E}">
        <p14:creationId xmlns:p14="http://schemas.microsoft.com/office/powerpoint/2010/main" val="2306437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evaluation covers three perspectives: </a:t>
            </a:r>
            <a:r>
              <a:rPr lang="en-US" dirty="0" err="1"/>
              <a:t>carloc</a:t>
            </a:r>
            <a:r>
              <a:rPr lang="en-US" dirty="0"/>
              <a:t> performance under 3 different situations. </a:t>
            </a:r>
            <a:r>
              <a:rPr lang="en-US" dirty="0" err="1"/>
              <a:t>carloc</a:t>
            </a:r>
            <a:r>
              <a:rPr lang="en-US" dirty="0"/>
              <a:t> optimization benefits and Landmark role in overall accuracy.</a:t>
            </a:r>
          </a:p>
          <a:p>
            <a:r>
              <a:rPr lang="en-US" dirty="0"/>
              <a:t>I’m not going to talk all of those experiments, I’m going to cover the following experiments. </a:t>
            </a:r>
          </a:p>
        </p:txBody>
      </p:sp>
      <p:sp>
        <p:nvSpPr>
          <p:cNvPr id="4" name="Slide Number Placeholder 3"/>
          <p:cNvSpPr>
            <a:spLocks noGrp="1"/>
          </p:cNvSpPr>
          <p:nvPr>
            <p:ph type="sldNum" sz="quarter" idx="10"/>
          </p:nvPr>
        </p:nvSpPr>
        <p:spPr/>
        <p:txBody>
          <a:bodyPr/>
          <a:lstStyle/>
          <a:p>
            <a:fld id="{9CC1FD58-46F6-478B-A355-B7D5C482B5BC}" type="slidenum">
              <a:rPr lang="en-US" smtClean="0"/>
              <a:pPr/>
              <a:t>27</a:t>
            </a:fld>
            <a:endParaRPr lang="en-US"/>
          </a:p>
        </p:txBody>
      </p:sp>
    </p:spTree>
    <p:extLst>
      <p:ext uri="{BB962C8B-B14F-4D97-AF65-F5344CB8AC3E}">
        <p14:creationId xmlns:p14="http://schemas.microsoft.com/office/powerpoint/2010/main" val="367453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First,</a:t>
            </a:r>
            <a:r>
              <a:rPr lang="en-US" baseline="0" dirty="0" smtClean="0"/>
              <a:t> we show our strategy’s result in downtown area.</a:t>
            </a:r>
          </a:p>
          <a:p>
            <a:pPr rtl="0"/>
            <a:r>
              <a:rPr lang="en-US" baseline="0" dirty="0" smtClean="0"/>
              <a:t> we compare CARLOC with 4 alternatives: smartphone, high-precision </a:t>
            </a:r>
            <a:r>
              <a:rPr lang="en-US" baseline="0" dirty="0" err="1" smtClean="0"/>
              <a:t>gps</a:t>
            </a:r>
            <a:r>
              <a:rPr lang="en-US" baseline="0" dirty="0" smtClean="0"/>
              <a:t>, and two other advanced GPS strategy: </a:t>
            </a:r>
            <a:r>
              <a:rPr lang="en-US" baseline="0" dirty="0" err="1" smtClean="0"/>
              <a:t>rtk-gps</a:t>
            </a:r>
            <a:r>
              <a:rPr lang="en-US" baseline="0" dirty="0" smtClean="0"/>
              <a:t> and differential-</a:t>
            </a:r>
            <a:r>
              <a:rPr lang="en-US" baseline="0" dirty="0" err="1" smtClean="0"/>
              <a:t>gps</a:t>
            </a:r>
            <a:r>
              <a:rPr lang="en-US" baseline="0" dirty="0" smtClean="0"/>
              <a:t>.</a:t>
            </a:r>
          </a:p>
          <a:p>
            <a:pPr rtl="0"/>
            <a:endParaRPr lang="en-US" baseline="0" dirty="0" smtClean="0"/>
          </a:p>
          <a:p>
            <a:r>
              <a:rPr lang="en-US" dirty="0"/>
              <a:t>In the figure on the left, it is evident that DGPS and RTK measurements span the entire area covered by the two-mile loop. </a:t>
            </a:r>
            <a:endParaRPr lang="en-US" dirty="0" smtClean="0"/>
          </a:p>
          <a:p>
            <a:r>
              <a:rPr lang="en-US" dirty="0" smtClean="0"/>
              <a:t>In </a:t>
            </a:r>
            <a:r>
              <a:rPr lang="en-US" dirty="0"/>
              <a:t>the figure on the right, </a:t>
            </a:r>
          </a:p>
          <a:p>
            <a:r>
              <a:rPr lang="en-US" dirty="0"/>
              <a:t>CARLOC clearly outperforms the high-precision receiver and the smartphone</a:t>
            </a:r>
          </a:p>
          <a:p>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28</a:t>
            </a:fld>
            <a:endParaRPr lang="en-US"/>
          </a:p>
        </p:txBody>
      </p:sp>
    </p:spTree>
    <p:extLst>
      <p:ext uri="{BB962C8B-B14F-4D97-AF65-F5344CB8AC3E}">
        <p14:creationId xmlns:p14="http://schemas.microsoft.com/office/powerpoint/2010/main" val="1735624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We now show the quantitative</a:t>
            </a:r>
            <a:r>
              <a:rPr lang="en-US" baseline="0" dirty="0" smtClean="0"/>
              <a:t> comparison. Our approach achieves average error of 2.7m, the error bar represents the 25</a:t>
            </a:r>
            <a:r>
              <a:rPr lang="en-US" baseline="30000" dirty="0" smtClean="0"/>
              <a:t>th</a:t>
            </a:r>
            <a:r>
              <a:rPr lang="en-US" baseline="0" dirty="0" smtClean="0"/>
              <a:t>, and 75</a:t>
            </a:r>
            <a:r>
              <a:rPr lang="en-US" baseline="30000" dirty="0" smtClean="0"/>
              <a:t>th</a:t>
            </a:r>
            <a:r>
              <a:rPr lang="en-US" baseline="0" dirty="0" smtClean="0"/>
              <a:t> percentile error. </a:t>
            </a:r>
          </a:p>
          <a:p>
            <a:pPr rtl="0"/>
            <a:r>
              <a:rPr lang="en-US" baseline="0" dirty="0" smtClean="0"/>
              <a:t>For other strategies, high-precision </a:t>
            </a:r>
            <a:r>
              <a:rPr lang="en-US" baseline="0" dirty="0" err="1" smtClean="0"/>
              <a:t>gps</a:t>
            </a:r>
            <a:r>
              <a:rPr lang="en-US" baseline="0" dirty="0" smtClean="0"/>
              <a:t> has an average of 19.m and smartphone has an average of 16m with higher variance. Both RTK and differential </a:t>
            </a:r>
            <a:r>
              <a:rPr lang="en-US" baseline="0" dirty="0" err="1" smtClean="0"/>
              <a:t>gps</a:t>
            </a:r>
            <a:r>
              <a:rPr lang="en-US" baseline="0" dirty="0" smtClean="0"/>
              <a:t> achieves really poor performance with average error of 75m and 200m respectively. </a:t>
            </a:r>
          </a:p>
          <a:p>
            <a:pPr rtl="0"/>
            <a:endParaRPr lang="en-US" baseline="0" dirty="0" smtClean="0"/>
          </a:p>
          <a:p>
            <a:pPr rtl="0"/>
            <a:r>
              <a:rPr lang="en-US" baseline="0" dirty="0" err="1" smtClean="0"/>
              <a:t>CarLoc</a:t>
            </a:r>
            <a:r>
              <a:rPr lang="en-US" baseline="0" dirty="0" smtClean="0"/>
              <a:t> brings 10X improvement in accuracy. </a:t>
            </a:r>
          </a:p>
          <a:p>
            <a:pPr rtl="0"/>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We</a:t>
            </a:r>
            <a:r>
              <a:rPr lang="en-US" sz="1200" baseline="0" dirty="0" smtClean="0">
                <a:solidFill>
                  <a:schemeClr val="tx1"/>
                </a:solidFill>
              </a:rPr>
              <a:t> also achieve better accuracy than GPS strategies </a:t>
            </a:r>
            <a:r>
              <a:rPr lang="en-US" sz="1200" dirty="0" smtClean="0">
                <a:solidFill>
                  <a:schemeClr val="tx1"/>
                </a:solidFill>
              </a:rPr>
              <a:t>for partially-obstructed/un-obstructed routes  and</a:t>
            </a:r>
            <a:r>
              <a:rPr lang="en-US" sz="1200" baseline="0" dirty="0" smtClean="0">
                <a:solidFill>
                  <a:schemeClr val="tx1"/>
                </a:solidFill>
              </a:rPr>
              <a:t> more details </a:t>
            </a:r>
            <a:r>
              <a:rPr lang="en-US" sz="1200" dirty="0" smtClean="0">
                <a:solidFill>
                  <a:schemeClr val="tx1"/>
                </a:solidFill>
              </a:rPr>
              <a:t>can be found in paper ...</a:t>
            </a:r>
          </a:p>
          <a:p>
            <a:pPr rtl="0"/>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29</a:t>
            </a:fld>
            <a:endParaRPr lang="en-US"/>
          </a:p>
        </p:txBody>
      </p:sp>
    </p:spTree>
    <p:extLst>
      <p:ext uri="{BB962C8B-B14F-4D97-AF65-F5344CB8AC3E}">
        <p14:creationId xmlns:p14="http://schemas.microsoft.com/office/powerpoint/2010/main" val="286073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GPS  </a:t>
            </a:r>
            <a:r>
              <a:rPr lang="en-US" dirty="0" smtClean="0"/>
              <a:t>errors are prevalent and </a:t>
            </a:r>
            <a:r>
              <a:rPr lang="en-US" dirty="0"/>
              <a:t>can sometimes have serious consequences. </a:t>
            </a:r>
          </a:p>
          <a:p>
            <a:pPr rtl="0"/>
            <a:r>
              <a:rPr lang="en-US" dirty="0"/>
              <a:t>Here are some </a:t>
            </a:r>
            <a:r>
              <a:rPr lang="en-US" dirty="0" smtClean="0"/>
              <a:t>article</a:t>
            </a:r>
            <a:r>
              <a:rPr lang="en-US" baseline="0" dirty="0" smtClean="0"/>
              <a:t>s </a:t>
            </a:r>
            <a:r>
              <a:rPr lang="en-US" dirty="0" smtClean="0"/>
              <a:t>that </a:t>
            </a:r>
            <a:r>
              <a:rPr lang="en-US" dirty="0"/>
              <a:t>show GPS errors can be fatal</a:t>
            </a:r>
            <a:r>
              <a:rPr lang="en-US" dirty="0" smtClean="0"/>
              <a:t>.</a:t>
            </a:r>
            <a:r>
              <a:rPr lang="en-US" baseline="0" dirty="0" smtClean="0"/>
              <a:t> Also the well known google self-driving car is said lane-width accuracy is essential and hard to achieve in many cases.</a:t>
            </a:r>
            <a:endParaRPr lang="en-US" dirty="0"/>
          </a:p>
          <a:p>
            <a:pPr rtl="0"/>
            <a:r>
              <a:rPr lang="en-US" dirty="0"/>
              <a:t>Therefore, increasing GPS </a:t>
            </a:r>
            <a:r>
              <a:rPr lang="en-US" dirty="0" smtClean="0"/>
              <a:t>accuracy is</a:t>
            </a:r>
            <a:r>
              <a:rPr lang="en-US" baseline="0" dirty="0" smtClean="0"/>
              <a:t> very important</a:t>
            </a:r>
            <a:r>
              <a:rPr lang="en-US" dirty="0" smtClean="0"/>
              <a:t>. </a:t>
            </a:r>
            <a:endParaRPr lang="en-US" dirty="0"/>
          </a:p>
          <a:p>
            <a:pPr rtl="0"/>
            <a:r>
              <a:rPr lang="en-US" dirty="0"/>
              <a:t/>
            </a:r>
            <a:br>
              <a:rPr lang="en-US" dirty="0"/>
            </a:br>
            <a:endParaRPr lang="en-US" dirty="0"/>
          </a:p>
          <a:p>
            <a:pPr rtl="0"/>
            <a:endParaRPr lang="en-US" dirty="0"/>
          </a:p>
          <a:p>
            <a:pPr rtl="0"/>
            <a:r>
              <a:rPr lang="en-US" dirty="0"/>
              <a:t>%As GPS become more and more prevalent in our daily life, the error consequences need more attention. </a:t>
            </a:r>
          </a:p>
          <a:p>
            <a:pPr rtl="0"/>
            <a:endParaRPr lang="en-US" dirty="0"/>
          </a:p>
          <a:p>
            <a:pPr rtl="0"/>
            <a:endParaRPr lang="en-US" dirty="0"/>
          </a:p>
          <a:p>
            <a:pPr rtl="0"/>
            <a:r>
              <a:rPr lang="en-US" dirty="0"/>
              <a:t>RG: Nice slide</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3</a:t>
            </a:fld>
            <a:endParaRPr lang="en-US"/>
          </a:p>
        </p:txBody>
      </p:sp>
    </p:spTree>
    <p:extLst>
      <p:ext uri="{BB962C8B-B14F-4D97-AF65-F5344CB8AC3E}">
        <p14:creationId xmlns:p14="http://schemas.microsoft.com/office/powerpoint/2010/main" val="2136241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The optimization we did in </a:t>
            </a:r>
            <a:r>
              <a:rPr lang="en-US" dirty="0" err="1"/>
              <a:t>carloc</a:t>
            </a:r>
            <a:r>
              <a:rPr lang="en-US" dirty="0"/>
              <a:t> actually improves </a:t>
            </a:r>
            <a:r>
              <a:rPr lang="en-US" dirty="0" err="1"/>
              <a:t>carloc</a:t>
            </a:r>
            <a:r>
              <a:rPr lang="en-US" dirty="0"/>
              <a:t> accuracy significantly. Now we show how </a:t>
            </a:r>
            <a:r>
              <a:rPr lang="en-US" dirty="0" err="1"/>
              <a:t>carloc</a:t>
            </a:r>
            <a:r>
              <a:rPr lang="en-US" dirty="0"/>
              <a:t> performs when each optimization is removed.</a:t>
            </a:r>
          </a:p>
          <a:p>
            <a:pPr rtl="0"/>
            <a:r>
              <a:rPr lang="en-US" dirty="0"/>
              <a:t>The result is from partially obstructed road</a:t>
            </a:r>
            <a:r>
              <a:rPr lang="en-US" dirty="0" smtClean="0"/>
              <a:t>. The</a:t>
            </a:r>
            <a:r>
              <a:rPr lang="en-US" baseline="0" dirty="0" smtClean="0"/>
              <a:t> average</a:t>
            </a:r>
            <a:r>
              <a:rPr lang="en-US" dirty="0" smtClean="0"/>
              <a:t> GPS</a:t>
            </a:r>
            <a:r>
              <a:rPr lang="en-US" baseline="0" dirty="0" smtClean="0"/>
              <a:t> baseline error is around 6-8 meters. </a:t>
            </a:r>
            <a:endParaRPr lang="en-US" dirty="0"/>
          </a:p>
          <a:p>
            <a:pPr rtl="0"/>
            <a:r>
              <a:rPr lang="en-US" dirty="0" err="1"/>
              <a:t>CarLoc</a:t>
            </a:r>
            <a:r>
              <a:rPr lang="en-US" dirty="0"/>
              <a:t> accuracy is around 1-2 meter in all routes. If we remove the motion model optimization, the error increases to 2-4 meters.</a:t>
            </a:r>
          </a:p>
          <a:p>
            <a:pPr rtl="0"/>
            <a:r>
              <a:rPr lang="en-US" dirty="0"/>
              <a:t>If we remove the map-matching, the errors are generally over 3 meters. </a:t>
            </a:r>
          </a:p>
          <a:p>
            <a:pPr rtl="0"/>
            <a:endParaRPr lang="en-US" dirty="0"/>
          </a:p>
          <a:p>
            <a:pPr rtl="0"/>
            <a:endParaRPr lang="en-US" dirty="0"/>
          </a:p>
          <a:p>
            <a:pPr rtl="0"/>
            <a:endParaRPr lang="en-US" dirty="0"/>
          </a:p>
          <a:p>
            <a:pPr rtl="0"/>
            <a:r>
              <a:rPr lang="en-US" dirty="0"/>
              <a:t>BACK</a:t>
            </a:r>
          </a:p>
          <a:p>
            <a:pPr rtl="0"/>
            <a:r>
              <a:rPr lang="en-US" dirty="0"/>
              <a:t>To check the optimization of </a:t>
            </a:r>
            <a:r>
              <a:rPr lang="en-US" dirty="0" err="1"/>
              <a:t>carloc</a:t>
            </a:r>
            <a:r>
              <a:rPr lang="en-US" dirty="0"/>
              <a:t>, we compare </a:t>
            </a:r>
            <a:r>
              <a:rPr lang="en-US" dirty="0" err="1"/>
              <a:t>carloc</a:t>
            </a:r>
            <a:r>
              <a:rPr lang="en-US" dirty="0"/>
              <a:t> with the optimization removed strategy. And show the result below. </a:t>
            </a:r>
          </a:p>
          <a:p>
            <a:r>
              <a:rPr lang="en-US" dirty="0"/>
              <a:t>Those two strategies exhibit significantly higher error between 3-3.5m across all our route lengths, suggesting that the optimization is definitely</a:t>
            </a:r>
          </a:p>
          <a:p>
            <a:r>
              <a:rPr lang="en-US" dirty="0"/>
              <a:t>beneficial.</a:t>
            </a:r>
          </a:p>
          <a:p>
            <a:pPr rtl="0"/>
            <a:endParaRPr lang="en-US" b="0" dirty="0" smtClean="0">
              <a:effectLst/>
            </a:endParaRPr>
          </a:p>
          <a:p>
            <a:pPr rtl="0"/>
            <a:r>
              <a:rPr lang="en-US" b="0" dirty="0" smtClean="0">
                <a:effectLst/>
              </a:rPr>
              <a:t>What</a:t>
            </a:r>
            <a:r>
              <a:rPr lang="en-US" b="0" baseline="0" dirty="0" smtClean="0">
                <a:effectLst/>
              </a:rPr>
              <a:t> if remove un-optimized, </a:t>
            </a:r>
            <a:r>
              <a:rPr lang="en-US" b="0" baseline="0" dirty="0" err="1" smtClean="0">
                <a:effectLst/>
              </a:rPr>
              <a:t>unoptimized</a:t>
            </a:r>
            <a:r>
              <a:rPr lang="en-US" b="0" baseline="0" dirty="0" smtClean="0">
                <a:effectLst/>
              </a:rPr>
              <a:t> map-matching. </a:t>
            </a:r>
            <a:endParaRPr lang="en-US" b="0" dirty="0" smtClean="0">
              <a:effectLst/>
            </a:endParaRPr>
          </a:p>
        </p:txBody>
      </p:sp>
      <p:sp>
        <p:nvSpPr>
          <p:cNvPr id="4" name="Slide Number Placeholder 3"/>
          <p:cNvSpPr>
            <a:spLocks noGrp="1"/>
          </p:cNvSpPr>
          <p:nvPr>
            <p:ph type="sldNum" sz="quarter" idx="10"/>
          </p:nvPr>
        </p:nvSpPr>
        <p:spPr/>
        <p:txBody>
          <a:bodyPr/>
          <a:lstStyle/>
          <a:p>
            <a:fld id="{9CC1FD58-46F6-478B-A355-B7D5C482B5BC}" type="slidenum">
              <a:rPr lang="en-US" smtClean="0"/>
              <a:pPr/>
              <a:t>30</a:t>
            </a:fld>
            <a:endParaRPr lang="en-US"/>
          </a:p>
        </p:txBody>
      </p:sp>
    </p:spTree>
    <p:extLst>
      <p:ext uri="{BB962C8B-B14F-4D97-AF65-F5344CB8AC3E}">
        <p14:creationId xmlns:p14="http://schemas.microsoft.com/office/powerpoint/2010/main" val="874725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Next</a:t>
            </a:r>
            <a:r>
              <a:rPr lang="en-US" baseline="0" dirty="0" smtClean="0"/>
              <a:t> question is </a:t>
            </a:r>
            <a:r>
              <a:rPr lang="en-US" i="1" dirty="0"/>
              <a:t>what degree of crowd-sourcing is necessary? </a:t>
            </a:r>
          </a:p>
          <a:p>
            <a:pPr rtl="0"/>
            <a:endParaRPr lang="en-US" dirty="0" smtClean="0"/>
          </a:p>
          <a:p>
            <a:r>
              <a:rPr lang="en-US" dirty="0" smtClean="0"/>
              <a:t>We</a:t>
            </a:r>
            <a:r>
              <a:rPr lang="en-US" baseline="0" dirty="0" smtClean="0"/>
              <a:t> show the error relationship for number of learning tracings. This indicates what degree of crowd-sourcing is necessary. </a:t>
            </a:r>
          </a:p>
          <a:p>
            <a:pPr defTabSz="931774">
              <a:defRPr/>
            </a:pPr>
            <a:r>
              <a:rPr lang="en-US" dirty="0" smtClean="0"/>
              <a:t>w/o crowd-sourcing, the </a:t>
            </a:r>
            <a:r>
              <a:rPr lang="en-US" dirty="0" err="1" smtClean="0"/>
              <a:t>avg</a:t>
            </a:r>
            <a:r>
              <a:rPr lang="en-US" dirty="0" smtClean="0"/>
              <a:t> error is about 3m, as</a:t>
            </a:r>
            <a:r>
              <a:rPr lang="en-US" baseline="0" dirty="0" smtClean="0"/>
              <a:t> degree of crowd-sourcing increases, the error keeps decreasing. In our 8 traces case, the error becomes only half of it, which is only 1.5m. The trend is that….</a:t>
            </a:r>
          </a:p>
          <a:p>
            <a:pPr defTabSz="931774">
              <a:defRPr/>
            </a:pPr>
            <a:endParaRPr lang="en-US" dirty="0" smtClean="0"/>
          </a:p>
          <a:p>
            <a:pPr defTabSz="931774">
              <a:defRPr/>
            </a:pPr>
            <a:endParaRPr lang="en-US" dirty="0" smtClean="0"/>
          </a:p>
          <a:p>
            <a:pPr defTabSz="931774">
              <a:defRPr/>
            </a:pPr>
            <a:r>
              <a:rPr lang="en-US" dirty="0" smtClean="0"/>
              <a:t>Explain x axis and y axis</a:t>
            </a:r>
            <a:r>
              <a:rPr lang="en-US" baseline="0" dirty="0" smtClean="0"/>
              <a:t>, change to 15. </a:t>
            </a:r>
          </a:p>
          <a:p>
            <a:pPr defTabSz="931774">
              <a:defRPr/>
            </a:pPr>
            <a:endParaRPr lang="en-US" dirty="0" smtClean="0"/>
          </a:p>
          <a:p>
            <a:r>
              <a:rPr lang="en-US" baseline="0" dirty="0" err="1" smtClean="0"/>
              <a:t>Todo</a:t>
            </a:r>
            <a:r>
              <a:rPr lang="en-US" baseline="0" dirty="0" smtClean="0"/>
              <a:t>: add takeaway to slide.</a:t>
            </a:r>
          </a:p>
          <a:p>
            <a:endParaRPr lang="en-US" baseline="0" dirty="0" smtClean="0"/>
          </a:p>
          <a:p>
            <a:r>
              <a:rPr lang="en-US" baseline="0" dirty="0" smtClean="0"/>
              <a:t>BACK:</a:t>
            </a:r>
          </a:p>
          <a:p>
            <a:r>
              <a:rPr lang="en-US" baseline="0" dirty="0" smtClean="0"/>
              <a:t>The result </a:t>
            </a:r>
            <a:r>
              <a:rPr lang="en-US" dirty="0"/>
              <a:t>suggests that</a:t>
            </a:r>
          </a:p>
          <a:p>
            <a:r>
              <a:rPr lang="en-US" dirty="0"/>
              <a:t>CARLOC accuracy can be improved by adding a higher degree of crowd-sourcing. </a:t>
            </a:r>
          </a:p>
        </p:txBody>
      </p:sp>
      <p:sp>
        <p:nvSpPr>
          <p:cNvPr id="4" name="Slide Number Placeholder 3"/>
          <p:cNvSpPr>
            <a:spLocks noGrp="1"/>
          </p:cNvSpPr>
          <p:nvPr>
            <p:ph type="sldNum" sz="quarter" idx="10"/>
          </p:nvPr>
        </p:nvSpPr>
        <p:spPr/>
        <p:txBody>
          <a:bodyPr/>
          <a:lstStyle/>
          <a:p>
            <a:fld id="{9CC1FD58-46F6-478B-A355-B7D5C482B5BC}" type="slidenum">
              <a:rPr lang="en-US" smtClean="0"/>
              <a:pPr/>
              <a:t>31</a:t>
            </a:fld>
            <a:endParaRPr lang="en-US"/>
          </a:p>
        </p:txBody>
      </p:sp>
    </p:spTree>
    <p:extLst>
      <p:ext uri="{BB962C8B-B14F-4D97-AF65-F5344CB8AC3E}">
        <p14:creationId xmlns:p14="http://schemas.microsoft.com/office/powerpoint/2010/main" val="1359360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Last </a:t>
            </a:r>
            <a:r>
              <a:rPr lang="en-US" baseline="0" dirty="0" smtClean="0"/>
              <a:t>question is how many landmarks are enough. </a:t>
            </a:r>
            <a:br>
              <a:rPr lang="en-US" baseline="0" dirty="0" smtClean="0"/>
            </a:br>
            <a:r>
              <a:rPr lang="en-US" dirty="0" smtClean="0"/>
              <a:t>We </a:t>
            </a:r>
            <a:r>
              <a:rPr lang="en-US" dirty="0"/>
              <a:t>show the CARLOC closed-loop error on our 5.3km </a:t>
            </a:r>
            <a:r>
              <a:rPr lang="en-US" dirty="0" smtClean="0"/>
              <a:t>partially obstructed route. </a:t>
            </a:r>
            <a:endParaRPr lang="en-US" dirty="0"/>
          </a:p>
          <a:p>
            <a:r>
              <a:rPr lang="en-US" dirty="0"/>
              <a:t>On this </a:t>
            </a:r>
            <a:r>
              <a:rPr lang="en-US" dirty="0" smtClean="0"/>
              <a:t>route there </a:t>
            </a:r>
            <a:r>
              <a:rPr lang="en-US" dirty="0"/>
              <a:t>are 15 </a:t>
            </a:r>
            <a:r>
              <a:rPr lang="en-US" dirty="0" smtClean="0"/>
              <a:t>landmarks in total, </a:t>
            </a:r>
            <a:r>
              <a:rPr lang="en-US" dirty="0"/>
              <a:t>and the figure plots mean CARLOC error </a:t>
            </a:r>
            <a:r>
              <a:rPr lang="en-US" dirty="0" smtClean="0"/>
              <a:t>as </a:t>
            </a:r>
            <a:r>
              <a:rPr lang="en-US" dirty="0"/>
              <a:t>a function of the number of landmarks used to calculate position. </a:t>
            </a:r>
          </a:p>
          <a:p>
            <a:r>
              <a:rPr lang="en-US" dirty="0"/>
              <a:t>As expected, the error decreases as more landmarks are used in estimating position. However, beyond about 12 landmarks there is </a:t>
            </a:r>
            <a:r>
              <a:rPr lang="en-US" dirty="0" smtClean="0"/>
              <a:t>no obvious </a:t>
            </a:r>
            <a:r>
              <a:rPr lang="en-US" dirty="0"/>
              <a:t>improvement in the error, suggesting that of a relatively small number of landmarks along a route might be sufficient to achieve high accuracy</a:t>
            </a:r>
          </a:p>
          <a:p>
            <a:endParaRPr lang="en-US" dirty="0"/>
          </a:p>
          <a:p>
            <a:r>
              <a:rPr lang="en-US" dirty="0"/>
              <a:t>Q: what’s happening for 12..</a:t>
            </a:r>
          </a:p>
        </p:txBody>
      </p:sp>
      <p:sp>
        <p:nvSpPr>
          <p:cNvPr id="4" name="Slide Number Placeholder 3"/>
          <p:cNvSpPr>
            <a:spLocks noGrp="1"/>
          </p:cNvSpPr>
          <p:nvPr>
            <p:ph type="sldNum" sz="quarter" idx="10"/>
          </p:nvPr>
        </p:nvSpPr>
        <p:spPr/>
        <p:txBody>
          <a:bodyPr/>
          <a:lstStyle/>
          <a:p>
            <a:fld id="{9CC1FD58-46F6-478B-A355-B7D5C482B5BC}" type="slidenum">
              <a:rPr lang="en-US" smtClean="0"/>
              <a:pPr/>
              <a:t>32</a:t>
            </a:fld>
            <a:endParaRPr lang="en-US"/>
          </a:p>
        </p:txBody>
      </p:sp>
    </p:spTree>
    <p:extLst>
      <p:ext uri="{BB962C8B-B14F-4D97-AF65-F5344CB8AC3E}">
        <p14:creationId xmlns:p14="http://schemas.microsoft.com/office/powerpoint/2010/main" val="2503808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In Summary, This paper makes three main contributions.</a:t>
            </a:r>
          </a:p>
          <a:p>
            <a:pPr lvl="0"/>
            <a:r>
              <a:rPr lang="en-US" dirty="0"/>
              <a:t> First, CARLOC uses a probabilistic position representation as a common framework to incorporate different error reduction techniques</a:t>
            </a:r>
          </a:p>
          <a:p>
            <a:pPr rtl="0"/>
            <a:endParaRPr lang="en-US" dirty="0"/>
          </a:p>
          <a:p>
            <a:pPr defTabSz="931774">
              <a:defRPr/>
            </a:pPr>
            <a:r>
              <a:rPr lang="en-US" dirty="0"/>
              <a:t>Second, It enhances position estimates by crowdsourcing positions of roadway landmarks like stop signs, speed bumps and right turns</a:t>
            </a:r>
          </a:p>
          <a:p>
            <a:pPr rtl="0"/>
            <a:endParaRPr lang="en-US" dirty="0"/>
          </a:p>
          <a:p>
            <a:pPr lvl="0"/>
            <a:r>
              <a:rPr lang="en-US" dirty="0"/>
              <a:t> Finally, </a:t>
            </a:r>
            <a:r>
              <a:rPr lang="en-US" dirty="0" err="1"/>
              <a:t>carloc</a:t>
            </a:r>
            <a:r>
              <a:rPr lang="en-US" dirty="0"/>
              <a:t> is evaluated on roads with e</a:t>
            </a:r>
            <a:r>
              <a:rPr lang="x-none" dirty="0"/>
              <a:t>varying degree of satellite obstructions </a:t>
            </a:r>
            <a:r>
              <a:rPr lang="en-US" dirty="0"/>
              <a:t>and result shows the improvement to state of the art by 10x</a:t>
            </a:r>
          </a:p>
          <a:p>
            <a:pPr lvl="0"/>
            <a:endParaRPr lang="en-US" dirty="0"/>
          </a:p>
          <a:p>
            <a:r>
              <a:rPr lang="en-US" baseline="0" dirty="0" smtClean="0">
                <a:ea typeface="맑은 고딕" pitchFamily="50" charset="-127"/>
                <a:cs typeface="맑은 고딕" pitchFamily="50" charset="-127"/>
              </a:rPr>
              <a:t>Thank you and I am ready to take questions</a:t>
            </a:r>
          </a:p>
          <a:p>
            <a:pPr lvl="0"/>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33</a:t>
            </a:fld>
            <a:endParaRPr lang="en-US"/>
          </a:p>
        </p:txBody>
      </p:sp>
    </p:spTree>
    <p:extLst>
      <p:ext uri="{BB962C8B-B14F-4D97-AF65-F5344CB8AC3E}">
        <p14:creationId xmlns:p14="http://schemas.microsoft.com/office/powerpoint/2010/main" val="2412051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a:lstStyle/>
          <a:p>
            <a:endParaRPr lang="en-US" baseline="0" dirty="0" smtClean="0">
              <a:ea typeface="맑은 고딕" pitchFamily="50" charset="-127"/>
              <a:cs typeface="맑은 고딕" pitchFamily="50" charset="-127"/>
            </a:endParaRPr>
          </a:p>
          <a:p>
            <a:r>
              <a:rPr lang="en-US" baseline="0" dirty="0" smtClean="0">
                <a:ea typeface="맑은 고딕" pitchFamily="50" charset="-127"/>
                <a:cs typeface="맑은 고딕" pitchFamily="50" charset="-127"/>
              </a:rPr>
              <a:t>Thank you and I am ready to take questions</a:t>
            </a:r>
          </a:p>
          <a:p>
            <a:endParaRPr lang="en-US" baseline="0" dirty="0" smtClean="0">
              <a:ea typeface="맑은 고딕" pitchFamily="50" charset="-127"/>
              <a:cs typeface="맑은 고딕" pitchFamily="50" charset="-127"/>
            </a:endParaRPr>
          </a:p>
          <a:p>
            <a:r>
              <a:rPr lang="en-US" baseline="0" dirty="0" smtClean="0">
                <a:ea typeface="맑은 고딕" pitchFamily="50" charset="-127"/>
                <a:cs typeface="맑은 고딕" pitchFamily="50" charset="-127"/>
              </a:rPr>
              <a:t>Similar </a:t>
            </a:r>
          </a:p>
          <a:p>
            <a:r>
              <a:rPr lang="en-US" baseline="0" dirty="0" smtClean="0">
                <a:ea typeface="맑은 고딕" pitchFamily="50" charset="-127"/>
                <a:cs typeface="맑은 고딕" pitchFamily="50" charset="-127"/>
              </a:rPr>
              <a:t>Crowd-sourcing and landmarks, reorder, </a:t>
            </a:r>
          </a:p>
          <a:p>
            <a:endParaRPr lang="en-US" baseline="0" dirty="0" smtClean="0">
              <a:ea typeface="맑은 고딕" pitchFamily="50" charset="-127"/>
              <a:cs typeface="맑은 고딕" pitchFamily="50" charset="-127"/>
            </a:endParaRPr>
          </a:p>
          <a:p>
            <a:r>
              <a:rPr lang="en-US" baseline="0" dirty="0" smtClean="0">
                <a:ea typeface="맑은 고딕" pitchFamily="50" charset="-127"/>
                <a:cs typeface="맑은 고딕" pitchFamily="50" charset="-127"/>
              </a:rPr>
              <a:t>System design, how this technique combine existing technique. </a:t>
            </a:r>
          </a:p>
          <a:p>
            <a:endParaRPr lang="en-US" baseline="0" dirty="0" smtClean="0">
              <a:ea typeface="맑은 고딕" pitchFamily="50" charset="-127"/>
              <a:cs typeface="맑은 고딕" pitchFamily="50" charset="-127"/>
            </a:endParaRPr>
          </a:p>
          <a:p>
            <a:r>
              <a:rPr lang="en-US" baseline="0" dirty="0" smtClean="0">
                <a:ea typeface="맑은 고딕" pitchFamily="50" charset="-127"/>
                <a:cs typeface="맑은 고딕" pitchFamily="50" charset="-127"/>
              </a:rPr>
              <a:t>Localization expert, “state of art”, map-matching should be included, 10times, </a:t>
            </a:r>
          </a:p>
        </p:txBody>
      </p:sp>
      <p:sp>
        <p:nvSpPr>
          <p:cNvPr id="10244" name="Slide Number Placeholder 3"/>
          <p:cNvSpPr>
            <a:spLocks noGrp="1"/>
          </p:cNvSpPr>
          <p:nvPr>
            <p:ph type="sldNum" sz="quarter" idx="5"/>
          </p:nvPr>
        </p:nvSpPr>
        <p:spPr bwMode="auto">
          <a:noFill/>
          <a:ln>
            <a:miter lim="800000"/>
            <a:headEnd/>
            <a:tailEnd/>
          </a:ln>
        </p:spPr>
        <p:txBody>
          <a:bodyPr/>
          <a:lstStyle/>
          <a:p>
            <a:fld id="{364A0B93-8D60-4B46-865F-B2CEE0498F43}" type="slidenum">
              <a:rPr lang="ko-KR" altLang="en-US" smtClean="0"/>
              <a:pPr/>
              <a:t>34</a:t>
            </a:fld>
            <a:endParaRPr lang="ko-KR" altLang="en-US" smtClean="0"/>
          </a:p>
        </p:txBody>
      </p:sp>
    </p:spTree>
    <p:extLst>
      <p:ext uri="{BB962C8B-B14F-4D97-AF65-F5344CB8AC3E}">
        <p14:creationId xmlns:p14="http://schemas.microsoft.com/office/powerpoint/2010/main" val="288721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We did an</a:t>
            </a:r>
            <a:r>
              <a:rPr lang="en-US" baseline="0" dirty="0" smtClean="0"/>
              <a:t> experiment to quantify the </a:t>
            </a:r>
            <a:r>
              <a:rPr lang="en-US" baseline="0" dirty="0" err="1" smtClean="0"/>
              <a:t>gps</a:t>
            </a:r>
            <a:r>
              <a:rPr lang="en-US" baseline="0" dirty="0" smtClean="0"/>
              <a:t> error in downtown area, </a:t>
            </a:r>
          </a:p>
          <a:p>
            <a:pPr rtl="0"/>
            <a:r>
              <a:rPr lang="en-US" baseline="0" dirty="0" smtClean="0"/>
              <a:t>The car start from this point, and follows the traces shown in the map. The orange arrows basically shows the actual driving trace of the car.  </a:t>
            </a:r>
          </a:p>
          <a:p>
            <a:pPr rtl="0"/>
            <a:r>
              <a:rPr lang="en-US" baseline="0" dirty="0" smtClean="0"/>
              <a:t>However, we are surprised to see the actual high-end GPS reading looks like this, the red line here. which is really erroneous. Notice that, this is the reading from a high-end NEO-7P GPS.</a:t>
            </a:r>
          </a:p>
          <a:p>
            <a:pPr rtl="0"/>
            <a:r>
              <a:rPr lang="en-US" baseline="0" dirty="0" smtClean="0"/>
              <a:t>Actually, we did more extensive measurement for smartphone GPS errors in three different situations. </a:t>
            </a:r>
          </a:p>
          <a:p>
            <a:pPr rtl="0"/>
            <a:endParaRPr lang="en-US" baseline="0" dirty="0" smtClean="0"/>
          </a:p>
          <a:p>
            <a:pPr rtl="0"/>
            <a:r>
              <a:rPr lang="en-US" baseline="0" dirty="0" smtClean="0"/>
              <a:t>The average errors in urban areas is over 20meters, while in shaded area, the error can reach 15 meters. </a:t>
            </a:r>
          </a:p>
          <a:p>
            <a:pPr rtl="0"/>
            <a:endParaRPr lang="en-US" baseline="0" dirty="0" smtClean="0"/>
          </a:p>
          <a:p>
            <a:pPr rtl="0"/>
            <a:endParaRPr lang="en-US" baseline="0" dirty="0" smtClean="0"/>
          </a:p>
          <a:p>
            <a:pPr rtl="0"/>
            <a:r>
              <a:rPr lang="en-US" baseline="0" dirty="0" smtClean="0"/>
              <a:t>BACKUP:</a:t>
            </a:r>
          </a:p>
          <a:p>
            <a:pPr defTabSz="931774">
              <a:defRPr/>
            </a:pPr>
            <a:r>
              <a:rPr lang="en-US" dirty="0" smtClean="0"/>
              <a:t>Let’s take a look at the GPS performance in an</a:t>
            </a:r>
            <a:r>
              <a:rPr lang="en-US" baseline="0" dirty="0" smtClean="0"/>
              <a:t> obstructed area such as downtown.</a:t>
            </a:r>
          </a:p>
          <a:p>
            <a:pPr rtl="0"/>
            <a:r>
              <a:rPr lang="en-US" baseline="0" dirty="0" smtClean="0"/>
              <a:t>We’re curious to see what would be the performance for high-precision GPS? </a:t>
            </a:r>
          </a:p>
          <a:p>
            <a:pPr rtl="0"/>
            <a:r>
              <a:rPr lang="en-US" baseline="0" dirty="0" smtClean="0"/>
              <a:t>urban area where routes are obstructed with tall buildings,  shaded area where routes are partially obstructed with some buildings and trees, and </a:t>
            </a:r>
            <a:r>
              <a:rPr lang="en-US" baseline="0" dirty="0" err="1" smtClean="0"/>
              <a:t>opensky</a:t>
            </a:r>
            <a:r>
              <a:rPr lang="en-US" baseline="0" dirty="0" smtClean="0"/>
              <a:t> area, where no obstructions. </a:t>
            </a:r>
          </a:p>
        </p:txBody>
      </p:sp>
      <p:sp>
        <p:nvSpPr>
          <p:cNvPr id="4" name="Slide Number Placeholder 3"/>
          <p:cNvSpPr>
            <a:spLocks noGrp="1"/>
          </p:cNvSpPr>
          <p:nvPr>
            <p:ph type="sldNum" sz="quarter" idx="10"/>
          </p:nvPr>
        </p:nvSpPr>
        <p:spPr/>
        <p:txBody>
          <a:bodyPr/>
          <a:lstStyle/>
          <a:p>
            <a:fld id="{9CC1FD58-46F6-478B-A355-B7D5C482B5BC}" type="slidenum">
              <a:rPr lang="en-US" smtClean="0"/>
              <a:pPr/>
              <a:t>4</a:t>
            </a:fld>
            <a:endParaRPr lang="en-US"/>
          </a:p>
        </p:txBody>
      </p:sp>
    </p:spTree>
    <p:extLst>
      <p:ext uri="{BB962C8B-B14F-4D97-AF65-F5344CB8AC3E}">
        <p14:creationId xmlns:p14="http://schemas.microsoft.com/office/powerpoint/2010/main" val="62025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aseline="0" dirty="0" smtClean="0"/>
              <a:t>In USA the lane width is usually 3-4m, but in many situations, the  GPS error can reach multiple lanes. </a:t>
            </a:r>
          </a:p>
          <a:p>
            <a:pPr rtl="0"/>
            <a:r>
              <a:rPr lang="en-US" baseline="0" dirty="0" smtClean="0"/>
              <a:t>So a question is can we achieve lane-width accuracy? </a:t>
            </a:r>
          </a:p>
          <a:p>
            <a:pPr rtl="0"/>
            <a:r>
              <a:rPr lang="en-US" baseline="0" dirty="0" smtClean="0"/>
              <a:t>Lane-width accuracy can help improve many scenarios, such as lane-assistance, land surveying and autonomous driving. </a:t>
            </a:r>
          </a:p>
          <a:p>
            <a:pPr rtl="0"/>
            <a:endParaRPr lang="en-US" baseline="0" dirty="0" smtClean="0"/>
          </a:p>
          <a:p>
            <a:pPr rtl="0"/>
            <a:endParaRPr lang="en-US" baseline="0" dirty="0" smtClean="0"/>
          </a:p>
          <a:p>
            <a:pPr rtl="0"/>
            <a:r>
              <a:rPr lang="en-US" baseline="0" dirty="0" smtClean="0"/>
              <a:t>BACK:</a:t>
            </a:r>
          </a:p>
          <a:p>
            <a:pPr rtl="0"/>
            <a:r>
              <a:rPr lang="en-US" baseline="0" dirty="0" smtClean="0"/>
              <a:t>Our goal here is to achieve lane-level accuracy. </a:t>
            </a:r>
          </a:p>
          <a:p>
            <a:pPr rtl="0"/>
            <a:endParaRPr lang="en-US" baseline="0" dirty="0" smtClean="0"/>
          </a:p>
          <a:p>
            <a:pPr rtl="0"/>
            <a:r>
              <a:rPr lang="en-US" baseline="0" dirty="0" smtClean="0"/>
              <a:t>..</a:t>
            </a:r>
          </a:p>
        </p:txBody>
      </p:sp>
      <p:sp>
        <p:nvSpPr>
          <p:cNvPr id="4" name="Slide Number Placeholder 3"/>
          <p:cNvSpPr>
            <a:spLocks noGrp="1"/>
          </p:cNvSpPr>
          <p:nvPr>
            <p:ph type="sldNum" sz="quarter" idx="10"/>
          </p:nvPr>
        </p:nvSpPr>
        <p:spPr/>
        <p:txBody>
          <a:bodyPr/>
          <a:lstStyle/>
          <a:p>
            <a:fld id="{9CC1FD58-46F6-478B-A355-B7D5C482B5BC}" type="slidenum">
              <a:rPr lang="en-US" smtClean="0"/>
              <a:pPr/>
              <a:t>5</a:t>
            </a:fld>
            <a:endParaRPr lang="en-US"/>
          </a:p>
        </p:txBody>
      </p:sp>
    </p:spTree>
    <p:extLst>
      <p:ext uri="{BB962C8B-B14F-4D97-AF65-F5344CB8AC3E}">
        <p14:creationId xmlns:p14="http://schemas.microsoft.com/office/powerpoint/2010/main" val="124468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To achieve such accuracy, in this paper, we use the following ideas. </a:t>
            </a:r>
          </a:p>
          <a:p>
            <a:r>
              <a:rPr lang="en-US" dirty="0" smtClean="0"/>
              <a:t>First,</a:t>
            </a:r>
            <a:r>
              <a:rPr lang="en-US" baseline="0" dirty="0" smtClean="0"/>
              <a:t> we use the onboard sensors such as steering wheel angle, odometer to improve the dead reckoning.  Before we continue, I’d like to briefly explain the dead reckoning: </a:t>
            </a:r>
            <a:r>
              <a:rPr lang="en-US" baseline="0" dirty="0" err="1" smtClean="0"/>
              <a:t>deadreckoning</a:t>
            </a:r>
            <a:r>
              <a:rPr lang="en-US" baseline="0" dirty="0" smtClean="0"/>
              <a:t> is common term in navigation which is the process of calculating current position from previous position based on speed and course over elapsed time.</a:t>
            </a:r>
          </a:p>
          <a:p>
            <a:endParaRPr lang="en-US" dirty="0" smtClean="0"/>
          </a:p>
          <a:p>
            <a:r>
              <a:rPr lang="en-US" dirty="0" smtClean="0"/>
              <a:t>Second, we incorporate</a:t>
            </a:r>
            <a:r>
              <a:rPr lang="en-US" baseline="0" dirty="0" smtClean="0"/>
              <a:t> digital map information, and use map matching to compensate the unreasonable </a:t>
            </a:r>
            <a:r>
              <a:rPr lang="en-US" baseline="0" dirty="0" err="1" smtClean="0"/>
              <a:t>gps</a:t>
            </a:r>
            <a:r>
              <a:rPr lang="en-US" baseline="0" dirty="0" smtClean="0"/>
              <a:t> error.</a:t>
            </a:r>
          </a:p>
          <a:p>
            <a:endParaRPr lang="en-US" baseline="0" dirty="0" smtClean="0"/>
          </a:p>
          <a:p>
            <a:r>
              <a:rPr lang="en-US" baseline="0" dirty="0" smtClean="0"/>
              <a:t>Next, we use the fact that many drivers come to landmarks like stop sign or the speed bump with similar pattern. We use their crowdsourced positions to make position estimation more accurate. </a:t>
            </a:r>
          </a:p>
          <a:p>
            <a:endParaRPr lang="en-US" baseline="0" dirty="0" smtClean="0"/>
          </a:p>
          <a:p>
            <a:r>
              <a:rPr lang="en-US" baseline="0" dirty="0" smtClean="0"/>
              <a:t>The key challenges are how to incorporate those different techniques and how to detect and make use of the landmarks. </a:t>
            </a:r>
            <a:endParaRPr lang="en-US" dirty="0" smtClean="0"/>
          </a:p>
          <a:p>
            <a:endParaRPr lang="en-US" dirty="0" smtClean="0"/>
          </a:p>
          <a:p>
            <a:endParaRPr lang="en-US" dirty="0" smtClean="0"/>
          </a:p>
          <a:p>
            <a:r>
              <a:rPr lang="en-US" dirty="0" smtClean="0"/>
              <a:t>BACKUP:</a:t>
            </a:r>
          </a:p>
          <a:p>
            <a:pPr defTabSz="931774">
              <a:defRPr/>
            </a:pPr>
            <a:r>
              <a:rPr lang="en-US" baseline="0" dirty="0" smtClean="0"/>
              <a:t>Change icon</a:t>
            </a:r>
            <a:br>
              <a:rPr lang="en-US" baseline="0" dirty="0" smtClean="0"/>
            </a:br>
            <a:endParaRPr lang="en-US" baseline="0" dirty="0" smtClean="0"/>
          </a:p>
          <a:p>
            <a:pPr defTabSz="931774">
              <a:defRPr/>
            </a:pPr>
            <a:endParaRPr lang="en-US" baseline="0" dirty="0" smtClean="0"/>
          </a:p>
          <a:p>
            <a:pPr defTabSz="931774">
              <a:defRPr/>
            </a:pPr>
            <a:r>
              <a:rPr lang="en-US" baseline="0" dirty="0" smtClean="0"/>
              <a:t>we use sensing information and map information to detect some roadway landmarks, like ,,,,. Then we take advantage of crowdsourcing to improve the landmark accuracy. </a:t>
            </a:r>
          </a:p>
          <a:p>
            <a:endParaRPr lang="en-US" dirty="0" smtClean="0"/>
          </a:p>
          <a:p>
            <a:endParaRPr lang="en-US" dirty="0" smtClean="0"/>
          </a:p>
          <a:p>
            <a:r>
              <a:rPr lang="en-US" dirty="0" smtClean="0"/>
              <a:t>Suppose</a:t>
            </a:r>
            <a:r>
              <a:rPr lang="en-US" baseline="0" dirty="0" smtClean="0"/>
              <a:t> car has an error </a:t>
            </a:r>
            <a:r>
              <a:rPr lang="en-US" baseline="0" dirty="0" err="1" smtClean="0"/>
              <a:t>gps</a:t>
            </a:r>
            <a:r>
              <a:rPr lang="en-US" baseline="0" dirty="0" smtClean="0"/>
              <a:t> reading, which can be significant sometime.</a:t>
            </a:r>
          </a:p>
          <a:p>
            <a:endParaRPr lang="en-US" baseline="0" dirty="0" smtClean="0"/>
          </a:p>
          <a:p>
            <a:r>
              <a:rPr lang="en-US" baseline="0" dirty="0" smtClean="0"/>
              <a:t>How can we compensate the errors?</a:t>
            </a:r>
          </a:p>
          <a:p>
            <a:endParaRPr lang="en-US" baseline="0" dirty="0" smtClean="0"/>
          </a:p>
          <a:p>
            <a:r>
              <a:rPr lang="en-US" baseline="0" dirty="0" smtClean="0"/>
              <a:t>One way we use is using onboard sensors such as </a:t>
            </a:r>
            <a:r>
              <a:rPr lang="en-US" baseline="0" dirty="0" err="1" smtClean="0"/>
              <a:t>steerwheel</a:t>
            </a:r>
            <a:r>
              <a:rPr lang="en-US" baseline="0" dirty="0" smtClean="0"/>
              <a:t> angle, odometer to improve the </a:t>
            </a:r>
            <a:r>
              <a:rPr lang="en-US" baseline="0" dirty="0" err="1" smtClean="0"/>
              <a:t>deadreckoning</a:t>
            </a:r>
            <a:r>
              <a:rPr lang="en-US" baseline="0" dirty="0" smtClean="0"/>
              <a:t>, which can help improve the accuracy. </a:t>
            </a:r>
          </a:p>
          <a:p>
            <a:endParaRPr lang="en-US" baseline="0" dirty="0" smtClean="0"/>
          </a:p>
          <a:p>
            <a:r>
              <a:rPr lang="en-US" baseline="0" dirty="0" smtClean="0"/>
              <a:t>On the other hand, we incorporate digital map information, and use map matching to compensate the unreasonable </a:t>
            </a:r>
            <a:r>
              <a:rPr lang="en-US" baseline="0" dirty="0" err="1" smtClean="0"/>
              <a:t>gps</a:t>
            </a:r>
            <a:r>
              <a:rPr lang="en-US" baseline="0" dirty="0" smtClean="0"/>
              <a:t> error</a:t>
            </a:r>
          </a:p>
          <a:p>
            <a:endParaRPr lang="en-US" baseline="0" dirty="0" smtClean="0"/>
          </a:p>
          <a:p>
            <a:r>
              <a:rPr lang="en-US" baseline="0" dirty="0" smtClean="0"/>
              <a:t>Next, we use sensing information and map information to detect some roadway landmarks. Then we take advantage of crowdsourcing to improve the landmark accuracy. </a:t>
            </a:r>
          </a:p>
          <a:p>
            <a:endParaRPr lang="en-US" baseline="0" dirty="0" smtClean="0"/>
          </a:p>
          <a:p>
            <a:r>
              <a:rPr lang="en-US" baseline="0" dirty="0" smtClean="0"/>
              <a:t>There are two challenges here:</a:t>
            </a:r>
          </a:p>
          <a:p>
            <a:endParaRPr lang="en-US" baseline="0" dirty="0" smtClean="0"/>
          </a:p>
          <a:p>
            <a:pPr defTabSz="931774">
              <a:defRPr/>
            </a:pPr>
            <a:r>
              <a:rPr lang="en-US" baseline="0" dirty="0" smtClean="0"/>
              <a:t>1.  </a:t>
            </a:r>
            <a:r>
              <a:rPr lang="en-US" dirty="0">
                <a:ea typeface="ヒラギノ角ゴ ProN W3" pitchFamily="-65" charset="-128"/>
                <a:cs typeface="Calibri"/>
              </a:rPr>
              <a:t>How to incorporate different techniques to reduce overall error?</a:t>
            </a:r>
          </a:p>
          <a:p>
            <a:pPr defTabSz="931774">
              <a:defRPr/>
            </a:pPr>
            <a:r>
              <a:rPr lang="en-US" baseline="0" dirty="0" smtClean="0"/>
              <a:t>2. </a:t>
            </a:r>
            <a:r>
              <a:rPr lang="en-US" dirty="0">
                <a:ea typeface="ヒラギノ角ゴ ProN W3" pitchFamily="-65" charset="-128"/>
                <a:cs typeface="Calibri"/>
              </a:rPr>
              <a:t>Which landmarks to use and how to detect and use them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CC1FD58-46F6-478B-A355-B7D5C482B5BC}" type="slidenum">
              <a:rPr lang="en-US" smtClean="0"/>
              <a:pPr/>
              <a:t>6</a:t>
            </a:fld>
            <a:endParaRPr lang="en-US"/>
          </a:p>
        </p:txBody>
      </p:sp>
    </p:spTree>
    <p:extLst>
      <p:ext uri="{BB962C8B-B14F-4D97-AF65-F5344CB8AC3E}">
        <p14:creationId xmlns:p14="http://schemas.microsoft.com/office/powerpoint/2010/main" val="663110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This paper makes 4 main contributions.</a:t>
            </a:r>
          </a:p>
          <a:p>
            <a:pPr lvl="0"/>
            <a:r>
              <a:rPr lang="en-US" dirty="0"/>
              <a:t> First, CARLOC uses a probabilistic position representation as a common framework to incorporate different error reduction techniques</a:t>
            </a:r>
          </a:p>
          <a:p>
            <a:pPr rtl="0"/>
            <a:endParaRPr lang="en-US" dirty="0"/>
          </a:p>
          <a:p>
            <a:pPr lvl="0"/>
            <a:r>
              <a:rPr lang="en-US" dirty="0"/>
              <a:t>Second, It uses onboard vehicle sensors in order to improve the accuracy of dead reckoning and map matching</a:t>
            </a:r>
          </a:p>
          <a:p>
            <a:pPr rtl="0"/>
            <a:endParaRPr lang="en-US" dirty="0"/>
          </a:p>
          <a:p>
            <a:pPr defTabSz="931774">
              <a:defRPr/>
            </a:pPr>
            <a:r>
              <a:rPr lang="en-US" dirty="0"/>
              <a:t>Third: It enhances position estimates by crowdsourcing positions of roadway landmarks like stop signs, speed bumps and right turns</a:t>
            </a:r>
          </a:p>
          <a:p>
            <a:pPr rtl="0"/>
            <a:endParaRPr lang="en-US" dirty="0"/>
          </a:p>
          <a:p>
            <a:pPr lvl="0" rtl="0"/>
            <a:r>
              <a:rPr lang="en-US" dirty="0"/>
              <a:t> Finally, It achieves under 4m max error even in highly obstructed environments, improving the state of the art by an order of magnitude</a:t>
            </a:r>
          </a:p>
          <a:p>
            <a:endParaRPr lang="en-US" dirty="0"/>
          </a:p>
        </p:txBody>
      </p:sp>
      <p:sp>
        <p:nvSpPr>
          <p:cNvPr id="4" name="Slide Number Placeholder 3"/>
          <p:cNvSpPr>
            <a:spLocks noGrp="1"/>
          </p:cNvSpPr>
          <p:nvPr>
            <p:ph type="sldNum" sz="quarter" idx="10"/>
          </p:nvPr>
        </p:nvSpPr>
        <p:spPr/>
        <p:txBody>
          <a:bodyPr/>
          <a:lstStyle/>
          <a:p>
            <a:fld id="{9CC1FD58-46F6-478B-A355-B7D5C482B5BC}" type="slidenum">
              <a:rPr lang="en-US" smtClean="0"/>
              <a:pPr/>
              <a:t>7</a:t>
            </a:fld>
            <a:endParaRPr lang="en-US"/>
          </a:p>
        </p:txBody>
      </p:sp>
    </p:spTree>
    <p:extLst>
      <p:ext uri="{BB962C8B-B14F-4D97-AF65-F5344CB8AC3E}">
        <p14:creationId xmlns:p14="http://schemas.microsoft.com/office/powerpoint/2010/main" val="83320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All of those contributions are possible because of the key insight: use car sensors to improve position accuracy. </a:t>
            </a:r>
          </a:p>
          <a:p>
            <a:endParaRPr lang="en-US" dirty="0" smtClean="0"/>
          </a:p>
          <a:p>
            <a:pPr defTabSz="931774">
              <a:defRPr/>
            </a:pPr>
            <a:r>
              <a:rPr lang="en-US" dirty="0" smtClean="0"/>
              <a:t>Vehicles</a:t>
            </a:r>
            <a:r>
              <a:rPr lang="en-US" baseline="0" dirty="0" smtClean="0"/>
              <a:t> are equipped with hundreds of sensors to monitor low level dynamics. </a:t>
            </a:r>
            <a:endParaRPr lang="en-US" dirty="0" smtClean="0"/>
          </a:p>
          <a:p>
            <a:endParaRPr lang="en-US" dirty="0" smtClean="0"/>
          </a:p>
          <a:p>
            <a:r>
              <a:rPr lang="en-US" dirty="0" smtClean="0"/>
              <a:t>In our work, we used these 11 </a:t>
            </a:r>
            <a:r>
              <a:rPr lang="en-US" baseline="0" dirty="0" smtClean="0"/>
              <a:t>vehicle sensors to measure vehicle dynamics and road conditions. We carefully fuse those sensors and use them to improve our position estimates.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CC1FD58-46F6-478B-A355-B7D5C482B5BC}" type="slidenum">
              <a:rPr lang="en-US" smtClean="0"/>
              <a:pPr/>
              <a:t>8</a:t>
            </a:fld>
            <a:endParaRPr lang="en-US"/>
          </a:p>
        </p:txBody>
      </p:sp>
    </p:spTree>
    <p:extLst>
      <p:ext uri="{BB962C8B-B14F-4D97-AF65-F5344CB8AC3E}">
        <p14:creationId xmlns:p14="http://schemas.microsoft.com/office/powerpoint/2010/main" val="3992327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obtain the car sensor</a:t>
            </a:r>
            <a:r>
              <a:rPr lang="en-US" baseline="0" dirty="0" smtClean="0"/>
              <a:t> reading</a:t>
            </a:r>
            <a:r>
              <a:rPr lang="en-US" dirty="0" smtClean="0"/>
              <a:t> from vehicle through</a:t>
            </a:r>
            <a:r>
              <a:rPr lang="en-US" baseline="0" dirty="0" smtClean="0"/>
              <a:t> </a:t>
            </a:r>
            <a:r>
              <a:rPr lang="en-US" baseline="0" dirty="0" err="1" smtClean="0"/>
              <a:t>obdi</a:t>
            </a:r>
            <a:r>
              <a:rPr lang="en-US" baseline="0" dirty="0" smtClean="0"/>
              <a:t> ii port. Our sensing application in the phone read the sensor reading from Bluetooth.</a:t>
            </a:r>
            <a:endParaRPr lang="en-US" dirty="0" smtClean="0"/>
          </a:p>
          <a:p>
            <a:r>
              <a:rPr lang="en-US" dirty="0" smtClean="0"/>
              <a:t>In our work, we used these 10 </a:t>
            </a:r>
            <a:r>
              <a:rPr lang="en-US" baseline="0" dirty="0" smtClean="0"/>
              <a:t>vehicle sensors to measure vehicle dynamics and road conditions. </a:t>
            </a:r>
          </a:p>
          <a:p>
            <a:r>
              <a:rPr lang="en-US" baseline="0" dirty="0" smtClean="0"/>
              <a:t>The first category describes the driver behavior, examples are steering wheel angle, gear shift, and so on</a:t>
            </a:r>
          </a:p>
          <a:p>
            <a:r>
              <a:rPr lang="en-US" baseline="0" dirty="0" smtClean="0"/>
              <a:t>The second category describe the car dynamics, examples are speed and yaw rate so on.</a:t>
            </a:r>
          </a:p>
          <a:p>
            <a:r>
              <a:rPr lang="en-US" baseline="0" dirty="0" smtClean="0"/>
              <a:t>The third category describe the road condition, like rough road sensor. </a:t>
            </a:r>
          </a:p>
          <a:p>
            <a:endParaRPr lang="en-US" baseline="0" dirty="0" smtClean="0"/>
          </a:p>
          <a:p>
            <a:r>
              <a:rPr lang="en-US" baseline="0" dirty="0" smtClean="0"/>
              <a:t>Group them: steering, gear shift, throttle, brake --- user behavior. </a:t>
            </a:r>
          </a:p>
          <a:p>
            <a:r>
              <a:rPr lang="en-US" baseline="0" dirty="0" smtClean="0"/>
              <a:t>Speed, yaw rate, engine, lateral, </a:t>
            </a:r>
            <a:r>
              <a:rPr lang="en-US" baseline="0" dirty="0" err="1" smtClean="0"/>
              <a:t>verticl</a:t>
            </a:r>
            <a:r>
              <a:rPr lang="en-US" baseline="0" dirty="0" smtClean="0"/>
              <a:t>, ---- car kinematics (dynamics)</a:t>
            </a:r>
          </a:p>
          <a:p>
            <a:r>
              <a:rPr lang="en-US" baseline="0" dirty="0" smtClean="0"/>
              <a:t>We carefully fuse those sensors and use them to improve our position estimates. </a:t>
            </a:r>
          </a:p>
          <a:p>
            <a:endParaRPr lang="en-US" baseline="0" dirty="0" smtClean="0"/>
          </a:p>
          <a:p>
            <a:endParaRPr lang="en-US" baseline="0" dirty="0" smtClean="0"/>
          </a:p>
          <a:p>
            <a:r>
              <a:rPr lang="en-US" baseline="0" dirty="0" smtClean="0"/>
              <a:t>Rough-</a:t>
            </a:r>
            <a:r>
              <a:rPr lang="en-US" baseline="0" dirty="0" err="1" smtClean="0"/>
              <a:t>rm</a:t>
            </a:r>
            <a:r>
              <a:rPr lang="en-US" baseline="0" dirty="0" smtClean="0"/>
              <a:t> --- Road surface</a:t>
            </a:r>
          </a:p>
          <a:p>
            <a:endParaRPr lang="en-US" baseline="0" dirty="0" smtClean="0"/>
          </a:p>
        </p:txBody>
      </p:sp>
      <p:sp>
        <p:nvSpPr>
          <p:cNvPr id="4" name="Slide Number Placeholder 3"/>
          <p:cNvSpPr>
            <a:spLocks noGrp="1"/>
          </p:cNvSpPr>
          <p:nvPr>
            <p:ph type="sldNum" sz="quarter" idx="10"/>
          </p:nvPr>
        </p:nvSpPr>
        <p:spPr/>
        <p:txBody>
          <a:bodyPr/>
          <a:lstStyle/>
          <a:p>
            <a:fld id="{9CC1FD58-46F6-478B-A355-B7D5C482B5BC}" type="slidenum">
              <a:rPr lang="en-US" smtClean="0"/>
              <a:pPr/>
              <a:t>9</a:t>
            </a:fld>
            <a:endParaRPr lang="en-US"/>
          </a:p>
        </p:txBody>
      </p:sp>
    </p:spTree>
    <p:extLst>
      <p:ext uri="{BB962C8B-B14F-4D97-AF65-F5344CB8AC3E}">
        <p14:creationId xmlns:p14="http://schemas.microsoft.com/office/powerpoint/2010/main" val="50650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B051C6F5-06F2-4600-8952-A5222E924BB3}" type="datetime1">
              <a:rPr lang="en-US" smtClean="0"/>
              <a:pPr/>
              <a:t>11/3/2015</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6F15528-21DE-4FAA-801E-634DDDAF4B2B}" type="slidenum">
              <a:rPr lang="en-US" smtClean="0"/>
              <a:pPr/>
              <a:t>‹#›</a:t>
            </a:fld>
            <a:endParaRPr lang="en-US"/>
          </a:p>
        </p:txBody>
      </p:sp>
      <p:sp>
        <p:nvSpPr>
          <p:cNvPr id="11" name="Rectangle 10"/>
          <p:cNvSpPr/>
          <p:nvPr userDrawn="1"/>
        </p:nvSpPr>
        <p:spPr>
          <a:xfrm>
            <a:off x="0" y="0"/>
            <a:ext cx="9144000" cy="35052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D1D263-FB93-4C5F-A2FE-035AA1749701}" type="datetime1">
              <a:rPr lang="en-US" smtClean="0"/>
              <a:pPr/>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34200" y="701040"/>
            <a:ext cx="19812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CB94885-512E-4035-8EF4-F5FB80D30733}" type="datetime1">
              <a:rPr lang="en-US" smtClean="0"/>
              <a:pPr/>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9C76528-8245-41FF-9D16-A462D0C72624}" type="datetime1">
              <a:rPr lang="en-US" smtClean="0"/>
              <a:pPr/>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86800" y="701040"/>
            <a:ext cx="1981200" cy="365760"/>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32F5140E-9D77-4536-B3B0-D4E14B181CF6}" type="datetime1">
              <a:rPr lang="en-US" smtClean="0"/>
              <a:pPr/>
              <a:t>11/3/2015</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6F15528-21DE-4FAA-801E-634DDDAF4B2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181DB4E-6D3A-4CCE-B725-3C7826533368}" type="datetime1">
              <a:rPr lang="en-US" smtClean="0"/>
              <a:pPr/>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777240"/>
            <a:ext cx="1981200" cy="365760"/>
          </a:xfrm>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D21DB3A-BA66-484B-AA44-DABD6A077526}" type="datetime1">
              <a:rPr lang="en-US" smtClean="0"/>
              <a:pPr/>
              <a:t>11/3/2015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305800" y="777240"/>
            <a:ext cx="1981200" cy="365760"/>
          </a:xfrm>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CC31741-99B6-4C69-87DB-729711A1C251}" type="datetime1">
              <a:rPr lang="en-US" smtClean="0"/>
              <a:pPr/>
              <a:t>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95FBE-ABF3-4D67-ACE6-BC54E5A0CC0D}" type="datetime1">
              <a:rPr lang="en-US" smtClean="0"/>
              <a:pPr/>
              <a:t>11/3/2015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FC2CB3C-2F86-4167-9459-AD18E91DFF6F}" type="datetime1">
              <a:rPr lang="en-US" smtClean="0"/>
              <a:pPr/>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9C036BA-7690-4F21-B227-0B0B93785E65}" type="datetime1">
              <a:rPr lang="en-US" smtClean="0"/>
              <a:pPr/>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04800"/>
            <a:ext cx="8229600" cy="762000"/>
          </a:xfrm>
          <a:prstGeom prst="rect">
            <a:avLst/>
          </a:prstGeom>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9F4EAEA4-0270-433F-925B-4A41B50DB1A9}" type="datetime1">
              <a:rPr lang="en-US" smtClean="0"/>
              <a:pPr/>
              <a:t>11/3/2015</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934200" y="152400"/>
            <a:ext cx="1981200" cy="365760"/>
          </a:xfrm>
          <a:prstGeom prst="rect">
            <a:avLst/>
          </a:prstGeom>
        </p:spPr>
        <p:txBody>
          <a:bodyPr vert="horz"/>
          <a:lstStyle>
            <a:lvl1pPr algn="l" eaLnBrk="1" latinLnBrk="0" hangingPunct="1">
              <a:defRPr kumimoji="0" sz="1400">
                <a:solidFill>
                  <a:schemeClr val="tx2"/>
                </a:solidFill>
              </a:defRPr>
            </a:lvl1pPr>
          </a:lstStyle>
          <a:p>
            <a:fld id="{B6F15528-21DE-4FAA-801E-634DDDAF4B2B}" type="slidenum">
              <a:rPr lang="en-US" smtClean="0"/>
              <a:pPr/>
              <a:t>‹#›</a:t>
            </a:fld>
            <a:endParaRPr lang="en-US"/>
          </a:p>
        </p:txBody>
      </p:sp>
      <p:sp>
        <p:nvSpPr>
          <p:cNvPr id="28" name="Straight Connector 27"/>
          <p:cNvSpPr>
            <a:spLocks noChangeShapeType="1"/>
          </p:cNvSpPr>
          <p:nvPr/>
        </p:nvSpPr>
        <p:spPr bwMode="auto">
          <a:xfrm>
            <a:off x="457200" y="6391656"/>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0668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userDrawn="1"/>
        </p:nvSpPr>
        <p:spPr>
          <a:xfrm>
            <a:off x="0" y="0"/>
            <a:ext cx="9144000" cy="1066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iming>
    <p:tnLst>
      <p:par>
        <p:cTn id="1" dur="indefinite" restart="never" nodeType="tmRoot"/>
      </p:par>
    </p:tnLst>
  </p:timing>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diagramLayout" Target="../diagrams/layout10.xml"/><Relationship Id="rId3" Type="http://schemas.openxmlformats.org/officeDocument/2006/relationships/notesSlide" Target="../notesSlides/notesSlide10.xml"/><Relationship Id="rId21" Type="http://schemas.microsoft.com/office/2007/relationships/diagramDrawing" Target="../diagrams/drawing10.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diagramData" Target="../diagrams/data10.xml"/><Relationship Id="rId2" Type="http://schemas.openxmlformats.org/officeDocument/2006/relationships/slideLayout" Target="../slideLayouts/slideLayout2.xml"/><Relationship Id="rId16" Type="http://schemas.openxmlformats.org/officeDocument/2006/relationships/image" Target="../media/image40.png"/><Relationship Id="rId20" Type="http://schemas.openxmlformats.org/officeDocument/2006/relationships/diagramColors" Target="../diagrams/colors10.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diagramQuickStyle" Target="../diagrams/quickStyle10.xml"/><Relationship Id="rId4" Type="http://schemas.openxmlformats.org/officeDocument/2006/relationships/image" Target="../media/image22.png"/><Relationship Id="rId9" Type="http://schemas.openxmlformats.org/officeDocument/2006/relationships/image" Target="../media/image34.pn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diagramLayout" Target="../diagrams/layout13.xml"/><Relationship Id="rId3" Type="http://schemas.openxmlformats.org/officeDocument/2006/relationships/image" Target="../media/image23.png"/><Relationship Id="rId7" Type="http://schemas.openxmlformats.org/officeDocument/2006/relationships/image" Target="../media/image43.png"/><Relationship Id="rId12" Type="http://schemas.openxmlformats.org/officeDocument/2006/relationships/diagramData" Target="../diagrams/data13.xml"/><Relationship Id="rId17" Type="http://schemas.openxmlformats.org/officeDocument/2006/relationships/image" Target="../media/image450.png"/><Relationship Id="rId2" Type="http://schemas.openxmlformats.org/officeDocument/2006/relationships/notesSlide" Target="../notesSlides/notesSlide12.xml"/><Relationship Id="rId16" Type="http://schemas.microsoft.com/office/2007/relationships/diagramDrawing" Target="../diagrams/drawing13.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24.png"/><Relationship Id="rId15" Type="http://schemas.openxmlformats.org/officeDocument/2006/relationships/diagramColors" Target="../diagrams/colors13.xml"/><Relationship Id="rId10" Type="http://schemas.openxmlformats.org/officeDocument/2006/relationships/image" Target="../media/image390.png"/><Relationship Id="rId4" Type="http://schemas.openxmlformats.org/officeDocument/2006/relationships/image" Target="../media/image41.png"/><Relationship Id="rId9" Type="http://schemas.openxmlformats.org/officeDocument/2006/relationships/image" Target="../media/image430.png"/><Relationship Id="rId1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1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14.xml"/><Relationship Id="rId7" Type="http://schemas.openxmlformats.org/officeDocument/2006/relationships/diagramColors" Target="../diagrams/colors16.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16.xml"/><Relationship Id="rId11" Type="http://schemas.openxmlformats.org/officeDocument/2006/relationships/image" Target="../media/image46.png"/><Relationship Id="rId5" Type="http://schemas.openxmlformats.org/officeDocument/2006/relationships/diagramLayout" Target="../diagrams/layout16.xml"/><Relationship Id="rId10" Type="http://schemas.openxmlformats.org/officeDocument/2006/relationships/image" Target="../media/image19.png"/><Relationship Id="rId4" Type="http://schemas.openxmlformats.org/officeDocument/2006/relationships/diagramData" Target="../diagrams/data16.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notesSlide" Target="../notesSlides/notesSlide15.xml"/><Relationship Id="rId7" Type="http://schemas.openxmlformats.org/officeDocument/2006/relationships/diagramQuickStyle" Target="../diagrams/quickStyle17.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Layout" Target="../diagrams/layout17.xml"/><Relationship Id="rId11" Type="http://schemas.openxmlformats.org/officeDocument/2006/relationships/image" Target="../media/image38.png"/><Relationship Id="rId5" Type="http://schemas.openxmlformats.org/officeDocument/2006/relationships/diagramData" Target="../diagrams/data17.xml"/><Relationship Id="rId10" Type="http://schemas.openxmlformats.org/officeDocument/2006/relationships/image" Target="../media/image12.png"/><Relationship Id="rId4" Type="http://schemas.openxmlformats.org/officeDocument/2006/relationships/image" Target="../media/image19.png"/><Relationship Id="rId9" Type="http://schemas.microsoft.com/office/2007/relationships/diagramDrawing" Target="../diagrams/drawing17.xml"/></Relationships>
</file>

<file path=ppt/slides/_rels/slide16.xml.rels><?xml version="1.0" encoding="UTF-8" standalone="yes"?>
<Relationships xmlns="http://schemas.openxmlformats.org/package/2006/relationships"><Relationship Id="rId8" Type="http://schemas.microsoft.com/office/2007/relationships/diagramDrawing" Target="../diagrams/drawing18.xml"/><Relationship Id="rId13"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diagramColors" Target="../diagrams/colors18.xml"/><Relationship Id="rId12"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18.xml"/><Relationship Id="rId11" Type="http://schemas.openxmlformats.org/officeDocument/2006/relationships/image" Target="../media/image40.png"/><Relationship Id="rId5" Type="http://schemas.openxmlformats.org/officeDocument/2006/relationships/diagramLayout" Target="../diagrams/layout18.xml"/><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diagramData" Target="../diagrams/data18.xml"/><Relationship Id="rId9" Type="http://schemas.openxmlformats.org/officeDocument/2006/relationships/image" Target="../media/image22.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9.xml"/><Relationship Id="rId13" Type="http://schemas.openxmlformats.org/officeDocument/2006/relationships/image" Target="../media/image56.png"/><Relationship Id="rId3" Type="http://schemas.openxmlformats.org/officeDocument/2006/relationships/notesSlide" Target="../notesSlides/notesSlide17.xml"/><Relationship Id="rId7" Type="http://schemas.openxmlformats.org/officeDocument/2006/relationships/diagramLayout" Target="../diagrams/layout19.xml"/><Relationship Id="rId12" Type="http://schemas.openxmlformats.org/officeDocument/2006/relationships/image" Target="../media/image55.jpeg"/><Relationship Id="rId2" Type="http://schemas.openxmlformats.org/officeDocument/2006/relationships/slideLayout" Target="../slideLayouts/slideLayout2.xml"/><Relationship Id="rId16" Type="http://schemas.openxmlformats.org/officeDocument/2006/relationships/image" Target="../media/image51.png"/><Relationship Id="rId1" Type="http://schemas.openxmlformats.org/officeDocument/2006/relationships/tags" Target="../tags/tag12.xml"/><Relationship Id="rId6" Type="http://schemas.openxmlformats.org/officeDocument/2006/relationships/diagramData" Target="../diagrams/data19.xml"/><Relationship Id="rId11" Type="http://schemas.openxmlformats.org/officeDocument/2006/relationships/image" Target="../media/image54.jpeg"/><Relationship Id="rId5" Type="http://schemas.openxmlformats.org/officeDocument/2006/relationships/image" Target="../media/image53.png"/><Relationship Id="rId15" Type="http://schemas.openxmlformats.org/officeDocument/2006/relationships/image" Target="../media/image50.png"/><Relationship Id="rId10" Type="http://schemas.microsoft.com/office/2007/relationships/diagramDrawing" Target="../diagrams/drawing19.xml"/><Relationship Id="rId4" Type="http://schemas.openxmlformats.org/officeDocument/2006/relationships/image" Target="../media/image52.png"/><Relationship Id="rId9" Type="http://schemas.openxmlformats.org/officeDocument/2006/relationships/diagramColors" Target="../diagrams/colors19.xml"/><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diagramDrawing" Target="../diagrams/drawing23.xml"/><Relationship Id="rId18" Type="http://schemas.openxmlformats.org/officeDocument/2006/relationships/diagramColors" Target="../diagrams/colors24.xml"/><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diagramColors" Target="../diagrams/colors23.xml"/><Relationship Id="rId17" Type="http://schemas.openxmlformats.org/officeDocument/2006/relationships/diagramQuickStyle" Target="../diagrams/quickStyle24.xml"/><Relationship Id="rId2" Type="http://schemas.openxmlformats.org/officeDocument/2006/relationships/notesSlide" Target="../notesSlides/notesSlide19.xml"/><Relationship Id="rId16" Type="http://schemas.openxmlformats.org/officeDocument/2006/relationships/diagramLayout" Target="../diagrams/layout24.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QuickStyle" Target="../diagrams/quickStyle23.xml"/><Relationship Id="rId5" Type="http://schemas.openxmlformats.org/officeDocument/2006/relationships/diagramQuickStyle" Target="../diagrams/quickStyle22.xml"/><Relationship Id="rId15" Type="http://schemas.openxmlformats.org/officeDocument/2006/relationships/diagramData" Target="../diagrams/data24.xml"/><Relationship Id="rId10" Type="http://schemas.openxmlformats.org/officeDocument/2006/relationships/diagramLayout" Target="../diagrams/layout23.xml"/><Relationship Id="rId19" Type="http://schemas.microsoft.com/office/2007/relationships/diagramDrawing" Target="../diagrams/drawing24.xml"/><Relationship Id="rId4" Type="http://schemas.openxmlformats.org/officeDocument/2006/relationships/diagramLayout" Target="../diagrams/layout22.xml"/><Relationship Id="rId9" Type="http://schemas.openxmlformats.org/officeDocument/2006/relationships/diagramData" Target="../diagrams/data23.xml"/><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jpeg"/><Relationship Id="rId4" Type="http://schemas.openxmlformats.org/officeDocument/2006/relationships/diagramData" Target="../diagrams/data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image" Target="../media/image44.jpeg"/><Relationship Id="rId5" Type="http://schemas.openxmlformats.org/officeDocument/2006/relationships/diagramQuickStyle" Target="../diagrams/quickStyle25.xml"/><Relationship Id="rId10" Type="http://schemas.openxmlformats.org/officeDocument/2006/relationships/image" Target="../media/image22.png"/><Relationship Id="rId4" Type="http://schemas.openxmlformats.org/officeDocument/2006/relationships/diagramLayout" Target="../diagrams/layout25.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91.png"/><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image" Target="../media/image48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image" Target="../media/image470.png"/><Relationship Id="rId5" Type="http://schemas.openxmlformats.org/officeDocument/2006/relationships/diagramQuickStyle" Target="../diagrams/quickStyle26.xml"/><Relationship Id="rId10" Type="http://schemas.openxmlformats.org/officeDocument/2006/relationships/image" Target="../media/image60.png"/><Relationship Id="rId4" Type="http://schemas.openxmlformats.org/officeDocument/2006/relationships/diagramLayout" Target="../diagrams/layout26.xml"/><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notesSlide" Target="../notesSlides/notesSlide23.xml"/><Relationship Id="rId7" Type="http://schemas.openxmlformats.org/officeDocument/2006/relationships/diagramQuickStyle" Target="../diagrams/quickStyle29.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61.png"/><Relationship Id="rId9" Type="http://schemas.microsoft.com/office/2007/relationships/diagramDrawing" Target="../diagrams/drawing29.xml"/></Relationships>
</file>

<file path=ppt/slides/_rels/slide24.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notesSlide" Target="../notesSlides/notesSlide24.xml"/><Relationship Id="rId7" Type="http://schemas.openxmlformats.org/officeDocument/2006/relationships/diagramColors" Target="../diagrams/colors30.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30.xml"/><Relationship Id="rId5" Type="http://schemas.openxmlformats.org/officeDocument/2006/relationships/diagramLayout" Target="../diagrams/layout30.xml"/><Relationship Id="rId10" Type="http://schemas.openxmlformats.org/officeDocument/2006/relationships/image" Target="../media/image44.jpeg"/><Relationship Id="rId4" Type="http://schemas.openxmlformats.org/officeDocument/2006/relationships/diagramData" Target="../diagrams/data30.xm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microsoft.com/office/2007/relationships/diagramDrawing" Target="../diagrams/drawing31.xml"/><Relationship Id="rId13" Type="http://schemas.openxmlformats.org/officeDocument/2006/relationships/image" Target="../media/image580.png"/><Relationship Id="rId3" Type="http://schemas.openxmlformats.org/officeDocument/2006/relationships/notesSlide" Target="../notesSlides/notesSlide25.xml"/><Relationship Id="rId7" Type="http://schemas.openxmlformats.org/officeDocument/2006/relationships/diagramColors" Target="../diagrams/colors3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diagramQuickStyle" Target="../diagrams/quickStyle31.xml"/><Relationship Id="rId11" Type="http://schemas.openxmlformats.org/officeDocument/2006/relationships/image" Target="../media/image560.png"/><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551.png"/></Relationships>
</file>

<file path=ppt/slides/_rels/slide26.xml.rels><?xml version="1.0" encoding="UTF-8" standalone="yes"?>
<Relationships xmlns="http://schemas.openxmlformats.org/package/2006/relationships"><Relationship Id="rId8" Type="http://schemas.microsoft.com/office/2007/relationships/diagramDrawing" Target="../diagrams/drawing32.xml"/><Relationship Id="rId13" Type="http://schemas.microsoft.com/office/2007/relationships/diagramDrawing" Target="../diagrams/drawing33.xml"/><Relationship Id="rId3" Type="http://schemas.openxmlformats.org/officeDocument/2006/relationships/notesSlide" Target="../notesSlides/notesSlide26.xml"/><Relationship Id="rId7" Type="http://schemas.openxmlformats.org/officeDocument/2006/relationships/diagramColors" Target="../diagrams/colors32.xml"/><Relationship Id="rId12" Type="http://schemas.openxmlformats.org/officeDocument/2006/relationships/diagramColors" Target="../diagrams/colors3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QuickStyle" Target="../diagrams/quickStyle32.xml"/><Relationship Id="rId11" Type="http://schemas.openxmlformats.org/officeDocument/2006/relationships/diagramQuickStyle" Target="../diagrams/quickStyle33.xml"/><Relationship Id="rId5" Type="http://schemas.openxmlformats.org/officeDocument/2006/relationships/diagramLayout" Target="../diagrams/layout32.xml"/><Relationship Id="rId10" Type="http://schemas.openxmlformats.org/officeDocument/2006/relationships/diagramLayout" Target="../diagrams/layout33.xml"/><Relationship Id="rId4" Type="http://schemas.openxmlformats.org/officeDocument/2006/relationships/diagramData" Target="../diagrams/data32.xml"/><Relationship Id="rId9" Type="http://schemas.openxmlformats.org/officeDocument/2006/relationships/diagramData" Target="../diagrams/data33.xml"/></Relationships>
</file>

<file path=ppt/slides/_rels/slide27.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3" Type="http://schemas.openxmlformats.org/officeDocument/2006/relationships/notesSlide" Target="../notesSlides/notesSlide27.xml"/><Relationship Id="rId7" Type="http://schemas.openxmlformats.org/officeDocument/2006/relationships/diagramColors" Target="../diagrams/colors34.xml"/><Relationship Id="rId12" Type="http://schemas.openxmlformats.org/officeDocument/2006/relationships/diagramColors" Target="../diagrams/colors35.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0" Type="http://schemas.openxmlformats.org/officeDocument/2006/relationships/diagramLayout" Target="../diagrams/layout35.xml"/><Relationship Id="rId4" Type="http://schemas.openxmlformats.org/officeDocument/2006/relationships/diagramData" Target="../diagrams/data34.xml"/><Relationship Id="rId9" Type="http://schemas.openxmlformats.org/officeDocument/2006/relationships/diagramData" Target="../diagrams/data35.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notesSlide" Target="../notesSlides/notesSlide28.xml"/><Relationship Id="rId7" Type="http://schemas.openxmlformats.org/officeDocument/2006/relationships/diagramData" Target="../diagrams/data3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3.png"/><Relationship Id="rId11" Type="http://schemas.microsoft.com/office/2007/relationships/diagramDrawing" Target="../diagrams/drawing36.xml"/><Relationship Id="rId5" Type="http://schemas.openxmlformats.org/officeDocument/2006/relationships/hyperlink" Target="http://68.181.99.194/downtowncmp.html" TargetMode="External"/><Relationship Id="rId10" Type="http://schemas.openxmlformats.org/officeDocument/2006/relationships/diagramColors" Target="../diagrams/colors36.xml"/><Relationship Id="rId4" Type="http://schemas.openxmlformats.org/officeDocument/2006/relationships/image" Target="../media/image62.png"/><Relationship Id="rId9" Type="http://schemas.openxmlformats.org/officeDocument/2006/relationships/diagramQuickStyle" Target="../diagrams/quickStyle36.xml"/></Relationships>
</file>

<file path=ppt/slides/_rels/slide29.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notesSlide" Target="../notesSlides/notesSlide29.xml"/><Relationship Id="rId7" Type="http://schemas.openxmlformats.org/officeDocument/2006/relationships/diagramColors" Target="../diagrams/colors37.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QuickStyle" Target="../diagrams/quickStyle37.xml"/><Relationship Id="rId5" Type="http://schemas.openxmlformats.org/officeDocument/2006/relationships/diagramLayout" Target="../diagrams/layout37.xml"/><Relationship Id="rId10" Type="http://schemas.openxmlformats.org/officeDocument/2006/relationships/image" Target="../media/image65.jpeg"/><Relationship Id="rId4" Type="http://schemas.openxmlformats.org/officeDocument/2006/relationships/diagramData" Target="../diagrams/data37.xml"/><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2.xml"/><Relationship Id="rId11" Type="http://schemas.openxmlformats.org/officeDocument/2006/relationships/image" Target="../media/image9.png"/><Relationship Id="rId5" Type="http://schemas.openxmlformats.org/officeDocument/2006/relationships/diagramLayout" Target="../diagrams/layout2.xml"/><Relationship Id="rId10" Type="http://schemas.openxmlformats.org/officeDocument/2006/relationships/image" Target="../media/image8.png"/><Relationship Id="rId4" Type="http://schemas.openxmlformats.org/officeDocument/2006/relationships/diagramData" Target="../diagrams/data2.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notesSlide" Target="../notesSlides/notesSlide30.xml"/><Relationship Id="rId7" Type="http://schemas.openxmlformats.org/officeDocument/2006/relationships/diagramColors" Target="../diagrams/colors38.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chart" Target="../charts/chart1.xml"/></Relationships>
</file>

<file path=ppt/slides/_rels/slide31.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notesSlide" Target="../notesSlides/notesSlide31.xml"/><Relationship Id="rId7" Type="http://schemas.openxmlformats.org/officeDocument/2006/relationships/diagramColors" Target="../diagrams/colors39.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notesSlide" Target="../notesSlides/notesSlide32.xml"/><Relationship Id="rId7" Type="http://schemas.openxmlformats.org/officeDocument/2006/relationships/diagramColors" Target="../diagrams/colors40.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4.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3.xml"/><Relationship Id="rId11" Type="http://schemas.openxmlformats.org/officeDocument/2006/relationships/image" Target="../media/image12.png"/><Relationship Id="rId5" Type="http://schemas.openxmlformats.org/officeDocument/2006/relationships/diagramLayout" Target="../diagrams/layout3.xml"/><Relationship Id="rId10" Type="http://schemas.openxmlformats.org/officeDocument/2006/relationships/image" Target="../media/image11.png"/><Relationship Id="rId4" Type="http://schemas.openxmlformats.org/officeDocument/2006/relationships/diagramData" Target="../diagrams/data3.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5.xml"/><Relationship Id="rId7" Type="http://schemas.openxmlformats.org/officeDocument/2006/relationships/diagramColors" Target="../diagrams/colors4.xml"/><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4.xml"/><Relationship Id="rId11" Type="http://schemas.openxmlformats.org/officeDocument/2006/relationships/image" Target="../media/image15.png"/><Relationship Id="rId5" Type="http://schemas.openxmlformats.org/officeDocument/2006/relationships/diagramLayout" Target="../diagrams/layout4.xml"/><Relationship Id="rId10" Type="http://schemas.openxmlformats.org/officeDocument/2006/relationships/image" Target="../media/image14.png"/><Relationship Id="rId4" Type="http://schemas.openxmlformats.org/officeDocument/2006/relationships/diagramData" Target="../diagrams/data4.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1.png"/><Relationship Id="rId1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20.jpeg"/><Relationship Id="rId12" Type="http://schemas.microsoft.com/office/2007/relationships/diagramDrawing" Target="../diagrams/drawing5.xml"/><Relationship Id="rId17" Type="http://schemas.openxmlformats.org/officeDocument/2006/relationships/image" Target="../media/image25.jpeg"/><Relationship Id="rId2" Type="http://schemas.openxmlformats.org/officeDocument/2006/relationships/slideLayout" Target="../slideLayouts/slideLayout2.xml"/><Relationship Id="rId16" Type="http://schemas.openxmlformats.org/officeDocument/2006/relationships/image" Target="../media/image24.png"/><Relationship Id="rId1" Type="http://schemas.openxmlformats.org/officeDocument/2006/relationships/tags" Target="../tags/tag5.xml"/><Relationship Id="rId6" Type="http://schemas.openxmlformats.org/officeDocument/2006/relationships/image" Target="../media/image19.png"/><Relationship Id="rId11" Type="http://schemas.openxmlformats.org/officeDocument/2006/relationships/diagramColors" Target="../diagrams/colors5.xml"/><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diagramQuickStyle" Target="../diagrams/quickStyle5.xml"/><Relationship Id="rId4" Type="http://schemas.openxmlformats.org/officeDocument/2006/relationships/image" Target="../media/image17.png"/><Relationship Id="rId9" Type="http://schemas.openxmlformats.org/officeDocument/2006/relationships/diagramLayout" Target="../diagrams/layout5.xml"/><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8.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9.xml"/><Relationship Id="rId7" Type="http://schemas.openxmlformats.org/officeDocument/2006/relationships/diagramColors" Target="../diagrams/colors9.xml"/><Relationship Id="rId12"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9.xml"/><Relationship Id="rId11" Type="http://schemas.openxmlformats.org/officeDocument/2006/relationships/image" Target="../media/image28.png"/><Relationship Id="rId5" Type="http://schemas.openxmlformats.org/officeDocument/2006/relationships/diagramLayout" Target="../diagrams/layout9.xml"/><Relationship Id="rId10" Type="http://schemas.openxmlformats.org/officeDocument/2006/relationships/image" Target="../media/image27.jpeg"/><Relationship Id="rId4" Type="http://schemas.openxmlformats.org/officeDocument/2006/relationships/diagramData" Target="../diagrams/data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362200"/>
            <a:ext cx="6781800" cy="1295400"/>
          </a:xfrm>
        </p:spPr>
        <p:txBody>
          <a:bodyPr>
            <a:noAutofit/>
          </a:bodyPr>
          <a:lstStyle/>
          <a:p>
            <a:pPr lvl="1"/>
            <a:r>
              <a:rPr lang="en-US" sz="3200" b="1" dirty="0" smtClean="0">
                <a:solidFill>
                  <a:schemeClr val="tx1"/>
                </a:solidFill>
              </a:rPr>
              <a:t>CARLO</a:t>
            </a:r>
            <a:r>
              <a:rPr lang="x-none" sz="3200" b="1" dirty="0" smtClean="0">
                <a:solidFill>
                  <a:schemeClr val="tx1"/>
                </a:solidFill>
              </a:rPr>
              <a:t>C</a:t>
            </a:r>
            <a:r>
              <a:rPr lang="en-US" sz="3200" b="1" dirty="0" smtClean="0">
                <a:solidFill>
                  <a:schemeClr val="tx1"/>
                </a:solidFill>
              </a:rPr>
              <a:t>: </a:t>
            </a:r>
            <a:r>
              <a:rPr lang="en-US" sz="3200" dirty="0" smtClean="0">
                <a:solidFill>
                  <a:schemeClr val="tx1"/>
                </a:solidFill>
              </a:rPr>
              <a:t>Precisely Tracking Automobile Position</a:t>
            </a:r>
          </a:p>
        </p:txBody>
      </p:sp>
      <p:sp>
        <p:nvSpPr>
          <p:cNvPr id="3" name="Subtitle 2"/>
          <p:cNvSpPr>
            <a:spLocks noGrp="1"/>
          </p:cNvSpPr>
          <p:nvPr>
            <p:ph type="subTitle" idx="1"/>
          </p:nvPr>
        </p:nvSpPr>
        <p:spPr>
          <a:xfrm>
            <a:off x="1143000" y="3657600"/>
            <a:ext cx="6629400" cy="666750"/>
          </a:xfrm>
        </p:spPr>
        <p:txBody>
          <a:bodyPr>
            <a:normAutofit fontScale="85000" lnSpcReduction="10000"/>
          </a:bodyPr>
          <a:lstStyle/>
          <a:p>
            <a:pPr algn="ctr"/>
            <a:r>
              <a:rPr lang="en-US" b="1" u="sng" dirty="0" err="1" smtClean="0"/>
              <a:t>Yurong</a:t>
            </a:r>
            <a:r>
              <a:rPr lang="en-US" b="1" u="sng" dirty="0" smtClean="0"/>
              <a:t> Jiang</a:t>
            </a:r>
            <a:r>
              <a:rPr lang="en-US" dirty="0" smtClean="0"/>
              <a:t>, Hang </a:t>
            </a:r>
            <a:r>
              <a:rPr lang="en-US" dirty="0" err="1" smtClean="0"/>
              <a:t>Qiu</a:t>
            </a:r>
            <a:r>
              <a:rPr lang="en-US" dirty="0" smtClean="0"/>
              <a:t>, Matthew McCartney</a:t>
            </a:r>
            <a:r>
              <a:rPr lang="en-US" dirty="0"/>
              <a:t>, Gaurav S. </a:t>
            </a:r>
            <a:r>
              <a:rPr lang="en-US" dirty="0" err="1"/>
              <a:t>Sukhatme</a:t>
            </a:r>
            <a:r>
              <a:rPr lang="en-US" dirty="0" smtClean="0"/>
              <a:t>,</a:t>
            </a:r>
            <a:r>
              <a:rPr lang="x-none" dirty="0" smtClean="0"/>
              <a:t> </a:t>
            </a:r>
            <a:r>
              <a:rPr lang="en-US" dirty="0"/>
              <a:t>Marco </a:t>
            </a:r>
            <a:r>
              <a:rPr lang="en-US" dirty="0" err="1" smtClean="0"/>
              <a:t>Gruteser</a:t>
            </a:r>
            <a:r>
              <a:rPr lang="x-none" dirty="0" smtClean="0"/>
              <a:t>,</a:t>
            </a:r>
            <a:r>
              <a:rPr lang="en-US" dirty="0" smtClean="0"/>
              <a:t> </a:t>
            </a:r>
            <a:r>
              <a:rPr lang="en-US" dirty="0"/>
              <a:t>Fan </a:t>
            </a:r>
            <a:r>
              <a:rPr lang="en-US" dirty="0" smtClean="0"/>
              <a:t>Bai, Donald Grimm, </a:t>
            </a:r>
            <a:r>
              <a:rPr lang="en-US" dirty="0"/>
              <a:t>Ramesh </a:t>
            </a:r>
            <a:r>
              <a:rPr lang="en-US" dirty="0" err="1"/>
              <a:t>Govindan</a:t>
            </a:r>
            <a:endParaRPr lang="en-US" dirty="0"/>
          </a:p>
        </p:txBody>
      </p:sp>
      <p:sp>
        <p:nvSpPr>
          <p:cNvPr id="17" name="Slide Number Placeholder 16"/>
          <p:cNvSpPr>
            <a:spLocks noGrp="1"/>
          </p:cNvSpPr>
          <p:nvPr>
            <p:ph type="sldNum" sz="quarter" idx="12"/>
          </p:nvPr>
        </p:nvSpPr>
        <p:spPr>
          <a:xfrm>
            <a:off x="1216152" y="6355080"/>
            <a:ext cx="1219200" cy="365760"/>
          </a:xfrm>
        </p:spPr>
        <p:txBody>
          <a:bodyPr/>
          <a:lstStyle/>
          <a:p>
            <a:fld id="{B6F15528-21DE-4FAA-801E-634DDDAF4B2B}" type="slidenum">
              <a:rPr lang="en-US" smtClean="0"/>
              <a:pPr/>
              <a:t>1</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43600"/>
            <a:ext cx="2743200" cy="914400"/>
          </a:xfrm>
          <a:prstGeom prst="rect">
            <a:avLst/>
          </a:prstGeom>
        </p:spPr>
      </p:pic>
      <p:pic>
        <p:nvPicPr>
          <p:cNvPr id="1026" name="Picture 2" descr="http://img2.wikia.nocookie.net/__cb20120824103113/logopedia/images/5/59/General_Motor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9529" y="6057682"/>
            <a:ext cx="686235" cy="68623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s://upload.wikimedia.org/wikipedia/commons/d/dc/Rutgers_athletic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199" y="6057682"/>
            <a:ext cx="747923" cy="663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5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79"/>
          <p:cNvSpPr/>
          <p:nvPr/>
        </p:nvSpPr>
        <p:spPr>
          <a:xfrm>
            <a:off x="270608" y="4623955"/>
            <a:ext cx="8556945" cy="1548245"/>
          </a:xfrm>
          <a:prstGeom prst="roundRect">
            <a:avLst/>
          </a:prstGeom>
          <a:solidFill>
            <a:schemeClr val="bg1"/>
          </a:solidFill>
          <a:ln w="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3200" dirty="0"/>
              <a:t>l</a:t>
            </a:r>
          </a:p>
        </p:txBody>
      </p:sp>
      <p:sp>
        <p:nvSpPr>
          <p:cNvPr id="2" name="Title 1"/>
          <p:cNvSpPr>
            <a:spLocks noGrp="1"/>
          </p:cNvSpPr>
          <p:nvPr>
            <p:ph type="title"/>
          </p:nvPr>
        </p:nvSpPr>
        <p:spPr/>
        <p:txBody>
          <a:bodyPr>
            <a:normAutofit/>
          </a:bodyPr>
          <a:lstStyle/>
          <a:p>
            <a:r>
              <a:rPr lang="x-none" dirty="0" smtClean="0"/>
              <a:t>CARLOC Overview</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64" y="3522453"/>
            <a:ext cx="1605441" cy="80272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134" y="3469984"/>
            <a:ext cx="1605441" cy="802721"/>
          </a:xfrm>
          <a:prstGeom prst="rect">
            <a:avLst/>
          </a:prstGeom>
        </p:spPr>
      </p:pic>
      <p:sp>
        <p:nvSpPr>
          <p:cNvPr id="12" name="Cloud 11"/>
          <p:cNvSpPr/>
          <p:nvPr/>
        </p:nvSpPr>
        <p:spPr>
          <a:xfrm>
            <a:off x="4335610" y="1152762"/>
            <a:ext cx="3003801" cy="1514499"/>
          </a:xfrm>
          <a:prstGeom prst="cloud">
            <a:avLst/>
          </a:prstGeom>
          <a:solidFill>
            <a:schemeClr val="accent1">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algn="ctr"/>
            <a:endParaRPr lang="x-none" sz="2400" dirty="0">
              <a:solidFill>
                <a:schemeClr val="dk1"/>
              </a:solidFill>
              <a:latin typeface="Times New Roman" pitchFamily="18" charset="0"/>
              <a:cs typeface="Times New Roman" pitchFamily="18" charset="0"/>
            </a:endParaRPr>
          </a:p>
          <a:p>
            <a:pPr algn="ctr"/>
            <a:endParaRPr lang="en-US" sz="2400" dirty="0"/>
          </a:p>
        </p:txBody>
      </p:sp>
      <p:sp>
        <p:nvSpPr>
          <p:cNvPr id="18" name="圆角矩形 111"/>
          <p:cNvSpPr/>
          <p:nvPr/>
        </p:nvSpPr>
        <p:spPr>
          <a:xfrm>
            <a:off x="6780545" y="4724173"/>
            <a:ext cx="1932709" cy="1316432"/>
          </a:xfrm>
          <a:prstGeom prst="roundRect">
            <a:avLst/>
          </a:prstGeom>
          <a:noFill/>
          <a:effectLst>
            <a:glow rad="63500">
              <a:schemeClr val="accent5">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2000" dirty="0">
                <a:latin typeface="Times New Roman" pitchFamily="18" charset="0"/>
                <a:cs typeface="Times New Roman" pitchFamily="18" charset="0"/>
              </a:rPr>
              <a:t>Crowd-Sourced</a:t>
            </a:r>
          </a:p>
          <a:p>
            <a:pPr algn="ctr"/>
            <a:r>
              <a:rPr lang="x-none" sz="2000" dirty="0">
                <a:latin typeface="Times New Roman" pitchFamily="18" charset="0"/>
                <a:cs typeface="Times New Roman" pitchFamily="18" charset="0"/>
              </a:rPr>
              <a:t>Landmarks</a:t>
            </a:r>
          </a:p>
          <a:p>
            <a:pPr algn="ctr"/>
            <a:endParaRPr lang="x-none" sz="2000" dirty="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p:txBody>
      </p:sp>
      <p:pic>
        <p:nvPicPr>
          <p:cNvPr id="19" name="Picture 2" descr="http://files.softicons.com/download/web-icons/pretty-office-viii-icons-by-custom-icon-design/png/256x256/Arrow-turn-righ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194" y="5383901"/>
            <a:ext cx="562544" cy="5625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upload.wikimedia.org/wikipedia/en/thumb/0/09/Stopsign_sing.png/480px-Stopsign_s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6897" y="5435216"/>
            <a:ext cx="459914" cy="4599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newpig.com/wcsstore/NewPigUSCatalogAssetStore/Attachment/images/catImgs/1320783997029-outputHer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2377" y="5442573"/>
            <a:ext cx="477751" cy="462948"/>
          </a:xfrm>
          <a:prstGeom prst="rect">
            <a:avLst/>
          </a:prstGeom>
          <a:noFill/>
          <a:extLst>
            <a:ext uri="{909E8E84-426E-40DD-AFC4-6F175D3DCCD1}">
              <a14:hiddenFill xmlns:a14="http://schemas.microsoft.com/office/drawing/2010/main">
                <a:solidFill>
                  <a:srgbClr val="FFFFFF"/>
                </a:solidFill>
              </a14:hiddenFill>
            </a:ext>
          </a:extLst>
        </p:spPr>
      </p:pic>
      <p:sp>
        <p:nvSpPr>
          <p:cNvPr id="22" name="圆角矩形 111"/>
          <p:cNvSpPr/>
          <p:nvPr/>
        </p:nvSpPr>
        <p:spPr>
          <a:xfrm>
            <a:off x="4660514" y="4724173"/>
            <a:ext cx="1932709" cy="1316432"/>
          </a:xfrm>
          <a:prstGeom prst="roundRect">
            <a:avLst/>
          </a:prstGeom>
          <a:noFill/>
          <a:effectLst>
            <a:glow rad="63500">
              <a:schemeClr val="accent5">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2000" dirty="0">
                <a:latin typeface="Times New Roman" pitchFamily="18" charset="0"/>
                <a:cs typeface="Times New Roman" pitchFamily="18" charset="0"/>
              </a:rPr>
              <a:t>Map-Matching</a:t>
            </a:r>
          </a:p>
          <a:p>
            <a:pPr algn="ctr"/>
            <a:endParaRPr lang="x-none" sz="2000" b="1" dirty="0">
              <a:latin typeface="Times New Roman" pitchFamily="18" charset="0"/>
              <a:cs typeface="Times New Roman" pitchFamily="18" charset="0"/>
            </a:endParaRPr>
          </a:p>
          <a:p>
            <a:pPr algn="ctr"/>
            <a:endParaRPr lang="x-none" sz="2000" b="1" dirty="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p:txBody>
      </p:sp>
      <p:pic>
        <p:nvPicPr>
          <p:cNvPr id="23" name="Picture 2" descr="http://png-3.findicons.com/files/icons/2305/mobile_icon_set/128/04_map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9846" y="5184208"/>
            <a:ext cx="762238" cy="762239"/>
          </a:xfrm>
          <a:prstGeom prst="rect">
            <a:avLst/>
          </a:prstGeom>
          <a:noFill/>
          <a:extLst>
            <a:ext uri="{909E8E84-426E-40DD-AFC4-6F175D3DCCD1}">
              <a14:hiddenFill xmlns:a14="http://schemas.microsoft.com/office/drawing/2010/main">
                <a:solidFill>
                  <a:srgbClr val="FFFFFF"/>
                </a:solidFill>
              </a14:hiddenFill>
            </a:ext>
          </a:extLst>
        </p:spPr>
      </p:pic>
      <p:sp>
        <p:nvSpPr>
          <p:cNvPr id="24" name="圆角矩形 111"/>
          <p:cNvSpPr/>
          <p:nvPr/>
        </p:nvSpPr>
        <p:spPr>
          <a:xfrm>
            <a:off x="2516521" y="4731099"/>
            <a:ext cx="1932709" cy="1316432"/>
          </a:xfrm>
          <a:prstGeom prst="roundRect">
            <a:avLst/>
          </a:prstGeom>
          <a:noFill/>
          <a:effectLst>
            <a:glow rad="63500">
              <a:schemeClr val="accent5">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2000" dirty="0">
                <a:latin typeface="Times New Roman" pitchFamily="18" charset="0"/>
                <a:cs typeface="Times New Roman" pitchFamily="18" charset="0"/>
              </a:rPr>
              <a:t>GPS Update</a:t>
            </a:r>
          </a:p>
          <a:p>
            <a:pPr algn="ctr"/>
            <a:endParaRPr lang="x-none" sz="2000" dirty="0">
              <a:latin typeface="Times New Roman" pitchFamily="18" charset="0"/>
              <a:cs typeface="Times New Roman" pitchFamily="18" charset="0"/>
            </a:endParaRPr>
          </a:p>
          <a:p>
            <a:pPr algn="ctr"/>
            <a:endParaRPr lang="x-none" sz="2000" dirty="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p:txBody>
      </p:sp>
      <p:pic>
        <p:nvPicPr>
          <p:cNvPr id="25" name="Picture 8" descr="http://garminoregon6xx.wikispaces.com/file/view/Satellite%20Icon%20v2c.png/446765006/225x162/Satellite%20Icon%20v2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030469">
            <a:off x="3331845" y="1663929"/>
            <a:ext cx="1248493" cy="898916"/>
          </a:xfrm>
          <a:prstGeom prst="rect">
            <a:avLst/>
          </a:prstGeom>
          <a:noFill/>
          <a:extLst>
            <a:ext uri="{909E8E84-426E-40DD-AFC4-6F175D3DCCD1}">
              <a14:hiddenFill xmlns:a14="http://schemas.microsoft.com/office/drawing/2010/main">
                <a:solidFill>
                  <a:srgbClr val="FFFFFF"/>
                </a:solidFill>
              </a14:hiddenFill>
            </a:ext>
          </a:extLst>
        </p:spPr>
      </p:pic>
      <p:sp>
        <p:nvSpPr>
          <p:cNvPr id="26" name="圆角矩形 111"/>
          <p:cNvSpPr/>
          <p:nvPr/>
        </p:nvSpPr>
        <p:spPr>
          <a:xfrm>
            <a:off x="382919" y="4738025"/>
            <a:ext cx="1932709" cy="1316432"/>
          </a:xfrm>
          <a:prstGeom prst="roundRect">
            <a:avLst/>
          </a:prstGeom>
          <a:noFill/>
          <a:effectLst>
            <a:glow rad="63500">
              <a:schemeClr val="accent5">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2000" dirty="0">
                <a:latin typeface="Times New Roman" pitchFamily="18" charset="0"/>
                <a:cs typeface="Times New Roman" pitchFamily="18" charset="0"/>
              </a:rPr>
              <a:t>Dead-Reckoning</a:t>
            </a:r>
          </a:p>
          <a:p>
            <a:pPr algn="ctr"/>
            <a:endParaRPr lang="x-none" sz="2000" dirty="0">
              <a:latin typeface="Times New Roman" pitchFamily="18" charset="0"/>
              <a:cs typeface="Times New Roman" pitchFamily="18" charset="0"/>
            </a:endParaRPr>
          </a:p>
          <a:p>
            <a:pPr algn="ctr"/>
            <a:endParaRPr lang="en-US" sz="2000" dirty="0">
              <a:latin typeface="Times New Roman" pitchFamily="18" charset="0"/>
              <a:cs typeface="Times New Roman" pitchFamily="18" charset="0"/>
            </a:endParaRPr>
          </a:p>
        </p:txBody>
      </p:sp>
      <p:pic>
        <p:nvPicPr>
          <p:cNvPr id="27" name="Picture 4" descr="http://bentonroadautorepair.com/images/content/odomet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1261" y="5349019"/>
            <a:ext cx="583884" cy="68119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0" descr="http://upload.wikimedia.org/wikipedia/commons/6/61/Compass_rose_transparen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5145" y="5372000"/>
            <a:ext cx="689716" cy="6130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113" y="2667262"/>
            <a:ext cx="1605441" cy="802721"/>
          </a:xfrm>
          <a:prstGeom prst="rect">
            <a:avLst/>
          </a:prstGeom>
        </p:spPr>
      </p:pic>
      <p:pic>
        <p:nvPicPr>
          <p:cNvPr id="30" name="Picture 4" descr="http://blog.compegps.com/wp-content/uploads/2012/06/OpenStreetMap-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87322" y="1505132"/>
            <a:ext cx="880679" cy="7008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http://www.clker.com/cliparts/S/u/4/G/w/x/server-database-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7982" y="1433035"/>
            <a:ext cx="1020717" cy="79882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urved Connector 31"/>
          <p:cNvCxnSpPr>
            <a:stCxn id="31" idx="3"/>
            <a:endCxn id="29" idx="1"/>
          </p:cNvCxnSpPr>
          <p:nvPr/>
        </p:nvCxnSpPr>
        <p:spPr>
          <a:xfrm>
            <a:off x="6818699" y="1832446"/>
            <a:ext cx="403414" cy="1236177"/>
          </a:xfrm>
          <a:prstGeom prst="curvedConnector3">
            <a:avLst>
              <a:gd name="adj1" fmla="val 50000"/>
            </a:avLst>
          </a:prstGeom>
          <a:ln w="38100">
            <a:solidFill>
              <a:srgbClr val="002060"/>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31" idx="2"/>
            <a:endCxn id="18" idx="0"/>
          </p:cNvCxnSpPr>
          <p:nvPr/>
        </p:nvCxnSpPr>
        <p:spPr>
          <a:xfrm rot="16200000" flipH="1">
            <a:off x="5781462" y="2758735"/>
            <a:ext cx="2492316" cy="1438559"/>
          </a:xfrm>
          <a:prstGeom prst="curvedConnector3">
            <a:avLst>
              <a:gd name="adj1" fmla="val 88073"/>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195"/>
          <p:cNvCxnSpPr/>
          <p:nvPr/>
        </p:nvCxnSpPr>
        <p:spPr>
          <a:xfrm flipH="1" flipV="1">
            <a:off x="5595564" y="2485103"/>
            <a:ext cx="30397" cy="2285281"/>
          </a:xfrm>
          <a:prstGeom prst="straightConnector1">
            <a:avLst/>
          </a:prstGeom>
          <a:ln w="41275">
            <a:headEnd type="triangle" w="lg" len="lg"/>
            <a:tailEnd type="none" w="med" len="med"/>
          </a:ln>
        </p:spPr>
        <p:style>
          <a:lnRef idx="2">
            <a:schemeClr val="dk1"/>
          </a:lnRef>
          <a:fillRef idx="0">
            <a:schemeClr val="dk1"/>
          </a:fillRef>
          <a:effectRef idx="1">
            <a:schemeClr val="dk1"/>
          </a:effectRef>
          <a:fontRef idx="minor">
            <a:schemeClr val="tx1"/>
          </a:fontRef>
        </p:style>
      </p:cxnSp>
      <p:cxnSp>
        <p:nvCxnSpPr>
          <p:cNvPr id="35" name="Curved Connector 34"/>
          <p:cNvCxnSpPr>
            <a:stCxn id="31" idx="3"/>
            <a:endCxn id="11" idx="1"/>
          </p:cNvCxnSpPr>
          <p:nvPr/>
        </p:nvCxnSpPr>
        <p:spPr>
          <a:xfrm>
            <a:off x="6818699" y="1832446"/>
            <a:ext cx="245435" cy="2038899"/>
          </a:xfrm>
          <a:prstGeom prst="curvedConnector3">
            <a:avLst>
              <a:gd name="adj1" fmla="val 50000"/>
            </a:avLst>
          </a:prstGeom>
          <a:ln w="38100">
            <a:solidFill>
              <a:srgbClr val="002060"/>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36" name="Picture 35" descr="http://files.softicons.com/download/android-icons/mad-ginger-icon-pack-by-madeliniz/png/48x48/GPS-sattelit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67249" y="5258308"/>
            <a:ext cx="614037" cy="614037"/>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8" descr="http://garminoregon6xx.wikispaces.com/file/view/Satellite%20Icon%20v2c.png/446765006/225x162/Satellite%20Icon%20v2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7241" y="1511351"/>
            <a:ext cx="1248493" cy="898916"/>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195"/>
          <p:cNvCxnSpPr>
            <a:stCxn id="24" idx="0"/>
          </p:cNvCxnSpPr>
          <p:nvPr/>
        </p:nvCxnSpPr>
        <p:spPr>
          <a:xfrm flipV="1">
            <a:off x="3482876" y="2359467"/>
            <a:ext cx="2315" cy="2371632"/>
          </a:xfrm>
          <a:prstGeom prst="straightConnector1">
            <a:avLst/>
          </a:prstGeom>
          <a:ln w="41275">
            <a:prstDash val="dash"/>
            <a:headEnd type="triangle" w="lg" len="lg"/>
            <a:tailEnd type="none" w="med" len="med"/>
          </a:ln>
        </p:spPr>
        <p:style>
          <a:lnRef idx="2">
            <a:schemeClr val="dk1"/>
          </a:lnRef>
          <a:fillRef idx="0">
            <a:schemeClr val="dk1"/>
          </a:fillRef>
          <a:effectRef idx="1">
            <a:schemeClr val="dk1"/>
          </a:effectRef>
          <a:fontRef idx="minor">
            <a:schemeClr val="tx1"/>
          </a:fontRef>
        </p:style>
      </p:cxnSp>
      <p:pic>
        <p:nvPicPr>
          <p:cNvPr id="39" name="Picture 16" descr="http://www.groupcomplete.com/ui/img/content/features-mobile-gps-pinpoin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80491" y="5178486"/>
            <a:ext cx="806836" cy="7483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descr="http://cliparts.co/cliparts/gTe/Brb/gTeBrbaTd.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76422" y="4122211"/>
            <a:ext cx="778293" cy="35221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195"/>
          <p:cNvCxnSpPr>
            <a:stCxn id="26" idx="0"/>
            <a:endCxn id="10" idx="2"/>
          </p:cNvCxnSpPr>
          <p:nvPr/>
        </p:nvCxnSpPr>
        <p:spPr>
          <a:xfrm flipV="1">
            <a:off x="1349274" y="4325174"/>
            <a:ext cx="323411" cy="412851"/>
          </a:xfrm>
          <a:prstGeom prst="straightConnector1">
            <a:avLst/>
          </a:prstGeom>
          <a:ln w="41275">
            <a:headEnd type="triangle" w="lg" len="lg"/>
            <a:tailEnd type="triangle" w="lg" len="lg"/>
          </a:ln>
        </p:spPr>
        <p:style>
          <a:lnRef idx="2">
            <a:schemeClr val="dk1"/>
          </a:lnRef>
          <a:fillRef idx="0">
            <a:schemeClr val="dk1"/>
          </a:fillRef>
          <a:effectRef idx="1">
            <a:schemeClr val="dk1"/>
          </a:effectRef>
          <a:fontRef idx="minor">
            <a:schemeClr val="tx1"/>
          </a:fontRef>
        </p:style>
      </p:cxnSp>
      <p:graphicFrame>
        <p:nvGraphicFramePr>
          <p:cNvPr id="42" name="Diagram 41"/>
          <p:cNvGraphicFramePr/>
          <p:nvPr>
            <p:extLst>
              <p:ext uri="{D42A27DB-BD31-4B8C-83A1-F6EECF244321}">
                <p14:modId xmlns:p14="http://schemas.microsoft.com/office/powerpoint/2010/main" val="3159377041"/>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custDataLst>
      <p:tags r:id="rId1"/>
    </p:custDataLst>
    <p:extLst>
      <p:ext uri="{BB962C8B-B14F-4D97-AF65-F5344CB8AC3E}">
        <p14:creationId xmlns:p14="http://schemas.microsoft.com/office/powerpoint/2010/main" val="2312704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0"/>
                                  </p:stCondLst>
                                  <p:childTnLst>
                                    <p:anim calcmode="discrete" valueType="str">
                                      <p:cBhvr>
                                        <p:cTn id="6" dur="1000" fill="hold"/>
                                        <p:tgtEl>
                                          <p:spTgt spid="40"/>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par>
                                <p:cTn id="16" presetID="2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par>
                                <p:cTn id="28" presetID="22" presetClass="entr" presetSubtype="1"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up)">
                                      <p:cBhvr>
                                        <p:cTn id="30" dur="500"/>
                                        <p:tgtEl>
                                          <p:spTgt spid="39"/>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500"/>
                                        <p:tgtEl>
                                          <p:spTgt spid="38"/>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up)">
                                      <p:cBhvr>
                                        <p:cTn id="47" dur="500"/>
                                        <p:tgtEl>
                                          <p:spTgt spid="34"/>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500"/>
                                        <p:tgtEl>
                                          <p:spTgt spid="22"/>
                                        </p:tgtEl>
                                      </p:cBhvr>
                                    </p:animEffect>
                                  </p:childTnLst>
                                </p:cTn>
                              </p:par>
                            </p:childTnLst>
                          </p:cTn>
                        </p:par>
                        <p:par>
                          <p:cTn id="52" fill="hold">
                            <p:stCondLst>
                              <p:cond delay="1500"/>
                            </p:stCondLst>
                            <p:childTnLst>
                              <p:par>
                                <p:cTn id="53" presetID="22" presetClass="entr" presetSubtype="1"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up)">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par>
                                <p:cTn id="61" presetID="2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par>
                                <p:cTn id="64" presetID="2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anim calcmode="lin" valueType="num">
                                      <p:cBhvr>
                                        <p:cTn id="72" dur="500" fill="hold"/>
                                        <p:tgtEl>
                                          <p:spTgt spid="11"/>
                                        </p:tgtEl>
                                        <p:attrNameLst>
                                          <p:attrName>ppt_x</p:attrName>
                                        </p:attrNameLst>
                                      </p:cBhvr>
                                      <p:tavLst>
                                        <p:tav tm="0">
                                          <p:val>
                                            <p:strVal val="#ppt_x"/>
                                          </p:val>
                                        </p:tav>
                                        <p:tav tm="100000">
                                          <p:val>
                                            <p:strVal val="#ppt_x"/>
                                          </p:val>
                                        </p:tav>
                                      </p:tavLst>
                                    </p:anim>
                                    <p:anim calcmode="lin" valueType="num">
                                      <p:cBhvr>
                                        <p:cTn id="73" dur="500" fill="hold"/>
                                        <p:tgtEl>
                                          <p:spTgt spid="11"/>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anim calcmode="lin" valueType="num">
                                      <p:cBhvr>
                                        <p:cTn id="77" dur="500" fill="hold"/>
                                        <p:tgtEl>
                                          <p:spTgt spid="29"/>
                                        </p:tgtEl>
                                        <p:attrNameLst>
                                          <p:attrName>ppt_x</p:attrName>
                                        </p:attrNameLst>
                                      </p:cBhvr>
                                      <p:tavLst>
                                        <p:tav tm="0">
                                          <p:val>
                                            <p:strVal val="#ppt_x"/>
                                          </p:val>
                                        </p:tav>
                                        <p:tav tm="100000">
                                          <p:val>
                                            <p:strVal val="#ppt_x"/>
                                          </p:val>
                                        </p:tav>
                                      </p:tavLst>
                                    </p:anim>
                                    <p:anim calcmode="lin" valueType="num">
                                      <p:cBhvr>
                                        <p:cTn id="78" dur="500" fill="hold"/>
                                        <p:tgtEl>
                                          <p:spTgt spid="29"/>
                                        </p:tgtEl>
                                        <p:attrNameLst>
                                          <p:attrName>ppt_y</p:attrName>
                                        </p:attrNameLst>
                                      </p:cBhvr>
                                      <p:tavLst>
                                        <p:tav tm="0">
                                          <p:val>
                                            <p:strVal val="#ppt_y+.1"/>
                                          </p:val>
                                        </p:tav>
                                        <p:tav tm="100000">
                                          <p:val>
                                            <p:strVal val="#ppt_y"/>
                                          </p:val>
                                        </p:tav>
                                      </p:tavLst>
                                    </p:anim>
                                  </p:childTnLst>
                                </p:cTn>
                              </p:par>
                            </p:childTnLst>
                          </p:cTn>
                        </p:par>
                        <p:par>
                          <p:cTn id="79" fill="hold">
                            <p:stCondLst>
                              <p:cond delay="500"/>
                            </p:stCondLst>
                            <p:childTnLst>
                              <p:par>
                                <p:cTn id="80" presetID="22" presetClass="entr" presetSubtype="4" fill="hold" nodeType="after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down)">
                                      <p:cBhvr>
                                        <p:cTn id="82" dur="500"/>
                                        <p:tgtEl>
                                          <p:spTgt spid="32"/>
                                        </p:tgtEl>
                                      </p:cBhvr>
                                    </p:animEffect>
                                  </p:childTnLst>
                                </p:cTn>
                              </p:par>
                              <p:par>
                                <p:cTn id="83" presetID="22" presetClass="entr" presetSubtype="4"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childTnLst>
                          </p:cTn>
                        </p:par>
                        <p:par>
                          <p:cTn id="86" fill="hold">
                            <p:stCondLst>
                              <p:cond delay="1000"/>
                            </p:stCondLst>
                            <p:childTnLst>
                              <p:par>
                                <p:cTn id="87" presetID="22" presetClass="entr" presetSubtype="4" fill="hold"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down)">
                                      <p:cBhvr>
                                        <p:cTn id="89" dur="500"/>
                                        <p:tgtEl>
                                          <p:spTgt spid="31"/>
                                        </p:tgtEl>
                                      </p:cBhvr>
                                    </p:animEffect>
                                  </p:childTnLst>
                                </p:cTn>
                              </p:par>
                            </p:childTnLst>
                          </p:cTn>
                        </p:par>
                        <p:par>
                          <p:cTn id="90" fill="hold">
                            <p:stCondLst>
                              <p:cond delay="1500"/>
                            </p:stCondLst>
                            <p:childTnLst>
                              <p:par>
                                <p:cTn id="91" presetID="22" presetClass="entr" presetSubtype="4" fill="hold" grpId="0" nodeType="after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wipe(down)">
                                      <p:cBhvr>
                                        <p:cTn id="93" dur="500"/>
                                        <p:tgtEl>
                                          <p:spTgt spid="18"/>
                                        </p:tgtEl>
                                      </p:cBhvr>
                                    </p:animEffect>
                                  </p:childTnLst>
                                </p:cTn>
                              </p:par>
                            </p:childTnLst>
                          </p:cTn>
                        </p:par>
                        <p:par>
                          <p:cTn id="94" fill="hold">
                            <p:stCondLst>
                              <p:cond delay="2000"/>
                            </p:stCondLst>
                            <p:childTnLst>
                              <p:par>
                                <p:cTn id="95" presetID="22" presetClass="entr" presetSubtype="4"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a:t>
            </a:r>
            <a:r>
              <a:rPr lang="x-none" b="1" dirty="0" smtClean="0"/>
              <a:t>C</a:t>
            </a:r>
            <a:r>
              <a:rPr lang="en-US" dirty="0" smtClean="0"/>
              <a:t> </a:t>
            </a:r>
            <a:r>
              <a:rPr lang="x-none" dirty="0" smtClean="0"/>
              <a:t>Challenges</a:t>
            </a:r>
            <a:endParaRPr lang="en-US"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11</a:t>
            </a:fld>
            <a:endParaRPr lang="en-US"/>
          </a:p>
        </p:txBody>
      </p:sp>
      <p:graphicFrame>
        <p:nvGraphicFramePr>
          <p:cNvPr id="9" name="Diagram 8"/>
          <p:cNvGraphicFramePr/>
          <p:nvPr>
            <p:extLst>
              <p:ext uri="{D42A27DB-BD31-4B8C-83A1-F6EECF244321}">
                <p14:modId xmlns:p14="http://schemas.microsoft.com/office/powerpoint/2010/main" val="3917257365"/>
              </p:ext>
            </p:extLst>
          </p:nvPr>
        </p:nvGraphicFramePr>
        <p:xfrm>
          <a:off x="304800" y="13716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52400" y="51816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ight Arrow 4"/>
          <p:cNvSpPr/>
          <p:nvPr/>
        </p:nvSpPr>
        <p:spPr>
          <a:xfrm>
            <a:off x="4442085" y="3337814"/>
            <a:ext cx="181880" cy="182371"/>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sp>
        <p:nvSpPr>
          <p:cNvPr id="12" name="Rectangle 11"/>
          <p:cNvSpPr/>
          <p:nvPr/>
        </p:nvSpPr>
        <p:spPr>
          <a:xfrm>
            <a:off x="152400" y="42672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181897" y="3223514"/>
            <a:ext cx="8763001" cy="1043686"/>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76199" y="2221098"/>
            <a:ext cx="8763001" cy="9906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6" name="Diagram 15"/>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063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8"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Representing</a:t>
            </a:r>
            <a:r>
              <a:rPr lang="x-none" dirty="0" smtClean="0"/>
              <a:t> Position</a:t>
            </a:r>
            <a:r>
              <a:rPr lang="en-US" dirty="0" smtClean="0"/>
              <a:t> Uncertainty</a:t>
            </a:r>
            <a:endParaRPr lang="en-US" dirty="0"/>
          </a:p>
        </p:txBody>
      </p:sp>
      <p:sp>
        <p:nvSpPr>
          <p:cNvPr id="36" name="Slide Number Placeholder 35"/>
          <p:cNvSpPr>
            <a:spLocks noGrp="1"/>
          </p:cNvSpPr>
          <p:nvPr>
            <p:ph type="sldNum" sz="quarter" idx="12"/>
          </p:nvPr>
        </p:nvSpPr>
        <p:spPr/>
        <p:txBody>
          <a:bodyPr/>
          <a:lstStyle/>
          <a:p>
            <a:fld id="{B6F15528-21DE-4FAA-801E-634DDDAF4B2B}" type="slidenum">
              <a:rPr lang="en-US" smtClean="0"/>
              <a:pPr/>
              <a:t>12</a:t>
            </a:fld>
            <a:endParaRPr lang="en-US"/>
          </a:p>
        </p:txBody>
      </p:sp>
      <p:pic>
        <p:nvPicPr>
          <p:cNvPr id="4098" name="Picture 2" descr="http://pixabay.com/static/uploads/photo/2013/07/12/18/30/rpm-153397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294" y="1602877"/>
            <a:ext cx="800024" cy="66502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http://japanesemotor.us/wp-content/uploads/2012/05/car-engine-s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2877"/>
            <a:ext cx="1543050" cy="1421089"/>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upload.wikimedia.org/wikipedia/commons/3/3e/Hondawhee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6227" y="2327721"/>
            <a:ext cx="743091" cy="70197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261894" y="1659550"/>
            <a:ext cx="1345460" cy="1271421"/>
          </a:xfrm>
          <a:prstGeom prst="rect">
            <a:avLst/>
          </a:prstGeom>
          <a:ln>
            <a:noFill/>
          </a:ln>
          <a:effectLst>
            <a:softEdge rad="112500"/>
          </a:effectLst>
        </p:spPr>
      </p:pic>
      <p:cxnSp>
        <p:nvCxnSpPr>
          <p:cNvPr id="26" name="Straight Connector 25"/>
          <p:cNvCxnSpPr/>
          <p:nvPr/>
        </p:nvCxnSpPr>
        <p:spPr>
          <a:xfrm>
            <a:off x="3709694" y="2286000"/>
            <a:ext cx="495093" cy="5415"/>
          </a:xfrm>
          <a:prstGeom prst="line">
            <a:avLst/>
          </a:prstGeom>
          <a:ln w="76200">
            <a:solidFill>
              <a:srgbClr val="6B6BCF"/>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pic>
        <p:nvPicPr>
          <p:cNvPr id="3" name="Picture 2" descr="http://vignette3.wikia.nocookie.net/psychology/images/d/d6/White-noise.png/revision/latest?cb=200711050737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270" y="1371600"/>
            <a:ext cx="2276330" cy="1549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dawnwebdesign.com/wp-content/uploads/2011/07/Our-Approach-More-Than-Just-Online-Marketing-Tool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28600" y="3124200"/>
            <a:ext cx="1230630" cy="1230630"/>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Rounded Rectangular Callout 28"/>
          <p:cNvSpPr/>
          <p:nvPr/>
        </p:nvSpPr>
        <p:spPr bwMode="auto">
          <a:xfrm>
            <a:off x="1543898" y="3320298"/>
            <a:ext cx="7151369" cy="1033032"/>
          </a:xfrm>
          <a:prstGeom prst="wedgeRoundRectCallout">
            <a:avLst>
              <a:gd name="adj1" fmla="val -55481"/>
              <a:gd name="adj2" fmla="val -15298"/>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a:solidFill>
                  <a:schemeClr val="tx1"/>
                </a:solidFill>
              </a:rPr>
              <a:t>use a </a:t>
            </a:r>
            <a:r>
              <a:rPr lang="x-none" sz="2800" b="1" dirty="0" smtClean="0">
                <a:solidFill>
                  <a:schemeClr val="tx1"/>
                </a:solidFill>
              </a:rPr>
              <a:t>Probabilistic </a:t>
            </a:r>
            <a:r>
              <a:rPr lang="x-none" sz="2800" dirty="0" smtClean="0">
                <a:solidFill>
                  <a:schemeClr val="tx1"/>
                </a:solidFill>
              </a:rPr>
              <a:t>Representation</a:t>
            </a:r>
            <a:endParaRPr lang="en-US" sz="2800" dirty="0" smtClean="0">
              <a:solidFill>
                <a:schemeClr val="tx1"/>
              </a:solidFill>
            </a:endParaRPr>
          </a:p>
          <a:p>
            <a:pPr algn="ctr" fontAlgn="base">
              <a:spcBef>
                <a:spcPct val="0"/>
              </a:spcBef>
              <a:spcAft>
                <a:spcPct val="0"/>
              </a:spcAft>
            </a:pPr>
            <a:r>
              <a:rPr lang="en-US" sz="2800" dirty="0" smtClean="0">
                <a:solidFill>
                  <a:schemeClr val="tx1"/>
                </a:solidFill>
              </a:rPr>
              <a:t> </a:t>
            </a:r>
          </a:p>
        </p:txBody>
      </p:sp>
      <p:sp>
        <p:nvSpPr>
          <p:cNvPr id="30" name="Flowchart: Connector 29"/>
          <p:cNvSpPr/>
          <p:nvPr/>
        </p:nvSpPr>
        <p:spPr>
          <a:xfrm>
            <a:off x="2376472" y="4978190"/>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1" name="Flowchart: Connector 30"/>
          <p:cNvSpPr/>
          <p:nvPr/>
        </p:nvSpPr>
        <p:spPr>
          <a:xfrm>
            <a:off x="1936446" y="5600700"/>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2" name="Flowchart: Connector 31"/>
          <p:cNvSpPr/>
          <p:nvPr/>
        </p:nvSpPr>
        <p:spPr>
          <a:xfrm>
            <a:off x="2114258" y="5181042"/>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3" name="Flowchart: Connector 32"/>
          <p:cNvSpPr/>
          <p:nvPr/>
        </p:nvSpPr>
        <p:spPr>
          <a:xfrm>
            <a:off x="2773622" y="4684684"/>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schemeClr val="tx1"/>
              </a:solidFill>
            </a:endParaRPr>
          </a:p>
        </p:txBody>
      </p:sp>
      <p:sp>
        <p:nvSpPr>
          <p:cNvPr id="34" name="Flowchart: Connector 33"/>
          <p:cNvSpPr/>
          <p:nvPr/>
        </p:nvSpPr>
        <p:spPr>
          <a:xfrm>
            <a:off x="2729492" y="5109331"/>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5" name="Flowchart: Connector 34"/>
          <p:cNvSpPr/>
          <p:nvPr/>
        </p:nvSpPr>
        <p:spPr>
          <a:xfrm>
            <a:off x="2699136" y="5669280"/>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7" name="Flowchart: Connector 36"/>
          <p:cNvSpPr/>
          <p:nvPr/>
        </p:nvSpPr>
        <p:spPr>
          <a:xfrm>
            <a:off x="5457365" y="4800600"/>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8" name="Flowchart: Connector 37"/>
          <p:cNvSpPr/>
          <p:nvPr/>
        </p:nvSpPr>
        <p:spPr>
          <a:xfrm>
            <a:off x="5132740" y="5119039"/>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9" name="Flowchart: Connector 38"/>
          <p:cNvSpPr/>
          <p:nvPr/>
        </p:nvSpPr>
        <p:spPr>
          <a:xfrm>
            <a:off x="5964926" y="5715942"/>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0" name="Flowchart: Connector 39"/>
          <p:cNvSpPr/>
          <p:nvPr/>
        </p:nvSpPr>
        <p:spPr>
          <a:xfrm>
            <a:off x="5722160" y="5341116"/>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1" name="Flowchart: Connector 40"/>
          <p:cNvSpPr/>
          <p:nvPr/>
        </p:nvSpPr>
        <p:spPr>
          <a:xfrm>
            <a:off x="4778568" y="5566945"/>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2" name="Flowchart: Connector 41"/>
          <p:cNvSpPr/>
          <p:nvPr/>
        </p:nvSpPr>
        <p:spPr>
          <a:xfrm>
            <a:off x="5234587" y="5565319"/>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4" name="Flowchart: Connector 43"/>
          <p:cNvSpPr/>
          <p:nvPr/>
        </p:nvSpPr>
        <p:spPr>
          <a:xfrm>
            <a:off x="2407862" y="5255842"/>
            <a:ext cx="365760" cy="365760"/>
          </a:xfrm>
          <a:prstGeom prst="flowChartConnector">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mc:AlternateContent xmlns:mc="http://schemas.openxmlformats.org/markup-compatibility/2006" xmlns:a14="http://schemas.microsoft.com/office/drawing/2010/main">
        <mc:Choice Requires="a14">
          <p:sp>
            <p:nvSpPr>
              <p:cNvPr id="45" name="Rectangle 44"/>
              <p:cNvSpPr/>
              <p:nvPr/>
            </p:nvSpPr>
            <p:spPr>
              <a:xfrm>
                <a:off x="8640" y="4572000"/>
                <a:ext cx="2002600" cy="499689"/>
              </a:xfrm>
              <a:prstGeom prst="rect">
                <a:avLst/>
              </a:prstGeom>
            </p:spPr>
            <p:txBody>
              <a:bodyPr wrap="none">
                <a:spAutoFit/>
              </a:bodyPr>
              <a:lstStyle/>
              <a:p>
                <a14:m>
                  <m:oMath xmlns:m="http://schemas.openxmlformats.org/officeDocument/2006/math">
                    <m:r>
                      <a:rPr lang="x-none" sz="2647" b="1" i="1" smtClean="0">
                        <a:latin typeface="Cambria Math" panose="02040503050406030204" pitchFamily="18" charset="0"/>
                      </a:rPr>
                      <m:t>𝒗</m:t>
                    </m:r>
                    <m:r>
                      <a:rPr lang="x-none" sz="2647" b="1" i="1" smtClean="0">
                        <a:latin typeface="Cambria Math" panose="02040503050406030204" pitchFamily="18" charset="0"/>
                      </a:rPr>
                      <m:t>=(</m:t>
                    </m:r>
                    <m:r>
                      <a:rPr lang="x-none" sz="2647" b="1" i="1" smtClean="0">
                        <a:latin typeface="Cambria Math" panose="02040503050406030204" pitchFamily="18" charset="0"/>
                      </a:rPr>
                      <m:t>𝒙</m:t>
                    </m:r>
                    <m:r>
                      <a:rPr lang="x-none" sz="2647" b="1" i="1" smtClean="0">
                        <a:latin typeface="Cambria Math" panose="02040503050406030204" pitchFamily="18" charset="0"/>
                      </a:rPr>
                      <m:t>,</m:t>
                    </m:r>
                    <m:r>
                      <a:rPr lang="x-none" sz="2647" b="1" i="1" smtClean="0">
                        <a:latin typeface="Cambria Math" panose="02040503050406030204" pitchFamily="18" charset="0"/>
                      </a:rPr>
                      <m:t>𝒚</m:t>
                    </m:r>
                    <m:r>
                      <a:rPr lang="x-none" sz="2647" b="1" i="1" smtClean="0">
                        <a:latin typeface="Cambria Math" panose="02040503050406030204" pitchFamily="18" charset="0"/>
                      </a:rPr>
                      <m:t>,</m:t>
                    </m:r>
                    <m:r>
                      <m:rPr>
                        <m:sty m:val="p"/>
                      </m:rPr>
                      <a:rPr lang="el-GR" sz="2647" b="1" i="1" smtClean="0">
                        <a:latin typeface="Cambria Math" panose="02040503050406030204" pitchFamily="18" charset="0"/>
                      </a:rPr>
                      <m:t>θ</m:t>
                    </m:r>
                  </m:oMath>
                </a14:m>
                <a:r>
                  <a:rPr lang="x-none" sz="2647" dirty="0" smtClean="0"/>
                  <a:t>)</a:t>
                </a:r>
                <a:endParaRPr lang="en-US" sz="2647" dirty="0"/>
              </a:p>
            </p:txBody>
          </p:sp>
        </mc:Choice>
        <mc:Fallback xmlns="">
          <p:sp>
            <p:nvSpPr>
              <p:cNvPr id="45" name="Rectangle 44"/>
              <p:cNvSpPr>
                <a:spLocks noRot="1" noChangeAspect="1" noMove="1" noResize="1" noEditPoints="1" noAdjustHandles="1" noChangeArrowheads="1" noChangeShapeType="1" noTextEdit="1"/>
              </p:cNvSpPr>
              <p:nvPr/>
            </p:nvSpPr>
            <p:spPr>
              <a:xfrm>
                <a:off x="8640" y="4572000"/>
                <a:ext cx="2002600" cy="499689"/>
              </a:xfrm>
              <a:prstGeom prst="rect">
                <a:avLst/>
              </a:prstGeom>
              <a:blipFill rotWithShape="0">
                <a:blip r:embed="rId9"/>
                <a:stretch>
                  <a:fillRect t="-10976" r="-1520" b="-30488"/>
                </a:stretch>
              </a:blipFill>
            </p:spPr>
            <p:txBody>
              <a:bodyPr/>
              <a:lstStyle/>
              <a:p>
                <a:r>
                  <a:rPr lang="en-US">
                    <a:noFill/>
                  </a:rPr>
                  <a:t> </a:t>
                </a:r>
              </a:p>
            </p:txBody>
          </p:sp>
        </mc:Fallback>
      </mc:AlternateContent>
      <p:cxnSp>
        <p:nvCxnSpPr>
          <p:cNvPr id="46" name="Straight Connector 45"/>
          <p:cNvCxnSpPr/>
          <p:nvPr/>
        </p:nvCxnSpPr>
        <p:spPr>
          <a:xfrm>
            <a:off x="3216675" y="5334000"/>
            <a:ext cx="1587847" cy="6471"/>
          </a:xfrm>
          <a:prstGeom prst="line">
            <a:avLst/>
          </a:prstGeom>
          <a:ln w="76200">
            <a:solidFill>
              <a:srgbClr val="6B6BCF"/>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47" name="Rectangle 46"/>
              <p:cNvSpPr/>
              <p:nvPr/>
            </p:nvSpPr>
            <p:spPr>
              <a:xfrm>
                <a:off x="3109834" y="4693578"/>
                <a:ext cx="1826782" cy="536814"/>
              </a:xfrm>
              <a:prstGeom prst="rect">
                <a:avLst/>
              </a:prstGeom>
            </p:spPr>
            <p:txBody>
              <a:bodyPr wrap="none">
                <a:spAutoFit/>
              </a:bodyPr>
              <a:lstStyle/>
              <a:p>
                <a14:m>
                  <m:oMath xmlns:m="http://schemas.openxmlformats.org/officeDocument/2006/math">
                    <m:r>
                      <a:rPr lang="x-none" sz="2647" b="1" i="0" smtClean="0">
                        <a:latin typeface="Cambria Math" panose="02040503050406030204" pitchFamily="18" charset="0"/>
                      </a:rPr>
                      <m:t>(</m:t>
                    </m:r>
                    <m:sSub>
                      <m:sSubPr>
                        <m:ctrlPr>
                          <a:rPr lang="pt-BR" sz="2647" b="1" i="1" smtClean="0">
                            <a:latin typeface="Cambria Math" panose="02040503050406030204" pitchFamily="18" charset="0"/>
                          </a:rPr>
                        </m:ctrlPr>
                      </m:sSubPr>
                      <m:e>
                        <m:r>
                          <m:rPr>
                            <m:sty m:val="p"/>
                          </m:rPr>
                          <a:rPr lang="el-GR" sz="2647" b="1" i="1" smtClean="0">
                            <a:latin typeface="Cambria Math" panose="02040503050406030204" pitchFamily="18" charset="0"/>
                          </a:rPr>
                          <m:t>δ</m:t>
                        </m:r>
                      </m:e>
                      <m:sub>
                        <m:r>
                          <a:rPr lang="x-none" sz="2647" b="1" i="1" smtClean="0">
                            <a:latin typeface="Cambria Math" panose="02040503050406030204" pitchFamily="18" charset="0"/>
                          </a:rPr>
                          <m:t>𝒙</m:t>
                        </m:r>
                      </m:sub>
                    </m:sSub>
                  </m:oMath>
                </a14:m>
                <a:r>
                  <a:rPr lang="x-none" sz="2647" dirty="0" smtClean="0"/>
                  <a:t>,</a:t>
                </a:r>
                <a:r>
                  <a:rPr lang="pt-BR" sz="2647" b="1" dirty="0"/>
                  <a:t> </a:t>
                </a:r>
                <a14:m>
                  <m:oMath xmlns:m="http://schemas.openxmlformats.org/officeDocument/2006/math">
                    <m:sSub>
                      <m:sSubPr>
                        <m:ctrlPr>
                          <a:rPr lang="pt-BR" sz="2647" b="1" i="1">
                            <a:latin typeface="Cambria Math" panose="02040503050406030204" pitchFamily="18" charset="0"/>
                          </a:rPr>
                        </m:ctrlPr>
                      </m:sSubPr>
                      <m:e>
                        <m:r>
                          <m:rPr>
                            <m:sty m:val="p"/>
                          </m:rPr>
                          <a:rPr lang="el-GR" sz="2647" b="1" i="1">
                            <a:latin typeface="Cambria Math" panose="02040503050406030204" pitchFamily="18" charset="0"/>
                          </a:rPr>
                          <m:t>δ</m:t>
                        </m:r>
                      </m:e>
                      <m:sub>
                        <m:r>
                          <a:rPr lang="x-none" sz="2647" b="1" i="1" smtClean="0">
                            <a:latin typeface="Cambria Math" panose="02040503050406030204" pitchFamily="18" charset="0"/>
                          </a:rPr>
                          <m:t>𝒚</m:t>
                        </m:r>
                      </m:sub>
                    </m:sSub>
                  </m:oMath>
                </a14:m>
                <a:r>
                  <a:rPr lang="x-none" sz="2647" dirty="0" smtClean="0"/>
                  <a:t>,</a:t>
                </a:r>
                <a:r>
                  <a:rPr lang="pt-BR" sz="2647" b="1" dirty="0"/>
                  <a:t> </a:t>
                </a:r>
                <a14:m>
                  <m:oMath xmlns:m="http://schemas.openxmlformats.org/officeDocument/2006/math">
                    <m:sSub>
                      <m:sSubPr>
                        <m:ctrlPr>
                          <a:rPr lang="pt-BR" sz="2647" b="1" i="1">
                            <a:latin typeface="Cambria Math" panose="02040503050406030204" pitchFamily="18" charset="0"/>
                          </a:rPr>
                        </m:ctrlPr>
                      </m:sSubPr>
                      <m:e>
                        <m:r>
                          <m:rPr>
                            <m:sty m:val="p"/>
                          </m:rPr>
                          <a:rPr lang="el-GR" sz="2647" b="1" i="1">
                            <a:latin typeface="Cambria Math" panose="02040503050406030204" pitchFamily="18" charset="0"/>
                          </a:rPr>
                          <m:t>δ</m:t>
                        </m:r>
                      </m:e>
                      <m:sub>
                        <m:r>
                          <m:rPr>
                            <m:sty m:val="p"/>
                          </m:rPr>
                          <a:rPr lang="el-GR" sz="2647" b="1" i="1">
                            <a:latin typeface="Cambria Math" panose="02040503050406030204" pitchFamily="18" charset="0"/>
                          </a:rPr>
                          <m:t>θ</m:t>
                        </m:r>
                      </m:sub>
                    </m:sSub>
                  </m:oMath>
                </a14:m>
                <a:r>
                  <a:rPr lang="x-none" sz="2647" dirty="0" smtClean="0"/>
                  <a:t>)</a:t>
                </a:r>
                <a:endParaRPr lang="en-US" sz="2647" dirty="0"/>
              </a:p>
            </p:txBody>
          </p:sp>
        </mc:Choice>
        <mc:Fallback xmlns="">
          <p:sp>
            <p:nvSpPr>
              <p:cNvPr id="47" name="Rectangle 46"/>
              <p:cNvSpPr>
                <a:spLocks noRot="1" noChangeAspect="1" noMove="1" noResize="1" noEditPoints="1" noAdjustHandles="1" noChangeArrowheads="1" noChangeShapeType="1" noTextEdit="1"/>
              </p:cNvSpPr>
              <p:nvPr/>
            </p:nvSpPr>
            <p:spPr>
              <a:xfrm>
                <a:off x="3109834" y="4693578"/>
                <a:ext cx="1826782" cy="536814"/>
              </a:xfrm>
              <a:prstGeom prst="rect">
                <a:avLst/>
              </a:prstGeom>
              <a:blipFill rotWithShape="0">
                <a:blip r:embed="rId10"/>
                <a:stretch>
                  <a:fillRect t="-11364" r="-5333" b="-21591"/>
                </a:stretch>
              </a:blipFill>
            </p:spPr>
            <p:txBody>
              <a:bodyPr/>
              <a:lstStyle/>
              <a:p>
                <a:r>
                  <a:rPr lang="en-US">
                    <a:noFill/>
                  </a:rPr>
                  <a:t> </a:t>
                </a:r>
              </a:p>
            </p:txBody>
          </p:sp>
        </mc:Fallback>
      </mc:AlternateContent>
      <p:sp>
        <p:nvSpPr>
          <p:cNvPr id="48" name="Left Brace 47"/>
          <p:cNvSpPr/>
          <p:nvPr/>
        </p:nvSpPr>
        <p:spPr bwMode="auto">
          <a:xfrm rot="10800000">
            <a:off x="6500813" y="4693578"/>
            <a:ext cx="357187" cy="1358440"/>
          </a:xfrm>
          <a:prstGeom prst="leftBrace">
            <a:avLst>
              <a:gd name="adj1" fmla="val 8333"/>
              <a:gd name="adj2" fmla="val 50822"/>
            </a:avLst>
          </a:prstGeom>
          <a:solidFill>
            <a:srgbClr val="FFFF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
        <p:nvSpPr>
          <p:cNvPr id="49" name="Flowchart: Connector 48"/>
          <p:cNvSpPr/>
          <p:nvPr/>
        </p:nvSpPr>
        <p:spPr>
          <a:xfrm>
            <a:off x="7119566" y="5177437"/>
            <a:ext cx="365760" cy="365760"/>
          </a:xfrm>
          <a:prstGeom prst="flowChartConnector">
            <a:avLst/>
          </a:prstGeom>
          <a:solidFill>
            <a:srgbClr val="0000FF"/>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pic>
        <p:nvPicPr>
          <p:cNvPr id="7" name="Picture 6"/>
          <p:cNvPicPr>
            <a:picLocks noChangeAspect="1"/>
          </p:cNvPicPr>
          <p:nvPr/>
        </p:nvPicPr>
        <p:blipFill>
          <a:blip r:embed="rId11"/>
          <a:stretch>
            <a:fillRect/>
          </a:stretch>
        </p:blipFill>
        <p:spPr>
          <a:xfrm>
            <a:off x="7558493" y="4989998"/>
            <a:ext cx="1459250" cy="801202"/>
          </a:xfrm>
          <a:prstGeom prst="rect">
            <a:avLst/>
          </a:prstGeom>
        </p:spPr>
      </p:pic>
      <p:graphicFrame>
        <p:nvGraphicFramePr>
          <p:cNvPr id="51" name="Diagram 50"/>
          <p:cNvGraphicFramePr/>
          <p:nvPr>
            <p:extLst>
              <p:ext uri="{D42A27DB-BD31-4B8C-83A1-F6EECF244321}">
                <p14:modId xmlns:p14="http://schemas.microsoft.com/office/powerpoint/2010/main" val="1368849025"/>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 name="Oval 4"/>
          <p:cNvSpPr/>
          <p:nvPr/>
        </p:nvSpPr>
        <p:spPr>
          <a:xfrm>
            <a:off x="4204787" y="1402796"/>
            <a:ext cx="1029800" cy="1760563"/>
          </a:xfrm>
          <a:prstGeom prst="ellipse">
            <a:avLst/>
          </a:prstGeom>
          <a:noFill/>
          <a:ln w="38100" cmpd="sng">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ular Callout 7"/>
          <p:cNvSpPr/>
          <p:nvPr/>
        </p:nvSpPr>
        <p:spPr>
          <a:xfrm>
            <a:off x="5486400" y="1304069"/>
            <a:ext cx="2438400" cy="1379581"/>
          </a:xfrm>
          <a:prstGeom prst="wedgeRectCallout">
            <a:avLst>
              <a:gd name="adj1" fmla="val -60917"/>
              <a:gd name="adj2" fmla="val -7630"/>
            </a:avLst>
          </a:prstGeom>
          <a:noFill/>
          <a:ln w="381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Rectangle 42"/>
              <p:cNvSpPr/>
              <p:nvPr/>
            </p:nvSpPr>
            <p:spPr>
              <a:xfrm>
                <a:off x="0" y="4582928"/>
                <a:ext cx="2963247" cy="499689"/>
              </a:xfrm>
              <a:prstGeom prst="rect">
                <a:avLst/>
              </a:prstGeom>
            </p:spPr>
            <p:txBody>
              <a:bodyPr wrap="none">
                <a:spAutoFit/>
              </a:bodyPr>
              <a:lstStyle/>
              <a:p>
                <a14:m>
                  <m:oMath xmlns:m="http://schemas.openxmlformats.org/officeDocument/2006/math">
                    <m:sSub>
                      <m:sSubPr>
                        <m:ctrlPr>
                          <a:rPr lang="x-none" sz="2647" b="1" i="1" dirty="0" smtClean="0">
                            <a:latin typeface="Cambria Math" panose="02040503050406030204" pitchFamily="18" charset="0"/>
                          </a:rPr>
                        </m:ctrlPr>
                      </m:sSubPr>
                      <m:e>
                        <m:r>
                          <a:rPr lang="x-none" sz="2647" b="1" i="1" dirty="0">
                            <a:latin typeface="Cambria Math" panose="02040503050406030204" pitchFamily="18" charset="0"/>
                          </a:rPr>
                          <m:t>𝒗</m:t>
                        </m:r>
                      </m:e>
                      <m:sub>
                        <m:r>
                          <a:rPr lang="en-US" sz="2647" b="1" i="1" dirty="0" smtClean="0">
                            <a:latin typeface="Cambria Math" panose="02040503050406030204" pitchFamily="18" charset="0"/>
                          </a:rPr>
                          <m:t>𝒊</m:t>
                        </m:r>
                      </m:sub>
                    </m:sSub>
                    <m:r>
                      <a:rPr lang="x-none" sz="2647" b="1" i="1" smtClean="0">
                        <a:latin typeface="Cambria Math" panose="02040503050406030204" pitchFamily="18" charset="0"/>
                      </a:rPr>
                      <m:t>=(</m:t>
                    </m:r>
                    <m:sSub>
                      <m:sSubPr>
                        <m:ctrlPr>
                          <a:rPr lang="x-none" sz="2647" b="1" i="1" dirty="0">
                            <a:latin typeface="Cambria Math" panose="02040503050406030204" pitchFamily="18" charset="0"/>
                          </a:rPr>
                        </m:ctrlPr>
                      </m:sSubPr>
                      <m:e>
                        <m:r>
                          <a:rPr lang="en-US" sz="2647" b="1" i="1" dirty="0" smtClean="0">
                            <a:latin typeface="Cambria Math" panose="02040503050406030204" pitchFamily="18" charset="0"/>
                          </a:rPr>
                          <m:t>𝒙</m:t>
                        </m:r>
                      </m:e>
                      <m:sub>
                        <m:r>
                          <a:rPr lang="en-US" sz="2647" b="1" i="1" dirty="0">
                            <a:latin typeface="Cambria Math" panose="02040503050406030204" pitchFamily="18" charset="0"/>
                          </a:rPr>
                          <m:t>𝒊</m:t>
                        </m:r>
                      </m:sub>
                    </m:sSub>
                    <m:r>
                      <a:rPr lang="en-US" sz="2647" b="1" i="1" dirty="0" smtClean="0">
                        <a:latin typeface="Cambria Math" panose="02040503050406030204" pitchFamily="18" charset="0"/>
                      </a:rPr>
                      <m:t>,</m:t>
                    </m:r>
                    <m:sSub>
                      <m:sSubPr>
                        <m:ctrlPr>
                          <a:rPr lang="x-none" sz="2647" b="1" i="1" dirty="0">
                            <a:latin typeface="Cambria Math" panose="02040503050406030204" pitchFamily="18" charset="0"/>
                          </a:rPr>
                        </m:ctrlPr>
                      </m:sSubPr>
                      <m:e>
                        <m:r>
                          <a:rPr lang="en-US" sz="2647" b="1" i="1" dirty="0" smtClean="0">
                            <a:latin typeface="Cambria Math" panose="02040503050406030204" pitchFamily="18" charset="0"/>
                          </a:rPr>
                          <m:t>𝒚</m:t>
                        </m:r>
                      </m:e>
                      <m:sub>
                        <m:r>
                          <a:rPr lang="en-US" sz="2647" b="1" i="1" dirty="0">
                            <a:latin typeface="Cambria Math" panose="02040503050406030204" pitchFamily="18" charset="0"/>
                          </a:rPr>
                          <m:t>𝒊</m:t>
                        </m:r>
                      </m:sub>
                    </m:sSub>
                    <m:r>
                      <a:rPr lang="en-US" sz="2647" b="1" i="1" dirty="0" smtClean="0">
                        <a:latin typeface="Cambria Math" panose="02040503050406030204" pitchFamily="18" charset="0"/>
                      </a:rPr>
                      <m:t>,</m:t>
                    </m:r>
                    <m:sSub>
                      <m:sSubPr>
                        <m:ctrlPr>
                          <a:rPr lang="x-none" sz="2647" b="1" i="1" dirty="0">
                            <a:latin typeface="Cambria Math" panose="02040503050406030204" pitchFamily="18" charset="0"/>
                          </a:rPr>
                        </m:ctrlPr>
                      </m:sSubPr>
                      <m:e>
                        <m:r>
                          <m:rPr>
                            <m:sty m:val="p"/>
                          </m:rPr>
                          <a:rPr lang="el-GR" sz="2647" b="1" i="1">
                            <a:latin typeface="Cambria Math" panose="02040503050406030204" pitchFamily="18" charset="0"/>
                          </a:rPr>
                          <m:t>θ</m:t>
                        </m:r>
                      </m:e>
                      <m:sub>
                        <m:r>
                          <a:rPr lang="en-US" sz="2647" b="1" i="1" dirty="0">
                            <a:latin typeface="Cambria Math" panose="02040503050406030204" pitchFamily="18" charset="0"/>
                          </a:rPr>
                          <m:t>𝒊</m:t>
                        </m:r>
                      </m:sub>
                    </m:sSub>
                    <m:r>
                      <a:rPr lang="en-US" sz="2647" b="1" i="1" dirty="0" smtClean="0">
                        <a:latin typeface="Cambria Math" panose="02040503050406030204" pitchFamily="18" charset="0"/>
                      </a:rPr>
                      <m:t>,</m:t>
                    </m:r>
                    <m:sSub>
                      <m:sSubPr>
                        <m:ctrlPr>
                          <a:rPr lang="x-none" sz="2647" b="1" i="1" dirty="0">
                            <a:latin typeface="Cambria Math" panose="02040503050406030204" pitchFamily="18" charset="0"/>
                          </a:rPr>
                        </m:ctrlPr>
                      </m:sSubPr>
                      <m:e>
                        <m:r>
                          <a:rPr lang="en-US" sz="2647" b="1" i="1" dirty="0" smtClean="0">
                            <a:latin typeface="Cambria Math" panose="02040503050406030204" pitchFamily="18" charset="0"/>
                          </a:rPr>
                          <m:t>𝒘</m:t>
                        </m:r>
                      </m:e>
                      <m:sub>
                        <m:r>
                          <a:rPr lang="en-US" sz="2647" b="1" i="1" dirty="0">
                            <a:latin typeface="Cambria Math" panose="02040503050406030204" pitchFamily="18" charset="0"/>
                          </a:rPr>
                          <m:t>𝒊</m:t>
                        </m:r>
                      </m:sub>
                    </m:sSub>
                  </m:oMath>
                </a14:m>
                <a:r>
                  <a:rPr lang="x-none" sz="2647" dirty="0" smtClean="0"/>
                  <a:t>)</a:t>
                </a:r>
                <a:endParaRPr lang="en-US" sz="2647" dirty="0"/>
              </a:p>
            </p:txBody>
          </p:sp>
        </mc:Choice>
        <mc:Fallback xmlns="">
          <p:sp>
            <p:nvSpPr>
              <p:cNvPr id="43" name="Rectangle 42"/>
              <p:cNvSpPr>
                <a:spLocks noRot="1" noChangeAspect="1" noMove="1" noResize="1" noEditPoints="1" noAdjustHandles="1" noChangeArrowheads="1" noChangeShapeType="1" noTextEdit="1"/>
              </p:cNvSpPr>
              <p:nvPr/>
            </p:nvSpPr>
            <p:spPr>
              <a:xfrm>
                <a:off x="0" y="4582928"/>
                <a:ext cx="2963247" cy="499689"/>
              </a:xfrm>
              <a:prstGeom prst="rect">
                <a:avLst/>
              </a:prstGeom>
              <a:blipFill rotWithShape="0">
                <a:blip r:embed="rId17"/>
                <a:stretch>
                  <a:fillRect t="-12195" b="-30488"/>
                </a:stretch>
              </a:blipFill>
            </p:spPr>
            <p:txBody>
              <a:bodyPr/>
              <a:lstStyle/>
              <a:p>
                <a:r>
                  <a:rPr lang="en-US">
                    <a:noFill/>
                  </a:rPr>
                  <a:t> </a:t>
                </a:r>
              </a:p>
            </p:txBody>
          </p:sp>
        </mc:Fallback>
      </mc:AlternateContent>
      <p:sp>
        <p:nvSpPr>
          <p:cNvPr id="6" name="TextBox 5"/>
          <p:cNvSpPr txBox="1"/>
          <p:nvPr/>
        </p:nvSpPr>
        <p:spPr>
          <a:xfrm>
            <a:off x="3510605" y="3833694"/>
            <a:ext cx="2810246" cy="523220"/>
          </a:xfrm>
          <a:prstGeom prst="rect">
            <a:avLst/>
          </a:prstGeom>
          <a:noFill/>
        </p:spPr>
        <p:txBody>
          <a:bodyPr wrap="square" rtlCol="0">
            <a:spAutoFit/>
          </a:bodyPr>
          <a:lstStyle/>
          <a:p>
            <a:r>
              <a:rPr lang="en-US" sz="2800" dirty="0" smtClean="0"/>
              <a:t>Particle Filter</a:t>
            </a:r>
            <a:endParaRPr lang="en-US" sz="2800" dirty="0"/>
          </a:p>
        </p:txBody>
      </p:sp>
      <p:sp>
        <p:nvSpPr>
          <p:cNvPr id="9" name="TextBox 8"/>
          <p:cNvSpPr txBox="1"/>
          <p:nvPr/>
        </p:nvSpPr>
        <p:spPr>
          <a:xfrm>
            <a:off x="2686963" y="4657123"/>
            <a:ext cx="495321"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0.1</a:t>
            </a:r>
            <a:endParaRPr lang="en-US" sz="1600" b="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2632653" y="5100586"/>
            <a:ext cx="495321"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0.2</a:t>
            </a:r>
            <a:endParaRPr lang="en-US" sz="1600" b="1" dirty="0">
              <a:latin typeface="Times New Roman" panose="02020603050405020304" pitchFamily="18" charset="0"/>
              <a:cs typeface="Times New Roman" panose="02020603050405020304" pitchFamily="18" charset="0"/>
            </a:endParaRPr>
          </a:p>
        </p:txBody>
      </p:sp>
      <p:sp>
        <p:nvSpPr>
          <p:cNvPr id="52" name="TextBox 51"/>
          <p:cNvSpPr txBox="1"/>
          <p:nvPr/>
        </p:nvSpPr>
        <p:spPr>
          <a:xfrm>
            <a:off x="2075801" y="5158854"/>
            <a:ext cx="495321"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0.3</a:t>
            </a:r>
            <a:endParaRPr lang="en-US" sz="1600" b="1"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2299413" y="4944983"/>
            <a:ext cx="495321"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0.2</a:t>
            </a:r>
            <a:endParaRPr lang="en-US" sz="1600" b="1" dirty="0">
              <a:latin typeface="Times New Roman" panose="02020603050405020304" pitchFamily="18" charset="0"/>
              <a:cs typeface="Times New Roman" panose="02020603050405020304" pitchFamily="18" charset="0"/>
            </a:endParaRPr>
          </a:p>
        </p:txBody>
      </p:sp>
      <p:sp>
        <p:nvSpPr>
          <p:cNvPr id="54" name="TextBox 53"/>
          <p:cNvSpPr txBox="1"/>
          <p:nvPr/>
        </p:nvSpPr>
        <p:spPr>
          <a:xfrm>
            <a:off x="2628938" y="5638800"/>
            <a:ext cx="495321"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0.1</a:t>
            </a:r>
            <a:endParaRPr lang="en-US" sz="1600" b="1" dirty="0">
              <a:latin typeface="Times New Roman" panose="02020603050405020304" pitchFamily="18" charset="0"/>
              <a:cs typeface="Times New Roman" panose="02020603050405020304" pitchFamily="18" charset="0"/>
            </a:endParaRPr>
          </a:p>
        </p:txBody>
      </p:sp>
      <p:sp>
        <p:nvSpPr>
          <p:cNvPr id="55" name="TextBox 54"/>
          <p:cNvSpPr txBox="1"/>
          <p:nvPr/>
        </p:nvSpPr>
        <p:spPr>
          <a:xfrm>
            <a:off x="1866879" y="5558526"/>
            <a:ext cx="495321"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0.1</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3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left)">
                                      <p:cBhvr>
                                        <p:cTn id="7" dur="500"/>
                                        <p:tgtEl>
                                          <p:spTgt spid="4100"/>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left)">
                                      <p:cBhvr>
                                        <p:cTn id="18" dur="500"/>
                                        <p:tgtEl>
                                          <p:spTgt spid="4098"/>
                                        </p:tgtEl>
                                      </p:cBhvr>
                                    </p:animEffect>
                                  </p:childTnLst>
                                </p:cTn>
                              </p:par>
                              <p:par>
                                <p:cTn id="19" presetID="2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linds(horizontal)">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par>
                          <p:cTn id="54" fill="hold">
                            <p:stCondLst>
                              <p:cond delay="500"/>
                            </p:stCondLst>
                            <p:childTnLst>
                              <p:par>
                                <p:cTn id="55" presetID="1" presetClass="exit" presetSubtype="0" fill="hold" grpId="1" nodeType="afterEffect">
                                  <p:stCondLst>
                                    <p:cond delay="0"/>
                                  </p:stCondLst>
                                  <p:childTnLst>
                                    <p:set>
                                      <p:cBhvr>
                                        <p:cTn id="56" dur="1" fill="hold">
                                          <p:stCondLst>
                                            <p:cond delay="0"/>
                                          </p:stCondLst>
                                        </p:cTn>
                                        <p:tgtEl>
                                          <p:spTgt spid="44"/>
                                        </p:tgtEl>
                                        <p:attrNameLst>
                                          <p:attrName>style.visibility</p:attrName>
                                        </p:attrNameLst>
                                      </p:cBhvr>
                                      <p:to>
                                        <p:strVal val="hidden"/>
                                      </p:to>
                                    </p:set>
                                  </p:childTnLst>
                                </p:cTn>
                              </p:par>
                              <p:par>
                                <p:cTn id="57" presetID="6" presetClass="entr" presetSubtype="16"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circle(in)">
                                      <p:cBhvr>
                                        <p:cTn id="59" dur="500"/>
                                        <p:tgtEl>
                                          <p:spTgt spid="35"/>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circle(in)">
                                      <p:cBhvr>
                                        <p:cTn id="62" dur="500"/>
                                        <p:tgtEl>
                                          <p:spTgt spid="34"/>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circle(in)">
                                      <p:cBhvr>
                                        <p:cTn id="65" dur="500"/>
                                        <p:tgtEl>
                                          <p:spTgt spid="33"/>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circle(in)">
                                      <p:cBhvr>
                                        <p:cTn id="68" dur="500"/>
                                        <p:tgtEl>
                                          <p:spTgt spid="32"/>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circle(in)">
                                      <p:cBhvr>
                                        <p:cTn id="71" dur="500"/>
                                        <p:tgtEl>
                                          <p:spTgt spid="30"/>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circle(in)">
                                      <p:cBhvr>
                                        <p:cTn id="74" dur="500"/>
                                        <p:tgtEl>
                                          <p:spTgt spid="31"/>
                                        </p:tgtEl>
                                      </p:cBhvr>
                                    </p:animEffect>
                                  </p:childTnLst>
                                </p:cTn>
                              </p:par>
                            </p:childTnLst>
                          </p:cTn>
                        </p:par>
                        <p:par>
                          <p:cTn id="75" fill="hold">
                            <p:stCondLst>
                              <p:cond delay="1000"/>
                            </p:stCondLst>
                            <p:childTnLst>
                              <p:par>
                                <p:cTn id="76" presetID="1" presetClass="exit" presetSubtype="0" fill="hold" grpId="1" nodeType="afterEffect">
                                  <p:stCondLst>
                                    <p:cond delay="0"/>
                                  </p:stCondLst>
                                  <p:childTnLst>
                                    <p:set>
                                      <p:cBhvr>
                                        <p:cTn id="77" dur="1" fill="hold">
                                          <p:stCondLst>
                                            <p:cond delay="0"/>
                                          </p:stCondLst>
                                        </p:cTn>
                                        <p:tgtEl>
                                          <p:spTgt spid="45"/>
                                        </p:tgtEl>
                                        <p:attrNameLst>
                                          <p:attrName>style.visibility</p:attrName>
                                        </p:attrNameLst>
                                      </p:cBhvr>
                                      <p:to>
                                        <p:strVal val="hidden"/>
                                      </p:to>
                                    </p:se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fade">
                                      <p:cBhvr>
                                        <p:cTn id="95" dur="500"/>
                                        <p:tgtEl>
                                          <p:spTgt spid="5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500"/>
                                        <p:tgtEl>
                                          <p:spTgt spid="5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wipe(left)">
                                      <p:cBhvr>
                                        <p:cTn id="106" dur="500"/>
                                        <p:tgtEl>
                                          <p:spTgt spid="46"/>
                                        </p:tgtEl>
                                      </p:cBhvr>
                                    </p:animEffect>
                                  </p:childTnLst>
                                </p:cTn>
                              </p:par>
                            </p:childTnLst>
                          </p:cTn>
                        </p:par>
                        <p:par>
                          <p:cTn id="107" fill="hold">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47"/>
                                        </p:tgtEl>
                                        <p:attrNameLst>
                                          <p:attrName>style.visibility</p:attrName>
                                        </p:attrNameLst>
                                      </p:cBhvr>
                                      <p:to>
                                        <p:strVal val="visible"/>
                                      </p:to>
                                    </p:set>
                                  </p:childTnLst>
                                </p:cTn>
                              </p:par>
                            </p:childTnLst>
                          </p:cTn>
                        </p:par>
                        <p:par>
                          <p:cTn id="110" fill="hold">
                            <p:stCondLst>
                              <p:cond delay="500"/>
                            </p:stCondLst>
                            <p:childTnLst>
                              <p:par>
                                <p:cTn id="111" presetID="35" presetClass="emph" presetSubtype="0" fill="hold" nodeType="afterEffect">
                                  <p:stCondLst>
                                    <p:cond delay="0"/>
                                  </p:stCondLst>
                                  <p:childTnLst>
                                    <p:anim calcmode="discrete" valueType="str">
                                      <p:cBhvr>
                                        <p:cTn id="112" dur="1000" fill="hold"/>
                                        <p:tgtEl>
                                          <p:spTgt spid="46"/>
                                        </p:tgtEl>
                                        <p:attrNameLst>
                                          <p:attrName>style.visibility</p:attrName>
                                        </p:attrNameLst>
                                      </p:cBhvr>
                                      <p:tavLst>
                                        <p:tav tm="0">
                                          <p:val>
                                            <p:strVal val="hidden"/>
                                          </p:val>
                                        </p:tav>
                                        <p:tav tm="50000">
                                          <p:val>
                                            <p:strVal val="visible"/>
                                          </p:val>
                                        </p:tav>
                                      </p:tavLst>
                                    </p:anim>
                                  </p:childTnLst>
                                </p:cTn>
                              </p:par>
                            </p:childTnLst>
                          </p:cTn>
                        </p:par>
                        <p:par>
                          <p:cTn id="113" fill="hold">
                            <p:stCondLst>
                              <p:cond delay="1500"/>
                            </p:stCondLst>
                            <p:childTnLst>
                              <p:par>
                                <p:cTn id="114" presetID="6" presetClass="entr" presetSubtype="16" fill="hold" grpId="0" nodeType="after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circle(in)">
                                      <p:cBhvr>
                                        <p:cTn id="116" dur="500"/>
                                        <p:tgtEl>
                                          <p:spTgt spid="37"/>
                                        </p:tgtEl>
                                      </p:cBhvr>
                                    </p:animEffect>
                                  </p:childTnLst>
                                </p:cTn>
                              </p:par>
                              <p:par>
                                <p:cTn id="117" presetID="6" presetClass="entr" presetSubtype="16"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circle(in)">
                                      <p:cBhvr>
                                        <p:cTn id="119" dur="500"/>
                                        <p:tgtEl>
                                          <p:spTgt spid="38"/>
                                        </p:tgtEl>
                                      </p:cBhvr>
                                    </p:animEffect>
                                  </p:childTnLst>
                                </p:cTn>
                              </p:par>
                              <p:par>
                                <p:cTn id="120" presetID="6" presetClass="entr" presetSubtype="16" fill="hold" grpId="0"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circle(in)">
                                      <p:cBhvr>
                                        <p:cTn id="122" dur="500"/>
                                        <p:tgtEl>
                                          <p:spTgt spid="39"/>
                                        </p:tgtEl>
                                      </p:cBhvr>
                                    </p:animEffect>
                                  </p:childTnLst>
                                </p:cTn>
                              </p:par>
                              <p:par>
                                <p:cTn id="123" presetID="6" presetClass="entr" presetSubtype="16" fill="hold" grpId="0" nodeType="with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circle(in)">
                                      <p:cBhvr>
                                        <p:cTn id="125" dur="500"/>
                                        <p:tgtEl>
                                          <p:spTgt spid="40"/>
                                        </p:tgtEl>
                                      </p:cBhvr>
                                    </p:animEffect>
                                  </p:childTnLst>
                                </p:cTn>
                              </p:par>
                              <p:par>
                                <p:cTn id="126" presetID="6" presetClass="entr" presetSubtype="16"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circle(in)">
                                      <p:cBhvr>
                                        <p:cTn id="128" dur="500"/>
                                        <p:tgtEl>
                                          <p:spTgt spid="42"/>
                                        </p:tgtEl>
                                      </p:cBhvr>
                                    </p:animEffect>
                                  </p:childTnLst>
                                </p:cTn>
                              </p:par>
                              <p:par>
                                <p:cTn id="129" presetID="6" presetClass="entr" presetSubtype="16"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circle(in)">
                                      <p:cBhvr>
                                        <p:cTn id="131" dur="500"/>
                                        <p:tgtEl>
                                          <p:spTgt spid="41"/>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wipe(left)">
                                      <p:cBhvr>
                                        <p:cTn id="136" dur="500"/>
                                        <p:tgtEl>
                                          <p:spTgt spid="48"/>
                                        </p:tgtEl>
                                      </p:cBhvr>
                                    </p:animEffect>
                                  </p:childTnLst>
                                </p:cTn>
                              </p:par>
                            </p:childTnLst>
                          </p:cTn>
                        </p:par>
                        <p:par>
                          <p:cTn id="137" fill="hold">
                            <p:stCondLst>
                              <p:cond delay="500"/>
                            </p:stCondLst>
                            <p:childTnLst>
                              <p:par>
                                <p:cTn id="138" presetID="1" presetClass="entr" presetSubtype="0" fill="hold" grpId="0" nodeType="afterEffect">
                                  <p:stCondLst>
                                    <p:cond delay="0"/>
                                  </p:stCondLst>
                                  <p:childTnLst>
                                    <p:set>
                                      <p:cBhvr>
                                        <p:cTn id="139" dur="1" fill="hold">
                                          <p:stCondLst>
                                            <p:cond delay="0"/>
                                          </p:stCondLst>
                                        </p:cTn>
                                        <p:tgtEl>
                                          <p:spTgt spid="49"/>
                                        </p:tgtEl>
                                        <p:attrNameLst>
                                          <p:attrName>style.visibility</p:attrName>
                                        </p:attrNameLst>
                                      </p:cBhvr>
                                      <p:to>
                                        <p:strVal val="visible"/>
                                      </p:to>
                                    </p:set>
                                  </p:childTnLst>
                                </p:cTn>
                              </p:par>
                            </p:childTnLst>
                          </p:cTn>
                        </p:par>
                        <p:par>
                          <p:cTn id="140" fill="hold">
                            <p:stCondLst>
                              <p:cond delay="500"/>
                            </p:stCondLst>
                            <p:childTnLst>
                              <p:par>
                                <p:cTn id="141" presetID="22" presetClass="entr" presetSubtype="8" fill="hold" nodeType="after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P spid="44" grpId="0" animBg="1"/>
      <p:bldP spid="44" grpId="1" animBg="1"/>
      <p:bldP spid="45" grpId="0"/>
      <p:bldP spid="45" grpId="1"/>
      <p:bldP spid="47" grpId="0"/>
      <p:bldP spid="48" grpId="0" animBg="1"/>
      <p:bldP spid="49" grpId="0" animBg="1"/>
      <p:bldP spid="5" grpId="0" animBg="1"/>
      <p:bldP spid="8" grpId="0" animBg="1"/>
      <p:bldP spid="43" grpId="0"/>
      <p:bldP spid="6" grpId="0"/>
      <p:bldP spid="9" grpId="0"/>
      <p:bldP spid="50" grpId="0"/>
      <p:bldP spid="52"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a:t>
            </a:r>
            <a:r>
              <a:rPr lang="x-none" b="1" dirty="0" smtClean="0"/>
              <a:t>C</a:t>
            </a:r>
            <a:r>
              <a:rPr lang="en-US" dirty="0" smtClean="0"/>
              <a:t> </a:t>
            </a:r>
            <a:r>
              <a:rPr lang="x-none" dirty="0" smtClean="0"/>
              <a:t>Challenges</a:t>
            </a:r>
            <a:endParaRPr lang="en-US"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13</a:t>
            </a:fld>
            <a:endParaRPr lang="en-US"/>
          </a:p>
        </p:txBody>
      </p:sp>
      <p:graphicFrame>
        <p:nvGraphicFramePr>
          <p:cNvPr id="9" name="Diagram 8"/>
          <p:cNvGraphicFramePr/>
          <p:nvPr>
            <p:extLst/>
          </p:nvPr>
        </p:nvGraphicFramePr>
        <p:xfrm>
          <a:off x="304800" y="13716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52400" y="51816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ight Arrow 4"/>
          <p:cNvSpPr/>
          <p:nvPr/>
        </p:nvSpPr>
        <p:spPr>
          <a:xfrm>
            <a:off x="4442085" y="3337814"/>
            <a:ext cx="181880" cy="182371"/>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sp>
        <p:nvSpPr>
          <p:cNvPr id="12" name="Rectangle 11"/>
          <p:cNvSpPr/>
          <p:nvPr/>
        </p:nvSpPr>
        <p:spPr>
          <a:xfrm>
            <a:off x="152400" y="42672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181897" y="3223514"/>
            <a:ext cx="8763001" cy="1043686"/>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152399" y="1295400"/>
            <a:ext cx="8763001" cy="9906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6" name="Diagram 15"/>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7957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x-none" dirty="0" smtClean="0"/>
              <a:t>Roadway Landmarks</a:t>
            </a:r>
            <a:endParaRPr lang="en-US" dirty="0"/>
          </a:p>
        </p:txBody>
      </p:sp>
      <p:sp>
        <p:nvSpPr>
          <p:cNvPr id="36" name="Slide Number Placeholder 35"/>
          <p:cNvSpPr>
            <a:spLocks noGrp="1"/>
          </p:cNvSpPr>
          <p:nvPr>
            <p:ph type="sldNum" sz="quarter" idx="12"/>
          </p:nvPr>
        </p:nvSpPr>
        <p:spPr/>
        <p:txBody>
          <a:bodyPr/>
          <a:lstStyle/>
          <a:p>
            <a:fld id="{B6F15528-21DE-4FAA-801E-634DDDAF4B2B}" type="slidenum">
              <a:rPr lang="en-US" smtClean="0"/>
              <a:pPr/>
              <a:t>14</a:t>
            </a:fld>
            <a:endParaRPr lang="en-US"/>
          </a:p>
        </p:txBody>
      </p:sp>
      <p:graphicFrame>
        <p:nvGraphicFramePr>
          <p:cNvPr id="7" name="Diagram 6"/>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p:cNvGrpSpPr/>
          <p:nvPr/>
        </p:nvGrpSpPr>
        <p:grpSpPr>
          <a:xfrm>
            <a:off x="981333" y="1577091"/>
            <a:ext cx="7239000" cy="823680"/>
            <a:chOff x="0" y="10080"/>
            <a:chExt cx="7239000" cy="823680"/>
          </a:xfrm>
        </p:grpSpPr>
        <p:sp>
          <p:nvSpPr>
            <p:cNvPr id="10" name="Rounded Rectangle 9"/>
            <p:cNvSpPr/>
            <p:nvPr/>
          </p:nvSpPr>
          <p:spPr>
            <a:xfrm>
              <a:off x="0" y="10080"/>
              <a:ext cx="723900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40209" y="50289"/>
              <a:ext cx="715858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x-none" sz="2800" b="0" kern="1200" dirty="0" smtClean="0">
                  <a:solidFill>
                    <a:schemeClr val="tx1"/>
                  </a:solidFill>
                </a:rPr>
                <a:t>Stop Sign Landmark</a:t>
              </a:r>
              <a:endParaRPr lang="en-US" sz="2800" b="0" kern="1200" dirty="0" smtClean="0">
                <a:solidFill>
                  <a:schemeClr val="tx1"/>
                </a:solidFill>
              </a:endParaRPr>
            </a:p>
          </p:txBody>
        </p:sp>
      </p:grpSp>
      <p:grpSp>
        <p:nvGrpSpPr>
          <p:cNvPr id="12" name="Group 11"/>
          <p:cNvGrpSpPr/>
          <p:nvPr/>
        </p:nvGrpSpPr>
        <p:grpSpPr>
          <a:xfrm>
            <a:off x="946322" y="3084766"/>
            <a:ext cx="7239000" cy="823680"/>
            <a:chOff x="0" y="10080"/>
            <a:chExt cx="7239000" cy="823680"/>
          </a:xfrm>
        </p:grpSpPr>
        <p:sp>
          <p:nvSpPr>
            <p:cNvPr id="13" name="Rounded Rectangle 12"/>
            <p:cNvSpPr/>
            <p:nvPr/>
          </p:nvSpPr>
          <p:spPr>
            <a:xfrm>
              <a:off x="0" y="10080"/>
              <a:ext cx="723900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40209" y="50289"/>
              <a:ext cx="715858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r>
                <a:rPr lang="x-none" sz="2800" dirty="0">
                  <a:solidFill>
                    <a:schemeClr val="tx1"/>
                  </a:solidFill>
                </a:rPr>
                <a:t>Street Corner Landmark</a:t>
              </a:r>
              <a:endParaRPr lang="en-US" sz="2800" dirty="0">
                <a:solidFill>
                  <a:schemeClr val="tx1"/>
                </a:solidFill>
              </a:endParaRPr>
            </a:p>
          </p:txBody>
        </p:sp>
      </p:grpSp>
      <p:grpSp>
        <p:nvGrpSpPr>
          <p:cNvPr id="16" name="Group 15"/>
          <p:cNvGrpSpPr/>
          <p:nvPr/>
        </p:nvGrpSpPr>
        <p:grpSpPr>
          <a:xfrm>
            <a:off x="952549" y="4569332"/>
            <a:ext cx="7239000" cy="823680"/>
            <a:chOff x="0" y="10080"/>
            <a:chExt cx="7239000" cy="823680"/>
          </a:xfrm>
        </p:grpSpPr>
        <p:sp>
          <p:nvSpPr>
            <p:cNvPr id="17" name="Rounded Rectangle 16"/>
            <p:cNvSpPr/>
            <p:nvPr/>
          </p:nvSpPr>
          <p:spPr>
            <a:xfrm>
              <a:off x="0" y="10080"/>
              <a:ext cx="723900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ounded Rectangle 4"/>
            <p:cNvSpPr/>
            <p:nvPr/>
          </p:nvSpPr>
          <p:spPr>
            <a:xfrm>
              <a:off x="40209" y="50289"/>
              <a:ext cx="715858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r>
                <a:rPr lang="x-none" sz="2800" dirty="0">
                  <a:solidFill>
                    <a:schemeClr val="tx1"/>
                  </a:solidFill>
                </a:rPr>
                <a:t>Speed Bump Landmark</a:t>
              </a:r>
              <a:endParaRPr lang="en-US" sz="2800" dirty="0">
                <a:solidFill>
                  <a:schemeClr val="tx1"/>
                </a:solidFill>
              </a:endParaRPr>
            </a:p>
          </p:txBody>
        </p:sp>
      </p:grpSp>
      <p:pic>
        <p:nvPicPr>
          <p:cNvPr id="6" name="Picture 4" descr="http://upload.wikimedia.org/wikipedia/en/0/09/Stopsign_s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1601686"/>
            <a:ext cx="751646" cy="7516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ecobam.eu/wp-content/contenido/productos/rdv/Ecobam.RDV.400_30/Ecobam.RDV.400_30_3led.46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6077" y="4418737"/>
            <a:ext cx="1554635" cy="1037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a:stretch>
            <a:fillRect/>
          </a:stretch>
        </p:blipFill>
        <p:spPr>
          <a:xfrm>
            <a:off x="5867400" y="3061657"/>
            <a:ext cx="951991" cy="809667"/>
          </a:xfrm>
          <a:prstGeom prst="rect">
            <a:avLst/>
          </a:prstGeom>
        </p:spPr>
      </p:pic>
      <p:sp>
        <p:nvSpPr>
          <p:cNvPr id="21" name="Rectangle 20"/>
          <p:cNvSpPr/>
          <p:nvPr/>
        </p:nvSpPr>
        <p:spPr>
          <a:xfrm>
            <a:off x="228599" y="1371600"/>
            <a:ext cx="8763001" cy="2983862"/>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2507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6" descr="http://www.ecobam.eu/wp-content/contenido/productos/rdv/Ecobam.RDV.400_30/Ecobam.RDV.400_30_3led.4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607748" y="4512404"/>
            <a:ext cx="1554635" cy="1037550"/>
          </a:xfrm>
          <a:prstGeom prst="rect">
            <a:avLst/>
          </a:prstGeom>
          <a:noFill/>
          <a:extLst>
            <a:ext uri="{909E8E84-426E-40DD-AFC4-6F175D3DCCD1}">
              <a14:hiddenFill xmlns:a14="http://schemas.microsoft.com/office/drawing/2010/main">
                <a:solidFill>
                  <a:srgbClr val="FFFFFF"/>
                </a:solidFill>
              </a14:hiddenFill>
            </a:ext>
          </a:extLst>
        </p:spPr>
      </p:pic>
      <p:sp>
        <p:nvSpPr>
          <p:cNvPr id="93" name="Cloud 92"/>
          <p:cNvSpPr/>
          <p:nvPr/>
        </p:nvSpPr>
        <p:spPr>
          <a:xfrm>
            <a:off x="2438400" y="1764657"/>
            <a:ext cx="3789537" cy="1636281"/>
          </a:xfrm>
          <a:prstGeom prst="cloud">
            <a:avLst/>
          </a:prstGeom>
          <a:solidFill>
            <a:schemeClr val="accent1">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extrusionH="57150">
              <a:bevelT w="38100" h="38100"/>
            </a:sp3d>
          </a:bodyPr>
          <a:lstStyle/>
          <a:p>
            <a:pPr algn="ctr"/>
            <a:endParaRPr lang="x-none" sz="2400" dirty="0">
              <a:solidFill>
                <a:schemeClr val="dk1"/>
              </a:solidFill>
              <a:latin typeface="Times New Roman" pitchFamily="18" charset="0"/>
              <a:cs typeface="Times New Roman" pitchFamily="18" charset="0"/>
            </a:endParaRPr>
          </a:p>
          <a:p>
            <a:pPr algn="ctr"/>
            <a:endParaRPr lang="en-US" sz="2400" dirty="0"/>
          </a:p>
        </p:txBody>
      </p:sp>
      <p:sp>
        <p:nvSpPr>
          <p:cNvPr id="2" name="Title 1"/>
          <p:cNvSpPr>
            <a:spLocks noGrp="1"/>
          </p:cNvSpPr>
          <p:nvPr>
            <p:ph type="title"/>
          </p:nvPr>
        </p:nvSpPr>
        <p:spPr/>
        <p:txBody>
          <a:bodyPr/>
          <a:lstStyle/>
          <a:p>
            <a:r>
              <a:rPr lang="x-none" dirty="0" smtClean="0"/>
              <a:t>Role of Crowdsourcing</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15</a:t>
            </a:fld>
            <a:endParaRPr lang="en-US"/>
          </a:p>
        </p:txBody>
      </p:sp>
      <p:graphicFrame>
        <p:nvGraphicFramePr>
          <p:cNvPr id="10" name="Diagram 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59" name="Straight Arrow Connector 58"/>
          <p:cNvCxnSpPr/>
          <p:nvPr/>
        </p:nvCxnSpPr>
        <p:spPr>
          <a:xfrm flipH="1">
            <a:off x="1310696" y="4329839"/>
            <a:ext cx="5775904" cy="13733"/>
          </a:xfrm>
          <a:prstGeom prst="straightConnector1">
            <a:avLst/>
          </a:prstGeom>
          <a:ln w="50800">
            <a:headEnd type="none"/>
            <a:tailEnd type="none"/>
          </a:ln>
        </p:spPr>
        <p:style>
          <a:lnRef idx="1">
            <a:schemeClr val="dk1"/>
          </a:lnRef>
          <a:fillRef idx="0">
            <a:schemeClr val="dk1"/>
          </a:fillRef>
          <a:effectRef idx="0">
            <a:schemeClr val="dk1"/>
          </a:effectRef>
          <a:fontRef idx="minor">
            <a:schemeClr val="tx1"/>
          </a:fontRef>
        </p:style>
      </p:cxnSp>
      <p:pic>
        <p:nvPicPr>
          <p:cNvPr id="69" name="Picture 2" descr="http://www.clker.com/cliparts/l/6/0/T/Y/y/green-car-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8800" y="4636008"/>
            <a:ext cx="1531395" cy="758040"/>
          </a:xfrm>
          <a:prstGeom prst="rect">
            <a:avLst/>
          </a:prstGeom>
          <a:noFill/>
          <a:extLst>
            <a:ext uri="{909E8E84-426E-40DD-AFC4-6F175D3DCCD1}">
              <a14:hiddenFill xmlns:a14="http://schemas.microsoft.com/office/drawing/2010/main">
                <a:solidFill>
                  <a:srgbClr val="FFFFFF"/>
                </a:solidFill>
              </a14:hiddenFill>
            </a:ext>
          </a:extLst>
        </p:spPr>
      </p:pic>
      <p:sp>
        <p:nvSpPr>
          <p:cNvPr id="70" name="Flowchart: Connector 69"/>
          <p:cNvSpPr/>
          <p:nvPr/>
        </p:nvSpPr>
        <p:spPr>
          <a:xfrm>
            <a:off x="3779198" y="4921021"/>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72" name="Flowchart: Connector 71"/>
          <p:cNvSpPr/>
          <p:nvPr/>
        </p:nvSpPr>
        <p:spPr>
          <a:xfrm>
            <a:off x="4342705" y="5006819"/>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73" name="Flowchart: Connector 72"/>
          <p:cNvSpPr/>
          <p:nvPr/>
        </p:nvSpPr>
        <p:spPr>
          <a:xfrm>
            <a:off x="3981119" y="4566900"/>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74" name="Flowchart: Connector 73"/>
          <p:cNvSpPr/>
          <p:nvPr/>
        </p:nvSpPr>
        <p:spPr>
          <a:xfrm>
            <a:off x="4063550" y="5150852"/>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75" name="Flowchart: Connector 74"/>
          <p:cNvSpPr/>
          <p:nvPr/>
        </p:nvSpPr>
        <p:spPr>
          <a:xfrm>
            <a:off x="4097231" y="4876014"/>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grpSp>
        <p:nvGrpSpPr>
          <p:cNvPr id="123" name="Group 122"/>
          <p:cNvGrpSpPr/>
          <p:nvPr/>
        </p:nvGrpSpPr>
        <p:grpSpPr>
          <a:xfrm>
            <a:off x="495300" y="1143000"/>
            <a:ext cx="8153400" cy="619205"/>
            <a:chOff x="0" y="118377"/>
            <a:chExt cx="8153400" cy="619205"/>
          </a:xfrm>
        </p:grpSpPr>
        <p:sp>
          <p:nvSpPr>
            <p:cNvPr id="124" name="Rounded Rectangle 123"/>
            <p:cNvSpPr/>
            <p:nvPr/>
          </p:nvSpPr>
          <p:spPr>
            <a:xfrm>
              <a:off x="0" y="118377"/>
              <a:ext cx="8153400" cy="6192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5" name="Rounded Rectangle 4"/>
            <p:cNvSpPr/>
            <p:nvPr/>
          </p:nvSpPr>
          <p:spPr>
            <a:xfrm>
              <a:off x="30227" y="148604"/>
              <a:ext cx="8092946" cy="558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400" b="0" i="0" kern="1200" dirty="0" smtClean="0">
                  <a:solidFill>
                    <a:schemeClr val="tx1"/>
                  </a:solidFill>
                </a:rPr>
                <a:t>How </a:t>
              </a:r>
              <a:r>
                <a:rPr lang="en-US" sz="2400" b="0" i="0" kern="1200" dirty="0" smtClean="0">
                  <a:solidFill>
                    <a:schemeClr val="tx1"/>
                  </a:solidFill>
                </a:rPr>
                <a:t>Landmark </a:t>
              </a:r>
              <a:r>
                <a:rPr lang="x-none" sz="2400" b="0" i="0" kern="1200" dirty="0" smtClean="0">
                  <a:solidFill>
                    <a:schemeClr val="tx1"/>
                  </a:solidFill>
                </a:rPr>
                <a:t>Crowdsourcing works? </a:t>
              </a:r>
              <a:endParaRPr lang="en-US" sz="2400" b="0" i="0" kern="1200" dirty="0">
                <a:solidFill>
                  <a:schemeClr val="tx1"/>
                </a:solidFill>
              </a:endParaRPr>
            </a:p>
          </p:txBody>
        </p:sp>
      </p:grpSp>
      <p:cxnSp>
        <p:nvCxnSpPr>
          <p:cNvPr id="47" name="Straight Arrow Connector 46"/>
          <p:cNvCxnSpPr/>
          <p:nvPr/>
        </p:nvCxnSpPr>
        <p:spPr>
          <a:xfrm flipH="1">
            <a:off x="1310696" y="5682187"/>
            <a:ext cx="5717006" cy="33516"/>
          </a:xfrm>
          <a:prstGeom prst="straightConnector1">
            <a:avLst/>
          </a:prstGeom>
          <a:ln w="50800">
            <a:headEnd type="none"/>
            <a:tailEnd type="none"/>
          </a:ln>
        </p:spPr>
        <p:style>
          <a:lnRef idx="1">
            <a:schemeClr val="dk1"/>
          </a:lnRef>
          <a:fillRef idx="0">
            <a:schemeClr val="dk1"/>
          </a:fillRef>
          <a:effectRef idx="0">
            <a:schemeClr val="dk1"/>
          </a:effectRef>
          <a:fontRef idx="minor">
            <a:schemeClr val="tx1"/>
          </a:fontRef>
        </p:style>
      </p:cxnSp>
      <p:pic>
        <p:nvPicPr>
          <p:cNvPr id="55" name="Picture 14" descr="http://www.clker.com/cliparts/S/u/4/G/w/x/server-database-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80456" y="2325378"/>
            <a:ext cx="1020717" cy="798822"/>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Curved Connector 91"/>
          <p:cNvCxnSpPr/>
          <p:nvPr/>
        </p:nvCxnSpPr>
        <p:spPr>
          <a:xfrm rot="5400000">
            <a:off x="3737300" y="3625045"/>
            <a:ext cx="1673538" cy="828400"/>
          </a:xfrm>
          <a:prstGeom prst="curvedConnector3">
            <a:avLst>
              <a:gd name="adj1" fmla="val 50000"/>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35460" y="1992360"/>
            <a:ext cx="1943866" cy="400110"/>
          </a:xfrm>
          <a:prstGeom prst="rect">
            <a:avLst/>
          </a:prstGeom>
          <a:noFill/>
        </p:spPr>
        <p:txBody>
          <a:bodyPr wrap="square" rtlCol="0">
            <a:spAutoFit/>
          </a:bodyPr>
          <a:lstStyle/>
          <a:p>
            <a:r>
              <a:rPr lang="en-US" sz="2000" dirty="0" smtClean="0"/>
              <a:t>Particle Cloud</a:t>
            </a:r>
            <a:endParaRPr lang="en-US" sz="2000" dirty="0"/>
          </a:p>
        </p:txBody>
      </p:sp>
      <p:sp>
        <p:nvSpPr>
          <p:cNvPr id="95" name="Flowchart: Connector 94"/>
          <p:cNvSpPr/>
          <p:nvPr/>
        </p:nvSpPr>
        <p:spPr>
          <a:xfrm>
            <a:off x="3792152" y="4996547"/>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96" name="Flowchart: Connector 95"/>
          <p:cNvSpPr/>
          <p:nvPr/>
        </p:nvSpPr>
        <p:spPr>
          <a:xfrm>
            <a:off x="4071307" y="4891539"/>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97" name="Flowchart: Connector 96"/>
          <p:cNvSpPr/>
          <p:nvPr/>
        </p:nvSpPr>
        <p:spPr>
          <a:xfrm>
            <a:off x="3812789" y="4729734"/>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98" name="Flowchart: Connector 97"/>
          <p:cNvSpPr/>
          <p:nvPr/>
        </p:nvSpPr>
        <p:spPr>
          <a:xfrm>
            <a:off x="3966316" y="5208052"/>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99" name="Flowchart: Connector 98"/>
          <p:cNvSpPr/>
          <p:nvPr/>
        </p:nvSpPr>
        <p:spPr>
          <a:xfrm>
            <a:off x="4159869" y="4635803"/>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100" name="Rounded Rectangular Callout 99"/>
          <p:cNvSpPr/>
          <p:nvPr/>
        </p:nvSpPr>
        <p:spPr bwMode="auto">
          <a:xfrm>
            <a:off x="5051888" y="3303892"/>
            <a:ext cx="2034712" cy="509497"/>
          </a:xfrm>
          <a:prstGeom prst="wedgeRoundRectCallout">
            <a:avLst>
              <a:gd name="adj1" fmla="val -55660"/>
              <a:gd name="adj2" fmla="val 40995"/>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Resampling</a:t>
            </a:r>
            <a:endParaRPr lang="en-US" sz="2400" dirty="0"/>
          </a:p>
        </p:txBody>
      </p:sp>
      <p:pic>
        <p:nvPicPr>
          <p:cNvPr id="101" name="Picture 2" descr="http://www.clker.com/cliparts/l/6/0/T/Y/y/green-car-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8312" y="4636008"/>
            <a:ext cx="1531395" cy="758040"/>
          </a:xfrm>
          <a:prstGeom prst="rect">
            <a:avLst/>
          </a:prstGeom>
          <a:noFill/>
          <a:extLst>
            <a:ext uri="{909E8E84-426E-40DD-AFC4-6F175D3DCCD1}">
              <a14:hiddenFill xmlns:a14="http://schemas.microsoft.com/office/drawing/2010/main">
                <a:solidFill>
                  <a:srgbClr val="FFFFFF"/>
                </a:solidFill>
              </a14:hiddenFill>
            </a:ext>
          </a:extLst>
        </p:spPr>
      </p:pic>
      <p:sp>
        <p:nvSpPr>
          <p:cNvPr id="32" name="Flowchart: Connector 31"/>
          <p:cNvSpPr/>
          <p:nvPr/>
        </p:nvSpPr>
        <p:spPr>
          <a:xfrm>
            <a:off x="4614103" y="5069678"/>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34" name="Flowchart: Connector 33"/>
          <p:cNvSpPr/>
          <p:nvPr/>
        </p:nvSpPr>
        <p:spPr>
          <a:xfrm>
            <a:off x="4517888" y="4754913"/>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1" name="Flowchart: Connector 40"/>
          <p:cNvSpPr/>
          <p:nvPr/>
        </p:nvSpPr>
        <p:spPr>
          <a:xfrm>
            <a:off x="4781275" y="2733295"/>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3" name="Flowchart: Connector 42"/>
          <p:cNvSpPr/>
          <p:nvPr/>
        </p:nvSpPr>
        <p:spPr>
          <a:xfrm>
            <a:off x="3981119" y="2768474"/>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4" name="Flowchart: Connector 43"/>
          <p:cNvSpPr/>
          <p:nvPr/>
        </p:nvSpPr>
        <p:spPr>
          <a:xfrm>
            <a:off x="4318654" y="2331262"/>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5" name="Flowchart: Connector 44"/>
          <p:cNvSpPr/>
          <p:nvPr/>
        </p:nvSpPr>
        <p:spPr>
          <a:xfrm>
            <a:off x="4992246" y="1981568"/>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6" name="Flowchart: Connector 45"/>
          <p:cNvSpPr/>
          <p:nvPr/>
        </p:nvSpPr>
        <p:spPr>
          <a:xfrm>
            <a:off x="4951304" y="2927256"/>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48" name="Flowchart: Connector 47"/>
          <p:cNvSpPr/>
          <p:nvPr/>
        </p:nvSpPr>
        <p:spPr>
          <a:xfrm>
            <a:off x="4433796" y="3124436"/>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50" name="Flowchart: Connector 49"/>
          <p:cNvSpPr/>
          <p:nvPr/>
        </p:nvSpPr>
        <p:spPr>
          <a:xfrm>
            <a:off x="5421124" y="2626655"/>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52" name="Flowchart: Connector 51"/>
          <p:cNvSpPr/>
          <p:nvPr/>
        </p:nvSpPr>
        <p:spPr>
          <a:xfrm>
            <a:off x="4769281" y="2275202"/>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53" name="Flowchart: Connector 52"/>
          <p:cNvSpPr/>
          <p:nvPr/>
        </p:nvSpPr>
        <p:spPr>
          <a:xfrm>
            <a:off x="4267063" y="2620725"/>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54" name="Flowchart: Connector 53"/>
          <p:cNvSpPr/>
          <p:nvPr/>
        </p:nvSpPr>
        <p:spPr>
          <a:xfrm>
            <a:off x="5498609" y="2210965"/>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56" name="Flowchart: Connector 55"/>
          <p:cNvSpPr/>
          <p:nvPr/>
        </p:nvSpPr>
        <p:spPr>
          <a:xfrm>
            <a:off x="4378678" y="1926840"/>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57" name="Flowchart: Connector 56"/>
          <p:cNvSpPr/>
          <p:nvPr/>
        </p:nvSpPr>
        <p:spPr>
          <a:xfrm>
            <a:off x="4684337" y="2497959"/>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58" name="Flowchart: Connector 57"/>
          <p:cNvSpPr/>
          <p:nvPr/>
        </p:nvSpPr>
        <p:spPr>
          <a:xfrm>
            <a:off x="4464974" y="2797315"/>
            <a:ext cx="201168" cy="201168"/>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11" name="Oval 10"/>
          <p:cNvSpPr/>
          <p:nvPr/>
        </p:nvSpPr>
        <p:spPr>
          <a:xfrm>
            <a:off x="4182287" y="2173546"/>
            <a:ext cx="970185" cy="857379"/>
          </a:xfrm>
          <a:prstGeom prst="ellipse">
            <a:avLst/>
          </a:prstGeom>
          <a:noFill/>
          <a:ln w="44450" cmpd="sng">
            <a:solidFill>
              <a:srgbClr val="FF3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ounded Rectangular Callout 48"/>
          <p:cNvSpPr/>
          <p:nvPr/>
        </p:nvSpPr>
        <p:spPr bwMode="auto">
          <a:xfrm>
            <a:off x="4815270" y="4467039"/>
            <a:ext cx="2271329" cy="739142"/>
          </a:xfrm>
          <a:prstGeom prst="wedgeRoundRectCallout">
            <a:avLst>
              <a:gd name="adj1" fmla="val -52383"/>
              <a:gd name="adj2" fmla="val 50058"/>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Car’s possible position</a:t>
            </a:r>
            <a:endParaRPr lang="en-US" sz="2400" dirty="0"/>
          </a:p>
        </p:txBody>
      </p:sp>
    </p:spTree>
    <p:custDataLst>
      <p:tags r:id="rId1"/>
    </p:custDataLst>
    <p:extLst>
      <p:ext uri="{BB962C8B-B14F-4D97-AF65-F5344CB8AC3E}">
        <p14:creationId xmlns:p14="http://schemas.microsoft.com/office/powerpoint/2010/main" val="351433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childTnLst>
                                </p:cTn>
                              </p:par>
                            </p:childTnLst>
                          </p:cTn>
                        </p:par>
                        <p:par>
                          <p:cTn id="18" fill="hold">
                            <p:stCondLst>
                              <p:cond delay="0"/>
                            </p:stCondLst>
                            <p:childTnLst>
                              <p:par>
                                <p:cTn id="19" presetID="42" presetClass="path" presetSubtype="0" accel="50000" decel="50000" fill="hold" nodeType="afterEffect">
                                  <p:stCondLst>
                                    <p:cond delay="0"/>
                                  </p:stCondLst>
                                  <p:childTnLst>
                                    <p:animMotion origin="layout" path="M -5.55556E-7 0 L 0.36632 0.00347 " pathEditMode="relative" rAng="0" ptsTypes="AA">
                                      <p:cBhvr>
                                        <p:cTn id="20" dur="2000" fill="hold"/>
                                        <p:tgtEl>
                                          <p:spTgt spid="69"/>
                                        </p:tgtEl>
                                        <p:attrNameLst>
                                          <p:attrName>ppt_x</p:attrName>
                                          <p:attrName>ppt_y</p:attrName>
                                        </p:attrNameLst>
                                      </p:cBhvr>
                                      <p:rCtr x="18316" y="162"/>
                                    </p:animMotion>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500"/>
                                        <p:tgtEl>
                                          <p:spTgt spid="7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par>
                                <p:cTn id="55" presetID="10"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par>
                          <p:cTn id="61" fill="hold">
                            <p:stCondLst>
                              <p:cond delay="500"/>
                            </p:stCondLst>
                            <p:childTnLst>
                              <p:par>
                                <p:cTn id="62" presetID="42" presetClass="path" presetSubtype="0" accel="50000" decel="50000" fill="hold" grpId="1" nodeType="afterEffect">
                                  <p:stCondLst>
                                    <p:cond delay="0"/>
                                  </p:stCondLst>
                                  <p:childTnLst>
                                    <p:animMotion origin="layout" path="M 4.44444E-6 4.07407E-6 L 0.07586 -0.38565 " pathEditMode="relative" rAng="0" ptsTypes="AA">
                                      <p:cBhvr>
                                        <p:cTn id="63" dur="2000" fill="hold"/>
                                        <p:tgtEl>
                                          <p:spTgt spid="70"/>
                                        </p:tgtEl>
                                        <p:attrNameLst>
                                          <p:attrName>ppt_x</p:attrName>
                                          <p:attrName>ppt_y</p:attrName>
                                        </p:attrNameLst>
                                      </p:cBhvr>
                                      <p:rCtr x="3785" y="-19282"/>
                                    </p:animMotion>
                                  </p:childTnLst>
                                </p:cTn>
                              </p:par>
                              <p:par>
                                <p:cTn id="64" presetID="42" presetClass="path" presetSubtype="0" accel="50000" decel="50000" fill="hold" grpId="1" nodeType="withEffect">
                                  <p:stCondLst>
                                    <p:cond delay="0"/>
                                  </p:stCondLst>
                                  <p:childTnLst>
                                    <p:animMotion origin="layout" path="M -4.16667E-6 4.44444E-6 L 0.04948 -0.30047 " pathEditMode="relative" rAng="0" ptsTypes="AA">
                                      <p:cBhvr>
                                        <p:cTn id="65" dur="2000" fill="hold"/>
                                        <p:tgtEl>
                                          <p:spTgt spid="73"/>
                                        </p:tgtEl>
                                        <p:attrNameLst>
                                          <p:attrName>ppt_x</p:attrName>
                                          <p:attrName>ppt_y</p:attrName>
                                        </p:attrNameLst>
                                      </p:cBhvr>
                                      <p:rCtr x="2465" y="-15023"/>
                                    </p:animMotion>
                                  </p:childTnLst>
                                </p:cTn>
                              </p:par>
                              <p:par>
                                <p:cTn id="66" presetID="42" presetClass="path" presetSubtype="0" accel="50000" decel="50000" fill="hold" grpId="1" nodeType="withEffect">
                                  <p:stCondLst>
                                    <p:cond delay="0"/>
                                  </p:stCondLst>
                                  <p:childTnLst>
                                    <p:animMotion origin="layout" path="M 2.22222E-6 -4.44444E-6 L 0.07725 -0.36527 " pathEditMode="relative" rAng="0" ptsTypes="AA">
                                      <p:cBhvr>
                                        <p:cTn id="67" dur="2000" fill="hold"/>
                                        <p:tgtEl>
                                          <p:spTgt spid="75"/>
                                        </p:tgtEl>
                                        <p:attrNameLst>
                                          <p:attrName>ppt_x</p:attrName>
                                          <p:attrName>ppt_y</p:attrName>
                                        </p:attrNameLst>
                                      </p:cBhvr>
                                      <p:rCtr x="3854" y="-18264"/>
                                    </p:animMotion>
                                  </p:childTnLst>
                                </p:cTn>
                              </p:par>
                              <p:par>
                                <p:cTn id="68" presetID="42" presetClass="path" presetSubtype="0" accel="50000" decel="50000" fill="hold" grpId="1" nodeType="withEffect">
                                  <p:stCondLst>
                                    <p:cond delay="0"/>
                                  </p:stCondLst>
                                  <p:childTnLst>
                                    <p:animMotion origin="layout" path="M 2.5E-6 4.07407E-6 L 0.02257 -0.37987 " pathEditMode="relative" rAng="0" ptsTypes="AA">
                                      <p:cBhvr>
                                        <p:cTn id="69" dur="2000" fill="hold"/>
                                        <p:tgtEl>
                                          <p:spTgt spid="72"/>
                                        </p:tgtEl>
                                        <p:attrNameLst>
                                          <p:attrName>ppt_x</p:attrName>
                                          <p:attrName>ppt_y</p:attrName>
                                        </p:attrNameLst>
                                      </p:cBhvr>
                                      <p:rCtr x="1128" y="-19005"/>
                                    </p:animMotion>
                                  </p:childTnLst>
                                </p:cTn>
                              </p:par>
                              <p:par>
                                <p:cTn id="70" presetID="42" presetClass="path" presetSubtype="0" accel="50000" decel="50000" fill="hold" grpId="1" nodeType="withEffect">
                                  <p:stCondLst>
                                    <p:cond delay="0"/>
                                  </p:stCondLst>
                                  <p:childTnLst>
                                    <p:animMotion origin="layout" path="M -1.94444E-6 -7.40741E-7 L 0.04965 -0.35185 " pathEditMode="relative" rAng="0" ptsTypes="AA">
                                      <p:cBhvr>
                                        <p:cTn id="71" dur="2000" fill="hold"/>
                                        <p:tgtEl>
                                          <p:spTgt spid="74"/>
                                        </p:tgtEl>
                                        <p:attrNameLst>
                                          <p:attrName>ppt_x</p:attrName>
                                          <p:attrName>ppt_y</p:attrName>
                                        </p:attrNameLst>
                                      </p:cBhvr>
                                      <p:rCtr x="2483" y="-17593"/>
                                    </p:animMotion>
                                  </p:childTnLst>
                                </p:cTn>
                              </p:par>
                              <p:par>
                                <p:cTn id="72" presetID="42" presetClass="path" presetSubtype="0" accel="50000" decel="50000" fill="hold" grpId="1" nodeType="withEffect">
                                  <p:stCondLst>
                                    <p:cond delay="0"/>
                                  </p:stCondLst>
                                  <p:childTnLst>
                                    <p:animMotion origin="layout" path="M 5E-6 -3.7037E-6 L -0.01666 -0.41713 " pathEditMode="relative" rAng="0" ptsTypes="AA">
                                      <p:cBhvr>
                                        <p:cTn id="73" dur="2000" fill="hold"/>
                                        <p:tgtEl>
                                          <p:spTgt spid="32"/>
                                        </p:tgtEl>
                                        <p:attrNameLst>
                                          <p:attrName>ppt_x</p:attrName>
                                          <p:attrName>ppt_y</p:attrName>
                                        </p:attrNameLst>
                                      </p:cBhvr>
                                      <p:rCtr x="-833" y="-20856"/>
                                    </p:animMotion>
                                  </p:childTnLst>
                                </p:cTn>
                              </p:par>
                              <p:par>
                                <p:cTn id="74" presetID="42" presetClass="path" presetSubtype="0" accel="50000" decel="50000" fill="hold" grpId="1" nodeType="withEffect">
                                  <p:stCondLst>
                                    <p:cond delay="0"/>
                                  </p:stCondLst>
                                  <p:childTnLst>
                                    <p:animMotion origin="layout" path="M -4.72222E-6 -3.7037E-7 L 0.03594 -0.33102 " pathEditMode="relative" rAng="0" ptsTypes="AA">
                                      <p:cBhvr>
                                        <p:cTn id="75" dur="2000" fill="hold"/>
                                        <p:tgtEl>
                                          <p:spTgt spid="34"/>
                                        </p:tgtEl>
                                        <p:attrNameLst>
                                          <p:attrName>ppt_x</p:attrName>
                                          <p:attrName>ppt_y</p:attrName>
                                        </p:attrNameLst>
                                      </p:cBhvr>
                                      <p:rCtr x="1788" y="-16551"/>
                                    </p:animMotion>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69"/>
                                        </p:tgtEl>
                                        <p:attrNameLst>
                                          <p:attrName>style.visibility</p:attrName>
                                        </p:attrNameLst>
                                      </p:cBhvr>
                                      <p:to>
                                        <p:strVal val="hidden"/>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par>
                          <p:cTn id="83" fill="hold">
                            <p:stCondLst>
                              <p:cond delay="0"/>
                            </p:stCondLst>
                            <p:childTnLst>
                              <p:par>
                                <p:cTn id="84" presetID="42" presetClass="path" presetSubtype="0" accel="50000" decel="50000" fill="hold" nodeType="afterEffect">
                                  <p:stCondLst>
                                    <p:cond delay="0"/>
                                  </p:stCondLst>
                                  <p:childTnLst>
                                    <p:animMotion origin="layout" path="M -5.55556E-7 0 L 0.36632 0.00093 " pathEditMode="relative" rAng="0" ptsTypes="AA">
                                      <p:cBhvr>
                                        <p:cTn id="85" dur="2000" fill="hold"/>
                                        <p:tgtEl>
                                          <p:spTgt spid="69"/>
                                        </p:tgtEl>
                                        <p:attrNameLst>
                                          <p:attrName>ppt_x</p:attrName>
                                          <p:attrName>ppt_y</p:attrName>
                                        </p:attrNameLst>
                                      </p:cBhvr>
                                      <p:rCtr x="18316" y="46"/>
                                    </p:animMotion>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fade">
                                      <p:cBhvr>
                                        <p:cTn id="89" dur="500"/>
                                        <p:tgtEl>
                                          <p:spTgt spid="9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6"/>
                                        </p:tgtEl>
                                        <p:attrNameLst>
                                          <p:attrName>style.visibility</p:attrName>
                                        </p:attrNameLst>
                                      </p:cBhvr>
                                      <p:to>
                                        <p:strVal val="visible"/>
                                      </p:to>
                                    </p:set>
                                    <p:animEffect transition="in" filter="fade">
                                      <p:cBhvr>
                                        <p:cTn id="92" dur="500"/>
                                        <p:tgtEl>
                                          <p:spTgt spid="9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7"/>
                                        </p:tgtEl>
                                        <p:attrNameLst>
                                          <p:attrName>style.visibility</p:attrName>
                                        </p:attrNameLst>
                                      </p:cBhvr>
                                      <p:to>
                                        <p:strVal val="visible"/>
                                      </p:to>
                                    </p:set>
                                    <p:animEffect transition="in" filter="fade">
                                      <p:cBhvr>
                                        <p:cTn id="95" dur="500"/>
                                        <p:tgtEl>
                                          <p:spTgt spid="9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8"/>
                                        </p:tgtEl>
                                        <p:attrNameLst>
                                          <p:attrName>style.visibility</p:attrName>
                                        </p:attrNameLst>
                                      </p:cBhvr>
                                      <p:to>
                                        <p:strVal val="visible"/>
                                      </p:to>
                                    </p:set>
                                    <p:animEffect transition="in" filter="fade">
                                      <p:cBhvr>
                                        <p:cTn id="98" dur="500"/>
                                        <p:tgtEl>
                                          <p:spTgt spid="9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Effect transition="in" filter="fade">
                                      <p:cBhvr>
                                        <p:cTn id="101" dur="500"/>
                                        <p:tgtEl>
                                          <p:spTgt spid="99"/>
                                        </p:tgtEl>
                                      </p:cBhvr>
                                    </p:animEffect>
                                  </p:childTnLst>
                                </p:cTn>
                              </p:par>
                            </p:childTnLst>
                          </p:cTn>
                        </p:par>
                        <p:par>
                          <p:cTn id="102" fill="hold">
                            <p:stCondLst>
                              <p:cond delay="2500"/>
                            </p:stCondLst>
                            <p:childTnLst>
                              <p:par>
                                <p:cTn id="103" presetID="16" presetClass="entr" presetSubtype="37" fill="hold" nodeType="after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barn(outVertical)">
                                      <p:cBhvr>
                                        <p:cTn id="105" dur="500"/>
                                        <p:tgtEl>
                                          <p:spTgt spid="92"/>
                                        </p:tgtEl>
                                      </p:cBhvr>
                                    </p:animEffect>
                                  </p:childTnLst>
                                </p:cTn>
                              </p:par>
                            </p:childTnLst>
                          </p:cTn>
                        </p:par>
                        <p:par>
                          <p:cTn id="106" fill="hold">
                            <p:stCondLst>
                              <p:cond delay="3000"/>
                            </p:stCondLst>
                            <p:childTnLst>
                              <p:par>
                                <p:cTn id="107" presetID="22" presetClass="entr" presetSubtype="8" fill="hold" grpId="0" nodeType="afterEffect">
                                  <p:stCondLst>
                                    <p:cond delay="0"/>
                                  </p:stCondLst>
                                  <p:childTnLst>
                                    <p:set>
                                      <p:cBhvr>
                                        <p:cTn id="108" dur="1" fill="hold">
                                          <p:stCondLst>
                                            <p:cond delay="0"/>
                                          </p:stCondLst>
                                        </p:cTn>
                                        <p:tgtEl>
                                          <p:spTgt spid="100"/>
                                        </p:tgtEl>
                                        <p:attrNameLst>
                                          <p:attrName>style.visibility</p:attrName>
                                        </p:attrNameLst>
                                      </p:cBhvr>
                                      <p:to>
                                        <p:strVal val="visible"/>
                                      </p:to>
                                    </p:set>
                                    <p:animEffect transition="in" filter="wipe(left)">
                                      <p:cBhvr>
                                        <p:cTn id="109" dur="500"/>
                                        <p:tgtEl>
                                          <p:spTgt spid="100"/>
                                        </p:tgtEl>
                                      </p:cBhvr>
                                    </p:animEffect>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500"/>
                                        <p:tgtEl>
                                          <p:spTgt spid="4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fade">
                                      <p:cBhvr>
                                        <p:cTn id="119" dur="500"/>
                                        <p:tgtEl>
                                          <p:spTgt spid="4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5"/>
                                        </p:tgtEl>
                                        <p:attrNameLst>
                                          <p:attrName>style.visibility</p:attrName>
                                        </p:attrNameLst>
                                      </p:cBhvr>
                                      <p:to>
                                        <p:strVal val="visible"/>
                                      </p:to>
                                    </p:set>
                                    <p:animEffect transition="in" filter="fade">
                                      <p:cBhvr>
                                        <p:cTn id="125" dur="500"/>
                                        <p:tgtEl>
                                          <p:spTgt spid="4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500"/>
                                        <p:tgtEl>
                                          <p:spTgt spid="48"/>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mph" presetSubtype="0" fill="hold" grpId="1" nodeType="clickEffect">
                                  <p:stCondLst>
                                    <p:cond delay="0"/>
                                  </p:stCondLst>
                                  <p:childTnLst>
                                    <p:animScale>
                                      <p:cBhvr>
                                        <p:cTn id="132" dur="2000" fill="hold"/>
                                        <p:tgtEl>
                                          <p:spTgt spid="46"/>
                                        </p:tgtEl>
                                      </p:cBhvr>
                                      <p:by x="70000" y="70000"/>
                                    </p:animScale>
                                  </p:childTnLst>
                                </p:cTn>
                              </p:par>
                              <p:par>
                                <p:cTn id="133" presetID="6" presetClass="emph" presetSubtype="0" fill="hold" grpId="1" nodeType="withEffect">
                                  <p:stCondLst>
                                    <p:cond delay="0"/>
                                  </p:stCondLst>
                                  <p:childTnLst>
                                    <p:animScale>
                                      <p:cBhvr>
                                        <p:cTn id="134" dur="2000" fill="hold"/>
                                        <p:tgtEl>
                                          <p:spTgt spid="43"/>
                                        </p:tgtEl>
                                      </p:cBhvr>
                                      <p:by x="70000" y="70000"/>
                                    </p:animScale>
                                  </p:childTnLst>
                                </p:cTn>
                              </p:par>
                              <p:par>
                                <p:cTn id="135" presetID="6" presetClass="emph" presetSubtype="0" fill="hold" grpId="1" nodeType="withEffect">
                                  <p:stCondLst>
                                    <p:cond delay="0"/>
                                  </p:stCondLst>
                                  <p:childTnLst>
                                    <p:animScale>
                                      <p:cBhvr>
                                        <p:cTn id="136" dur="2000" fill="hold"/>
                                        <p:tgtEl>
                                          <p:spTgt spid="45"/>
                                        </p:tgtEl>
                                      </p:cBhvr>
                                      <p:by x="70000" y="70000"/>
                                    </p:animScale>
                                  </p:childTnLst>
                                </p:cTn>
                              </p:par>
                              <p:par>
                                <p:cTn id="137" presetID="6" presetClass="emph" presetSubtype="0" fill="hold" grpId="1" nodeType="withEffect">
                                  <p:stCondLst>
                                    <p:cond delay="0"/>
                                  </p:stCondLst>
                                  <p:childTnLst>
                                    <p:animScale>
                                      <p:cBhvr>
                                        <p:cTn id="138" dur="2000" fill="hold"/>
                                        <p:tgtEl>
                                          <p:spTgt spid="48"/>
                                        </p:tgtEl>
                                      </p:cBhvr>
                                      <p:by x="70000" y="70000"/>
                                    </p:animScale>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69"/>
                                        </p:tgtEl>
                                        <p:attrNameLst>
                                          <p:attrName>style.visibility</p:attrName>
                                        </p:attrNameLst>
                                      </p:cBhvr>
                                      <p:to>
                                        <p:strVal val="hidden"/>
                                      </p:to>
                                    </p:set>
                                  </p:childTnLst>
                                </p:cTn>
                              </p:par>
                              <p:par>
                                <p:cTn id="143" presetID="10" presetClass="entr" presetSubtype="0" fill="hold" nodeType="withEffect">
                                  <p:stCondLst>
                                    <p:cond delay="0"/>
                                  </p:stCondLst>
                                  <p:childTnLst>
                                    <p:set>
                                      <p:cBhvr>
                                        <p:cTn id="144" dur="1" fill="hold">
                                          <p:stCondLst>
                                            <p:cond delay="0"/>
                                          </p:stCondLst>
                                        </p:cTn>
                                        <p:tgtEl>
                                          <p:spTgt spid="101"/>
                                        </p:tgtEl>
                                        <p:attrNameLst>
                                          <p:attrName>style.visibility</p:attrName>
                                        </p:attrNameLst>
                                      </p:cBhvr>
                                      <p:to>
                                        <p:strVal val="visible"/>
                                      </p:to>
                                    </p:set>
                                    <p:animEffect transition="in" filter="fade">
                                      <p:cBhvr>
                                        <p:cTn id="145" dur="500"/>
                                        <p:tgtEl>
                                          <p:spTgt spid="101"/>
                                        </p:tgtEl>
                                      </p:cBhvr>
                                    </p:animEffec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500"/>
                                        <p:tgtEl>
                                          <p:spTgt spid="50"/>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2"/>
                                        </p:tgtEl>
                                        <p:attrNameLst>
                                          <p:attrName>style.visibility</p:attrName>
                                        </p:attrNameLst>
                                      </p:cBhvr>
                                      <p:to>
                                        <p:strVal val="visible"/>
                                      </p:to>
                                    </p:set>
                                    <p:animEffect transition="in" filter="fade">
                                      <p:cBhvr>
                                        <p:cTn id="152" dur="500"/>
                                        <p:tgtEl>
                                          <p:spTgt spid="52"/>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3"/>
                                        </p:tgtEl>
                                        <p:attrNameLst>
                                          <p:attrName>style.visibility</p:attrName>
                                        </p:attrNameLst>
                                      </p:cBhvr>
                                      <p:to>
                                        <p:strVal val="visible"/>
                                      </p:to>
                                    </p:set>
                                    <p:animEffect transition="in" filter="fade">
                                      <p:cBhvr>
                                        <p:cTn id="155" dur="500"/>
                                        <p:tgtEl>
                                          <p:spTgt spid="5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54"/>
                                        </p:tgtEl>
                                        <p:attrNameLst>
                                          <p:attrName>style.visibility</p:attrName>
                                        </p:attrNameLst>
                                      </p:cBhvr>
                                      <p:to>
                                        <p:strVal val="visible"/>
                                      </p:to>
                                    </p:set>
                                    <p:animEffect transition="in" filter="fade">
                                      <p:cBhvr>
                                        <p:cTn id="158" dur="500"/>
                                        <p:tgtEl>
                                          <p:spTgt spid="54"/>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56"/>
                                        </p:tgtEl>
                                        <p:attrNameLst>
                                          <p:attrName>style.visibility</p:attrName>
                                        </p:attrNameLst>
                                      </p:cBhvr>
                                      <p:to>
                                        <p:strVal val="visible"/>
                                      </p:to>
                                    </p:set>
                                    <p:animEffect transition="in" filter="fade">
                                      <p:cBhvr>
                                        <p:cTn id="161" dur="500"/>
                                        <p:tgtEl>
                                          <p:spTgt spid="56"/>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57"/>
                                        </p:tgtEl>
                                        <p:attrNameLst>
                                          <p:attrName>style.visibility</p:attrName>
                                        </p:attrNameLst>
                                      </p:cBhvr>
                                      <p:to>
                                        <p:strVal val="visible"/>
                                      </p:to>
                                    </p:set>
                                    <p:animEffect transition="in" filter="fade">
                                      <p:cBhvr>
                                        <p:cTn id="164" dur="500"/>
                                        <p:tgtEl>
                                          <p:spTgt spid="57"/>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58"/>
                                        </p:tgtEl>
                                        <p:attrNameLst>
                                          <p:attrName>style.visibility</p:attrName>
                                        </p:attrNameLst>
                                      </p:cBhvr>
                                      <p:to>
                                        <p:strVal val="visible"/>
                                      </p:to>
                                    </p:set>
                                    <p:animEffect transition="in" filter="fade">
                                      <p:cBhvr>
                                        <p:cTn id="167" dur="500"/>
                                        <p:tgtEl>
                                          <p:spTgt spid="58"/>
                                        </p:tgtEl>
                                      </p:cBhvr>
                                    </p:animEffect>
                                  </p:childTnLst>
                                </p:cTn>
                              </p:par>
                            </p:childTnLst>
                          </p:cTn>
                        </p:par>
                        <p:par>
                          <p:cTn id="168" fill="hold">
                            <p:stCondLst>
                              <p:cond delay="1000"/>
                            </p:stCondLst>
                            <p:childTnLst>
                              <p:par>
                                <p:cTn id="169" presetID="6" presetClass="emph" presetSubtype="0" fill="hold" grpId="1" nodeType="afterEffect">
                                  <p:stCondLst>
                                    <p:cond delay="0"/>
                                  </p:stCondLst>
                                  <p:childTnLst>
                                    <p:animScale>
                                      <p:cBhvr>
                                        <p:cTn id="170" dur="2000" fill="hold"/>
                                        <p:tgtEl>
                                          <p:spTgt spid="50"/>
                                        </p:tgtEl>
                                      </p:cBhvr>
                                      <p:by x="50000" y="50000"/>
                                    </p:animScale>
                                  </p:childTnLst>
                                </p:cTn>
                              </p:par>
                              <p:par>
                                <p:cTn id="171" presetID="6" presetClass="emph" presetSubtype="0" fill="hold" grpId="1" nodeType="withEffect">
                                  <p:stCondLst>
                                    <p:cond delay="0"/>
                                  </p:stCondLst>
                                  <p:childTnLst>
                                    <p:animScale>
                                      <p:cBhvr>
                                        <p:cTn id="172" dur="2000" fill="hold"/>
                                        <p:tgtEl>
                                          <p:spTgt spid="54"/>
                                        </p:tgtEl>
                                      </p:cBhvr>
                                      <p:by x="50000" y="50000"/>
                                    </p:animScale>
                                  </p:childTnLst>
                                </p:cTn>
                              </p:par>
                              <p:par>
                                <p:cTn id="173" presetID="6" presetClass="emph" presetSubtype="0" fill="hold" grpId="1" nodeType="withEffect">
                                  <p:stCondLst>
                                    <p:cond delay="0"/>
                                  </p:stCondLst>
                                  <p:childTnLst>
                                    <p:animScale>
                                      <p:cBhvr>
                                        <p:cTn id="174" dur="2000" fill="hold"/>
                                        <p:tgtEl>
                                          <p:spTgt spid="56"/>
                                        </p:tgtEl>
                                      </p:cBhvr>
                                      <p:by x="50000" y="50000"/>
                                    </p:animScale>
                                  </p:childTnLst>
                                </p:cTn>
                              </p:par>
                              <p:par>
                                <p:cTn id="175" presetID="6" presetClass="emph" presetSubtype="0" fill="hold" grpId="2" nodeType="withEffect">
                                  <p:stCondLst>
                                    <p:cond delay="0"/>
                                  </p:stCondLst>
                                  <p:childTnLst>
                                    <p:animScale>
                                      <p:cBhvr>
                                        <p:cTn id="176" dur="2000" fill="hold"/>
                                        <p:tgtEl>
                                          <p:spTgt spid="46"/>
                                        </p:tgtEl>
                                      </p:cBhvr>
                                      <p:by x="70000" y="70000"/>
                                    </p:animScale>
                                  </p:childTnLst>
                                </p:cTn>
                              </p:par>
                              <p:par>
                                <p:cTn id="177" presetID="6" presetClass="emph" presetSubtype="0" fill="hold" grpId="2" nodeType="withEffect">
                                  <p:stCondLst>
                                    <p:cond delay="0"/>
                                  </p:stCondLst>
                                  <p:childTnLst>
                                    <p:animScale>
                                      <p:cBhvr>
                                        <p:cTn id="178" dur="2000" fill="hold"/>
                                        <p:tgtEl>
                                          <p:spTgt spid="43"/>
                                        </p:tgtEl>
                                      </p:cBhvr>
                                      <p:by x="70000" y="70000"/>
                                    </p:animScale>
                                  </p:childTnLst>
                                </p:cTn>
                              </p:par>
                              <p:par>
                                <p:cTn id="179" presetID="6" presetClass="emph" presetSubtype="0" fill="hold" grpId="2" nodeType="withEffect">
                                  <p:stCondLst>
                                    <p:cond delay="0"/>
                                  </p:stCondLst>
                                  <p:childTnLst>
                                    <p:animScale>
                                      <p:cBhvr>
                                        <p:cTn id="180" dur="2000" fill="hold"/>
                                        <p:tgtEl>
                                          <p:spTgt spid="45"/>
                                        </p:tgtEl>
                                      </p:cBhvr>
                                      <p:by x="70000" y="70000"/>
                                    </p:animScale>
                                  </p:childTnLst>
                                </p:cTn>
                              </p:par>
                              <p:par>
                                <p:cTn id="181" presetID="6" presetClass="emph" presetSubtype="0" fill="hold" grpId="2" nodeType="withEffect">
                                  <p:stCondLst>
                                    <p:cond delay="0"/>
                                  </p:stCondLst>
                                  <p:childTnLst>
                                    <p:animScale>
                                      <p:cBhvr>
                                        <p:cTn id="182" dur="2000" fill="hold"/>
                                        <p:tgtEl>
                                          <p:spTgt spid="48"/>
                                        </p:tgtEl>
                                      </p:cBhvr>
                                      <p:by x="70000" y="70000"/>
                                    </p:animScale>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1"/>
                                        </p:tgtEl>
                                        <p:attrNameLst>
                                          <p:attrName>style.visibility</p:attrName>
                                        </p:attrNameLst>
                                      </p:cBhvr>
                                      <p:to>
                                        <p:strVal val="visible"/>
                                      </p:to>
                                    </p:set>
                                    <p:animEffect transition="in" filter="fade">
                                      <p:cBhvr>
                                        <p:cTn id="18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70" grpId="0" animBg="1"/>
      <p:bldP spid="70" grpId="1" animBg="1"/>
      <p:bldP spid="72" grpId="0" animBg="1"/>
      <p:bldP spid="72" grpId="1" animBg="1"/>
      <p:bldP spid="73" grpId="0" animBg="1"/>
      <p:bldP spid="73" grpId="1" animBg="1"/>
      <p:bldP spid="74" grpId="0" animBg="1"/>
      <p:bldP spid="74" grpId="1" animBg="1"/>
      <p:bldP spid="75" grpId="0" animBg="1"/>
      <p:bldP spid="75" grpId="1" animBg="1"/>
      <p:bldP spid="9" grpId="0"/>
      <p:bldP spid="95" grpId="0" animBg="1"/>
      <p:bldP spid="96" grpId="0" animBg="1"/>
      <p:bldP spid="97" grpId="0" animBg="1"/>
      <p:bldP spid="98" grpId="0" animBg="1"/>
      <p:bldP spid="99" grpId="0" animBg="1"/>
      <p:bldP spid="100" grpId="0" animBg="1"/>
      <p:bldP spid="32" grpId="0" animBg="1"/>
      <p:bldP spid="32" grpId="1" animBg="1"/>
      <p:bldP spid="34" grpId="0" animBg="1"/>
      <p:bldP spid="34" grpId="1" animBg="1"/>
      <p:bldP spid="41" grpId="0" animBg="1"/>
      <p:bldP spid="43" grpId="0" animBg="1"/>
      <p:bldP spid="43" grpId="1" animBg="1"/>
      <p:bldP spid="43" grpId="2" animBg="1"/>
      <p:bldP spid="44" grpId="0" animBg="1"/>
      <p:bldP spid="45" grpId="0" animBg="1"/>
      <p:bldP spid="45" grpId="1" animBg="1"/>
      <p:bldP spid="45" grpId="2" animBg="1"/>
      <p:bldP spid="46" grpId="0" animBg="1"/>
      <p:bldP spid="46" grpId="1" animBg="1"/>
      <p:bldP spid="46" grpId="2" animBg="1"/>
      <p:bldP spid="48" grpId="0" animBg="1"/>
      <p:bldP spid="48" grpId="1" animBg="1"/>
      <p:bldP spid="48" grpId="2" animBg="1"/>
      <p:bldP spid="50" grpId="0" animBg="1"/>
      <p:bldP spid="50" grpId="1" animBg="1"/>
      <p:bldP spid="52" grpId="0" animBg="1"/>
      <p:bldP spid="53" grpId="0" animBg="1"/>
      <p:bldP spid="54" grpId="0" animBg="1"/>
      <p:bldP spid="54" grpId="1" animBg="1"/>
      <p:bldP spid="56" grpId="0" animBg="1"/>
      <p:bldP spid="56" grpId="1" animBg="1"/>
      <p:bldP spid="57" grpId="0" animBg="1"/>
      <p:bldP spid="58" grpId="0" animBg="1"/>
      <p:bldP spid="11" grpId="0" animBg="1"/>
      <p:bldP spid="49" grpId="0" animBg="1"/>
      <p:bldP spid="4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Speed Bump Detection</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16</a:t>
            </a:fld>
            <a:endParaRPr lang="en-US"/>
          </a:p>
        </p:txBody>
      </p:sp>
      <p:graphicFrame>
        <p:nvGraphicFramePr>
          <p:cNvPr id="10" name="Diagram 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 y="4572000"/>
            <a:ext cx="1778556" cy="889279"/>
          </a:xfrm>
          <a:prstGeom prst="rect">
            <a:avLst/>
          </a:prstGeom>
        </p:spPr>
      </p:pic>
      <p:pic>
        <p:nvPicPr>
          <p:cNvPr id="6" name="Picture 5"/>
          <p:cNvPicPr>
            <a:picLocks noChangeAspect="1"/>
          </p:cNvPicPr>
          <p:nvPr/>
        </p:nvPicPr>
        <p:blipFill>
          <a:blip r:embed="rId10"/>
          <a:stretch>
            <a:fillRect/>
          </a:stretch>
        </p:blipFill>
        <p:spPr>
          <a:xfrm>
            <a:off x="3807207" y="4695141"/>
            <a:ext cx="1353089" cy="547433"/>
          </a:xfrm>
          <a:prstGeom prst="rect">
            <a:avLst/>
          </a:prstGeom>
        </p:spPr>
      </p:pic>
      <p:pic>
        <p:nvPicPr>
          <p:cNvPr id="26" name="Picture 22" descr="http://cliparts.co/cliparts/gTe/Brb/gTeBrbaT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58001" y="4892465"/>
            <a:ext cx="943340" cy="2483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512379" y="5242574"/>
            <a:ext cx="2133600" cy="461665"/>
          </a:xfrm>
          <a:prstGeom prst="rect">
            <a:avLst/>
          </a:prstGeom>
          <a:noFill/>
        </p:spPr>
        <p:txBody>
          <a:bodyPr wrap="square" rtlCol="0">
            <a:spAutoFit/>
          </a:bodyPr>
          <a:lstStyle/>
          <a:p>
            <a:r>
              <a:rPr lang="en-US" sz="2400" dirty="0" smtClean="0"/>
              <a:t>Speed Bump</a:t>
            </a:r>
            <a:endParaRPr lang="en-US" sz="2400" dirty="0"/>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1426" y="1595493"/>
            <a:ext cx="1295935" cy="1295935"/>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385433">
            <a:off x="1338684" y="1909978"/>
            <a:ext cx="415361" cy="618557"/>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331597">
            <a:off x="972729" y="1989077"/>
            <a:ext cx="389352" cy="579825"/>
          </a:xfrm>
          <a:prstGeom prst="rect">
            <a:avLst/>
          </a:prstGeom>
        </p:spPr>
      </p:pic>
      <p:sp>
        <p:nvSpPr>
          <p:cNvPr id="30" name="Rounded Rectangle 29"/>
          <p:cNvSpPr/>
          <p:nvPr/>
        </p:nvSpPr>
        <p:spPr>
          <a:xfrm>
            <a:off x="304800" y="2911328"/>
            <a:ext cx="2109185" cy="670072"/>
          </a:xfrm>
          <a:prstGeom prst="roundRect">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Speedometer</a:t>
            </a:r>
            <a:endParaRPr lang="en-US" sz="2400" dirty="0"/>
          </a:p>
        </p:txBody>
      </p:sp>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07812" y="1181213"/>
            <a:ext cx="5413186" cy="3472532"/>
          </a:xfrm>
          <a:prstGeom prst="rect">
            <a:avLst/>
          </a:prstGeom>
        </p:spPr>
      </p:pic>
      <p:sp>
        <p:nvSpPr>
          <p:cNvPr id="4" name="Rectangle 3"/>
          <p:cNvSpPr/>
          <p:nvPr/>
        </p:nvSpPr>
        <p:spPr>
          <a:xfrm rot="3365490">
            <a:off x="4963025" y="2114134"/>
            <a:ext cx="1337475" cy="185787"/>
          </a:xfrm>
          <a:prstGeom prst="rect">
            <a:avLst/>
          </a:prstGeom>
          <a:noFill/>
          <a:ln w="41275"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27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2000"/>
                            </p:stCondLst>
                            <p:childTnLst>
                              <p:par>
                                <p:cTn id="24" presetID="35" presetClass="emph" presetSubtype="0" fill="hold" nodeType="afterEffect">
                                  <p:stCondLst>
                                    <p:cond delay="0"/>
                                  </p:stCondLst>
                                  <p:childTnLst>
                                    <p:anim calcmode="discrete" valueType="str">
                                      <p:cBhvr>
                                        <p:cTn id="25"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par>
                          <p:cTn id="35" fill="hold">
                            <p:stCondLst>
                              <p:cond delay="1000"/>
                            </p:stCondLst>
                            <p:childTnLst>
                              <p:par>
                                <p:cTn id="36" presetID="35" presetClass="emph" presetSubtype="0" fill="hold" grpId="1" nodeType="afterEffect">
                                  <p:stCondLst>
                                    <p:cond delay="0"/>
                                  </p:stCondLst>
                                  <p:childTnLst>
                                    <p:anim calcmode="discrete" valueType="str">
                                      <p:cBhvr>
                                        <p:cTn id="37"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stretch>
            <a:fillRect/>
          </a:stretch>
        </p:blipFill>
        <p:spPr>
          <a:xfrm>
            <a:off x="1674906" y="3806757"/>
            <a:ext cx="4065141" cy="2219365"/>
          </a:xfrm>
          <a:prstGeom prst="rect">
            <a:avLst/>
          </a:prstGeom>
        </p:spPr>
      </p:pic>
      <p:pic>
        <p:nvPicPr>
          <p:cNvPr id="4" name="Picture 3"/>
          <p:cNvPicPr>
            <a:picLocks noChangeAspect="1"/>
          </p:cNvPicPr>
          <p:nvPr/>
        </p:nvPicPr>
        <p:blipFill>
          <a:blip r:embed="rId5"/>
          <a:stretch>
            <a:fillRect/>
          </a:stretch>
        </p:blipFill>
        <p:spPr>
          <a:xfrm>
            <a:off x="7891" y="3886200"/>
            <a:ext cx="1744709" cy="1668852"/>
          </a:xfrm>
          <a:prstGeom prst="rect">
            <a:avLst/>
          </a:prstGeom>
        </p:spPr>
      </p:pic>
      <p:sp>
        <p:nvSpPr>
          <p:cNvPr id="2" name="Title 1"/>
          <p:cNvSpPr>
            <a:spLocks noGrp="1"/>
          </p:cNvSpPr>
          <p:nvPr>
            <p:ph type="title"/>
          </p:nvPr>
        </p:nvSpPr>
        <p:spPr/>
        <p:txBody>
          <a:bodyPr/>
          <a:lstStyle/>
          <a:p>
            <a:r>
              <a:rPr lang="x-none" dirty="0" smtClean="0"/>
              <a:t>Speed Bump Detection</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17</a:t>
            </a:fld>
            <a:endParaRPr lang="en-US"/>
          </a:p>
        </p:txBody>
      </p:sp>
      <p:graphicFrame>
        <p:nvGraphicFramePr>
          <p:cNvPr id="10" name="Diagram 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2" name="Picture 2" descr="https://davesdiscountautoparts2014.sophio.com/wimages/acceleration_senso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37179" y="1792319"/>
            <a:ext cx="1142499" cy="11424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images2.hellotrade.com/data3/PE/PL/HTVENDOR-11841681/rough-road-sensor-250x25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6295" y="1805519"/>
            <a:ext cx="1314450" cy="1172490"/>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5353835" y="2891637"/>
            <a:ext cx="2109185" cy="670072"/>
          </a:xfrm>
          <a:prstGeom prst="roundRect">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Acceleration Sensor</a:t>
            </a:r>
            <a:endParaRPr lang="en-US" sz="2400" dirty="0"/>
          </a:p>
        </p:txBody>
      </p:sp>
      <p:sp>
        <p:nvSpPr>
          <p:cNvPr id="35" name="Rounded Rectangle 34"/>
          <p:cNvSpPr/>
          <p:nvPr/>
        </p:nvSpPr>
        <p:spPr>
          <a:xfrm>
            <a:off x="2738620" y="2917537"/>
            <a:ext cx="2209800" cy="670072"/>
          </a:xfrm>
          <a:prstGeom prst="roundRect">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Rough Road Sensor</a:t>
            </a:r>
            <a:endParaRPr lang="en-US" sz="2400" dirty="0"/>
          </a:p>
        </p:txBody>
      </p:sp>
      <p:pic>
        <p:nvPicPr>
          <p:cNvPr id="36" name="Picture 22" descr="http://cliparts.co/cliparts/gTe/Brb/gTeBrbaT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048131" y="1312912"/>
            <a:ext cx="720592" cy="31442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06442" y="5939135"/>
            <a:ext cx="2133600" cy="461665"/>
          </a:xfrm>
          <a:prstGeom prst="rect">
            <a:avLst/>
          </a:prstGeom>
          <a:noFill/>
        </p:spPr>
        <p:txBody>
          <a:bodyPr wrap="square" rtlCol="0">
            <a:spAutoFit/>
          </a:bodyPr>
          <a:lstStyle/>
          <a:p>
            <a:r>
              <a:rPr lang="en-US" sz="2400" dirty="0" smtClean="0"/>
              <a:t>Front Wheel</a:t>
            </a:r>
            <a:endParaRPr lang="en-US" sz="2400" dirty="0"/>
          </a:p>
        </p:txBody>
      </p:sp>
      <p:pic>
        <p:nvPicPr>
          <p:cNvPr id="38" name="Picture 22" descr="http://cliparts.co/cliparts/gTe/Brb/gTeBrbaT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3516512" y="1309604"/>
            <a:ext cx="720592" cy="3144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1426" y="1595493"/>
            <a:ext cx="1295935" cy="1295935"/>
          </a:xfrm>
          <a:prstGeom prst="rect">
            <a:avLst/>
          </a:prstGeom>
        </p:spPr>
      </p:pic>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331597">
            <a:off x="972729" y="1989077"/>
            <a:ext cx="389352" cy="579825"/>
          </a:xfrm>
          <a:prstGeom prst="rect">
            <a:avLst/>
          </a:prstGeom>
        </p:spPr>
      </p:pic>
      <p:sp>
        <p:nvSpPr>
          <p:cNvPr id="47" name="Rounded Rectangle 46"/>
          <p:cNvSpPr/>
          <p:nvPr/>
        </p:nvSpPr>
        <p:spPr>
          <a:xfrm>
            <a:off x="304800" y="2911328"/>
            <a:ext cx="2109185" cy="670072"/>
          </a:xfrm>
          <a:prstGeom prst="roundRect">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Speedometer</a:t>
            </a:r>
            <a:endParaRPr lang="en-US" sz="2400" dirty="0"/>
          </a:p>
        </p:txBody>
      </p:sp>
      <p:pic>
        <p:nvPicPr>
          <p:cNvPr id="20" name="Picture 19"/>
          <p:cNvPicPr>
            <a:picLocks noChangeAspect="1"/>
          </p:cNvPicPr>
          <p:nvPr/>
        </p:nvPicPr>
        <p:blipFill>
          <a:blip r:embed="rId5"/>
          <a:stretch>
            <a:fillRect/>
          </a:stretch>
        </p:blipFill>
        <p:spPr>
          <a:xfrm>
            <a:off x="5867400" y="3886200"/>
            <a:ext cx="1744709" cy="1668852"/>
          </a:xfrm>
          <a:prstGeom prst="rect">
            <a:avLst/>
          </a:prstGeom>
        </p:spPr>
      </p:pic>
      <p:sp>
        <p:nvSpPr>
          <p:cNvPr id="21" name="Left-Right Arrow 20"/>
          <p:cNvSpPr/>
          <p:nvPr/>
        </p:nvSpPr>
        <p:spPr>
          <a:xfrm>
            <a:off x="4572000" y="4392594"/>
            <a:ext cx="1401702" cy="519081"/>
          </a:xfrm>
          <a:prstGeom prst="leftRightArrow">
            <a:avLst/>
          </a:prstGeom>
          <a:solidFill>
            <a:schemeClr val="accent1">
              <a:lumMod val="75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p>
        </p:txBody>
      </p:sp>
      <p:sp>
        <p:nvSpPr>
          <p:cNvPr id="22" name="Rounded Rectangular Callout 21"/>
          <p:cNvSpPr/>
          <p:nvPr/>
        </p:nvSpPr>
        <p:spPr bwMode="auto">
          <a:xfrm>
            <a:off x="4197323" y="3773156"/>
            <a:ext cx="2493072" cy="509497"/>
          </a:xfrm>
          <a:prstGeom prst="wedgeRoundRectCallout">
            <a:avLst>
              <a:gd name="adj1" fmla="val -6279"/>
              <a:gd name="adj2" fmla="val 78506"/>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smtClean="0"/>
              <a:t>~ Car Length</a:t>
            </a:r>
            <a:endParaRPr lang="en-US" sz="2800" dirty="0"/>
          </a:p>
        </p:txBody>
      </p:sp>
      <p:sp>
        <p:nvSpPr>
          <p:cNvPr id="23" name="TextBox 22"/>
          <p:cNvSpPr txBox="1"/>
          <p:nvPr/>
        </p:nvSpPr>
        <p:spPr>
          <a:xfrm>
            <a:off x="7891" y="5859692"/>
            <a:ext cx="2133600" cy="461665"/>
          </a:xfrm>
          <a:prstGeom prst="rect">
            <a:avLst/>
          </a:prstGeom>
          <a:noFill/>
        </p:spPr>
        <p:txBody>
          <a:bodyPr wrap="square" rtlCol="0">
            <a:spAutoFit/>
          </a:bodyPr>
          <a:lstStyle/>
          <a:p>
            <a:r>
              <a:rPr lang="en-US" sz="2400" dirty="0" smtClean="0"/>
              <a:t>Rear Wheel</a:t>
            </a:r>
            <a:endParaRPr lang="en-US" sz="2400" dirty="0"/>
          </a:p>
        </p:txBody>
      </p:sp>
      <p:sp>
        <p:nvSpPr>
          <p:cNvPr id="24" name="TextBox 23"/>
          <p:cNvSpPr txBox="1"/>
          <p:nvPr/>
        </p:nvSpPr>
        <p:spPr>
          <a:xfrm>
            <a:off x="5826846" y="5936701"/>
            <a:ext cx="2133600" cy="461665"/>
          </a:xfrm>
          <a:prstGeom prst="rect">
            <a:avLst/>
          </a:prstGeom>
          <a:noFill/>
        </p:spPr>
        <p:txBody>
          <a:bodyPr wrap="square" rtlCol="0">
            <a:spAutoFit/>
          </a:bodyPr>
          <a:lstStyle/>
          <a:p>
            <a:r>
              <a:rPr lang="en-US" sz="2400" dirty="0" smtClean="0"/>
              <a:t>Front Wheel</a:t>
            </a:r>
            <a:endParaRPr lang="en-US" sz="2400" dirty="0"/>
          </a:p>
        </p:txBody>
      </p:sp>
      <p:sp>
        <p:nvSpPr>
          <p:cNvPr id="25" name="TextBox 24"/>
          <p:cNvSpPr txBox="1"/>
          <p:nvPr/>
        </p:nvSpPr>
        <p:spPr>
          <a:xfrm>
            <a:off x="2895600" y="5935892"/>
            <a:ext cx="2133600" cy="461665"/>
          </a:xfrm>
          <a:prstGeom prst="rect">
            <a:avLst/>
          </a:prstGeom>
          <a:noFill/>
        </p:spPr>
        <p:txBody>
          <a:bodyPr wrap="square" rtlCol="0">
            <a:spAutoFit/>
          </a:bodyPr>
          <a:lstStyle/>
          <a:p>
            <a:r>
              <a:rPr lang="en-US" sz="2400" dirty="0" smtClean="0"/>
              <a:t>Rear Wheel</a:t>
            </a:r>
            <a:endParaRPr lang="en-US" sz="2400" dirty="0"/>
          </a:p>
        </p:txBody>
      </p:sp>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7" y="2894982"/>
            <a:ext cx="5413186" cy="3472532"/>
          </a:xfrm>
          <a:prstGeom prst="rect">
            <a:avLst/>
          </a:prstGeom>
        </p:spPr>
      </p:pic>
      <p:sp>
        <p:nvSpPr>
          <p:cNvPr id="43" name="Rectangle 42"/>
          <p:cNvSpPr/>
          <p:nvPr/>
        </p:nvSpPr>
        <p:spPr>
          <a:xfrm>
            <a:off x="2530155" y="3763233"/>
            <a:ext cx="634015" cy="457200"/>
          </a:xfrm>
          <a:prstGeom prst="rect">
            <a:avLst/>
          </a:prstGeom>
          <a:noFill/>
          <a:ln w="5080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p:cNvSpPr/>
          <p:nvPr/>
        </p:nvSpPr>
        <p:spPr>
          <a:xfrm>
            <a:off x="2783170" y="3382232"/>
            <a:ext cx="228600" cy="1129519"/>
          </a:xfrm>
          <a:prstGeom prst="rect">
            <a:avLst/>
          </a:prstGeom>
          <a:noFill/>
          <a:ln w="50800" cmpd="sng">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630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par>
                          <p:cTn id="39" fill="hold">
                            <p:stCondLst>
                              <p:cond delay="1500"/>
                            </p:stCondLst>
                            <p:childTnLst>
                              <p:par>
                                <p:cTn id="40" presetID="35" presetClass="emph" presetSubtype="0" fill="hold" nodeType="afterEffect">
                                  <p:stCondLst>
                                    <p:cond delay="0"/>
                                  </p:stCondLst>
                                  <p:childTnLst>
                                    <p:anim calcmode="discrete" valueType="str">
                                      <p:cBhvr>
                                        <p:cTn id="41" dur="1000" fill="hold"/>
                                        <p:tgtEl>
                                          <p:spTgt spid="36"/>
                                        </p:tgtEl>
                                        <p:attrNameLst>
                                          <p:attrName>style.visibility</p:attrName>
                                        </p:attrNameLst>
                                      </p:cBhvr>
                                      <p:tavLst>
                                        <p:tav tm="0">
                                          <p:val>
                                            <p:strVal val="hidden"/>
                                          </p:val>
                                        </p:tav>
                                        <p:tav tm="50000">
                                          <p:val>
                                            <p:strVal val="visible"/>
                                          </p:val>
                                        </p:tav>
                                      </p:tavLst>
                                    </p:anim>
                                  </p:childTnLst>
                                </p:cTn>
                              </p:par>
                              <p:par>
                                <p:cTn id="42" presetID="35" presetClass="emph" presetSubtype="0" fill="hold" nodeType="withEffect">
                                  <p:stCondLst>
                                    <p:cond delay="0"/>
                                  </p:stCondLst>
                                  <p:childTnLst>
                                    <p:anim calcmode="discrete" valueType="str">
                                      <p:cBhvr>
                                        <p:cTn id="43"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500"/>
                            </p:stCondLst>
                            <p:childTnLst>
                              <p:par>
                                <p:cTn id="65" presetID="35" presetClass="emph" presetSubtype="0" repeatCount="2000" fill="hold" nodeType="afterEffect">
                                  <p:stCondLst>
                                    <p:cond delay="0"/>
                                  </p:stCondLst>
                                  <p:childTnLst>
                                    <p:anim calcmode="discrete" valueType="str">
                                      <p:cBhvr>
                                        <p:cTn id="66" dur="1000" fill="hold"/>
                                        <p:tgtEl>
                                          <p:spTgt spid="36"/>
                                        </p:tgtEl>
                                        <p:attrNameLst>
                                          <p:attrName>style.visibility</p:attrName>
                                        </p:attrNameLst>
                                      </p:cBhvr>
                                      <p:tavLst>
                                        <p:tav tm="0">
                                          <p:val>
                                            <p:strVal val="hidden"/>
                                          </p:val>
                                        </p:tav>
                                        <p:tav tm="50000">
                                          <p:val>
                                            <p:strVal val="visible"/>
                                          </p:val>
                                        </p:tav>
                                      </p:tavLst>
                                    </p:anim>
                                  </p:childTnLst>
                                </p:cTn>
                              </p:par>
                            </p:childTnLst>
                          </p:cTn>
                        </p:par>
                        <p:par>
                          <p:cTn id="67" fill="hold">
                            <p:stCondLst>
                              <p:cond delay="2500"/>
                            </p:stCondLst>
                            <p:childTnLst>
                              <p:par>
                                <p:cTn id="68" presetID="16" presetClass="entr" presetSubtype="37"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outVertical)">
                                      <p:cBhvr>
                                        <p:cTn id="70" dur="500"/>
                                        <p:tgtEl>
                                          <p:spTgt spid="21"/>
                                        </p:tgtEl>
                                      </p:cBhvr>
                                    </p:animEffect>
                                  </p:childTnLst>
                                </p:cTn>
                              </p:par>
                            </p:childTnLst>
                          </p:cTn>
                        </p:par>
                        <p:par>
                          <p:cTn id="71" fill="hold">
                            <p:stCondLst>
                              <p:cond delay="3000"/>
                            </p:stCondLst>
                            <p:childTnLst>
                              <p:par>
                                <p:cTn id="72" presetID="22" presetClass="entr" presetSubtype="8"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2"/>
                                        </p:tgtEl>
                                        <p:attrNameLst>
                                          <p:attrName>style.visibility</p:attrName>
                                        </p:attrNameLst>
                                      </p:cBhvr>
                                      <p:to>
                                        <p:strVal val="hidden"/>
                                      </p:to>
                                    </p:set>
                                  </p:childTnLst>
                                </p:cTn>
                              </p:par>
                            </p:childTnLst>
                          </p:cTn>
                        </p:par>
                        <p:par>
                          <p:cTn id="79" fill="hold">
                            <p:stCondLst>
                              <p:cond delay="0"/>
                            </p:stCondLst>
                            <p:childTnLst>
                              <p:par>
                                <p:cTn id="80" presetID="10" presetClass="entr" presetSubtype="0"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par>
                          <p:cTn id="87" fill="hold">
                            <p:stCondLst>
                              <p:cond delay="1000"/>
                            </p:stCondLst>
                            <p:childTnLst>
                              <p:par>
                                <p:cTn id="88" presetID="35" presetClass="emph" presetSubtype="0" fill="hold" grpId="1" nodeType="afterEffect">
                                  <p:stCondLst>
                                    <p:cond delay="0"/>
                                  </p:stCondLst>
                                  <p:childTnLst>
                                    <p:anim calcmode="discrete" valueType="str">
                                      <p:cBhvr>
                                        <p:cTn id="89" dur="10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childTnLst>
                          </p:cTn>
                        </p:par>
                        <p:par>
                          <p:cTn id="95" fill="hold">
                            <p:stCondLst>
                              <p:cond delay="500"/>
                            </p:stCondLst>
                            <p:childTnLst>
                              <p:par>
                                <p:cTn id="96" presetID="35" presetClass="emph" presetSubtype="0" fill="hold" grpId="1" nodeType="afterEffect">
                                  <p:stCondLst>
                                    <p:cond delay="0"/>
                                  </p:stCondLst>
                                  <p:childTnLst>
                                    <p:anim calcmode="discrete" valueType="str">
                                      <p:cBhvr>
                                        <p:cTn id="97" dur="1000" fill="hold"/>
                                        <p:tgtEl>
                                          <p:spTgt spid="4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p:bldP spid="37" grpId="1"/>
      <p:bldP spid="21" grpId="0" animBg="1"/>
      <p:bldP spid="22" grpId="0" animBg="1"/>
      <p:bldP spid="22" grpId="1" animBg="1"/>
      <p:bldP spid="23" grpId="0"/>
      <p:bldP spid="23" grpId="1"/>
      <p:bldP spid="24" grpId="0"/>
      <p:bldP spid="25" grpId="0"/>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a:t>
            </a:r>
            <a:r>
              <a:rPr lang="x-none" b="1" dirty="0" smtClean="0"/>
              <a:t>C</a:t>
            </a:r>
            <a:r>
              <a:rPr lang="en-US" dirty="0" smtClean="0"/>
              <a:t> </a:t>
            </a:r>
            <a:r>
              <a:rPr lang="x-none" dirty="0" smtClean="0"/>
              <a:t>Challenges</a:t>
            </a:r>
            <a:endParaRPr lang="en-US"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18</a:t>
            </a:fld>
            <a:endParaRPr lang="en-US"/>
          </a:p>
        </p:txBody>
      </p:sp>
      <p:graphicFrame>
        <p:nvGraphicFramePr>
          <p:cNvPr id="9" name="Diagram 8"/>
          <p:cNvGraphicFramePr/>
          <p:nvPr>
            <p:extLst/>
          </p:nvPr>
        </p:nvGraphicFramePr>
        <p:xfrm>
          <a:off x="304800" y="13716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52400" y="51816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ight Arrow 4"/>
          <p:cNvSpPr/>
          <p:nvPr/>
        </p:nvSpPr>
        <p:spPr>
          <a:xfrm>
            <a:off x="4442085" y="3337814"/>
            <a:ext cx="181880" cy="182371"/>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sp>
        <p:nvSpPr>
          <p:cNvPr id="12" name="Rectangle 11"/>
          <p:cNvSpPr/>
          <p:nvPr/>
        </p:nvSpPr>
        <p:spPr>
          <a:xfrm>
            <a:off x="152400" y="22860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181897" y="32766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152399" y="1295400"/>
            <a:ext cx="8763001" cy="9906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6" name="Diagram 15"/>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7423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x-none" dirty="0" smtClean="0"/>
              <a:t>How to describe the motion?</a:t>
            </a:r>
            <a:endParaRPr lang="en-US" dirty="0"/>
          </a:p>
        </p:txBody>
      </p:sp>
      <p:sp>
        <p:nvSpPr>
          <p:cNvPr id="36" name="Slide Number Placeholder 35"/>
          <p:cNvSpPr>
            <a:spLocks noGrp="1"/>
          </p:cNvSpPr>
          <p:nvPr>
            <p:ph type="sldNum" sz="quarter" idx="12"/>
          </p:nvPr>
        </p:nvSpPr>
        <p:spPr/>
        <p:txBody>
          <a:bodyPr/>
          <a:lstStyle/>
          <a:p>
            <a:fld id="{B6F15528-21DE-4FAA-801E-634DDDAF4B2B}" type="slidenum">
              <a:rPr lang="en-US" smtClean="0"/>
              <a:pPr/>
              <a:t>19</a:t>
            </a:fld>
            <a:endParaRPr lang="en-US"/>
          </a:p>
        </p:txBody>
      </p:sp>
      <p:graphicFrame>
        <p:nvGraphicFramePr>
          <p:cNvPr id="19" name="Diagram 18"/>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199" y="1904999"/>
            <a:ext cx="1524001" cy="762001"/>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7499" y="1904998"/>
            <a:ext cx="1524001" cy="762001"/>
          </a:xfrm>
          <a:prstGeom prst="rect">
            <a:avLst/>
          </a:prstGeom>
        </p:spPr>
      </p:pic>
      <p:sp>
        <p:nvSpPr>
          <p:cNvPr id="15" name="Rounded Rectangular Callout 14"/>
          <p:cNvSpPr/>
          <p:nvPr/>
        </p:nvSpPr>
        <p:spPr bwMode="auto">
          <a:xfrm>
            <a:off x="3733801" y="1284956"/>
            <a:ext cx="2514600" cy="594642"/>
          </a:xfrm>
          <a:prstGeom prst="wedgeRoundRectCallout">
            <a:avLst>
              <a:gd name="adj1" fmla="val -30785"/>
              <a:gd name="adj2" fmla="val 70915"/>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Motion Model</a:t>
            </a:r>
            <a:endParaRPr lang="en-US" sz="2400" dirty="0"/>
          </a:p>
        </p:txBody>
      </p:sp>
      <p:graphicFrame>
        <p:nvGraphicFramePr>
          <p:cNvPr id="17" name="Diagram 16"/>
          <p:cNvGraphicFramePr/>
          <p:nvPr>
            <p:extLst>
              <p:ext uri="{D42A27DB-BD31-4B8C-83A1-F6EECF244321}">
                <p14:modId xmlns:p14="http://schemas.microsoft.com/office/powerpoint/2010/main" val="63339553"/>
              </p:ext>
            </p:extLst>
          </p:nvPr>
        </p:nvGraphicFramePr>
        <p:xfrm>
          <a:off x="762000" y="2895600"/>
          <a:ext cx="7772400" cy="2438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1" name="Picture 22" descr="http://cliparts.co/cliparts/gTe/Brb/gTeBrbaT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62400" y="2097754"/>
            <a:ext cx="943340" cy="2483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585094033"/>
              </p:ext>
            </p:extLst>
          </p:nvPr>
        </p:nvGraphicFramePr>
        <p:xfrm>
          <a:off x="520700" y="5105400"/>
          <a:ext cx="8153400" cy="117880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73024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3.33333E-6 L 0.40139 0.00556 " pathEditMode="relative" rAng="0" ptsTypes="AA">
                                      <p:cBhvr>
                                        <p:cTn id="6" dur="2000" fill="hold"/>
                                        <p:tgtEl>
                                          <p:spTgt spid="14"/>
                                        </p:tgtEl>
                                        <p:attrNameLst>
                                          <p:attrName>ppt_x</p:attrName>
                                          <p:attrName>ppt_y</p:attrName>
                                        </p:attrNameLst>
                                      </p:cBhvr>
                                      <p:rCtr x="20069" y="278"/>
                                    </p:animMotion>
                                  </p:childTnLst>
                                </p:cTn>
                              </p:par>
                            </p:childTnLst>
                          </p:cTn>
                        </p:par>
                        <p:par>
                          <p:cTn id="7" fill="hold">
                            <p:stCondLst>
                              <p:cond delay="2000"/>
                            </p:stCondLst>
                            <p:childTnLst>
                              <p:par>
                                <p:cTn id="8" presetID="22" presetClass="entr" presetSubtype="8"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25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Graphic spid="17" grpId="0">
        <p:bldAsOne/>
      </p:bldGraphic>
      <p:bldGraphic spid="23"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GPS for navigation</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a:p>
        </p:txBody>
      </p:sp>
      <p:graphicFrame>
        <p:nvGraphicFramePr>
          <p:cNvPr id="9" name="Diagram 8"/>
          <p:cNvGraphicFramePr/>
          <p:nvPr>
            <p:extLst>
              <p:ext uri="{D42A27DB-BD31-4B8C-83A1-F6EECF244321}">
                <p14:modId xmlns:p14="http://schemas.microsoft.com/office/powerpoint/2010/main" val="2103169321"/>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4" name="Picture 6" descr="http://repokar.com/images/ck_images/file/0df49e70f9e5b355447d48d9b0b9ee7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8328" y="1384300"/>
            <a:ext cx="3860872" cy="2787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http://i.huffpost.com/gen/1324194/images/o-DRIVERS-TRAFFIC-faceboo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1384300"/>
            <a:ext cx="4038600" cy="2774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圆角矩形 109"/>
          <p:cNvSpPr/>
          <p:nvPr/>
        </p:nvSpPr>
        <p:spPr>
          <a:xfrm>
            <a:off x="76200" y="4489401"/>
            <a:ext cx="4459646" cy="978788"/>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a:solidFill>
                  <a:schemeClr val="tx1"/>
                </a:solidFill>
                <a:latin typeface="Calibri"/>
                <a:ea typeface="ヒラギノ角ゴ ProN W3" pitchFamily="-65" charset="-128"/>
                <a:cs typeface="Calibri"/>
              </a:rPr>
              <a:t>253 million </a:t>
            </a:r>
            <a:r>
              <a:rPr lang="en-US" sz="2400" dirty="0"/>
              <a:t>p</a:t>
            </a:r>
            <a:r>
              <a:rPr lang="en-US" sz="2400" dirty="0" smtClean="0"/>
              <a:t>assenger </a:t>
            </a:r>
            <a:r>
              <a:rPr lang="en-US" sz="2400" dirty="0"/>
              <a:t>vehicles</a:t>
            </a:r>
          </a:p>
          <a:p>
            <a:pPr algn="ctr" fontAlgn="base">
              <a:spcBef>
                <a:spcPct val="0"/>
              </a:spcBef>
              <a:spcAft>
                <a:spcPct val="0"/>
              </a:spcAft>
            </a:pPr>
            <a:r>
              <a:rPr lang="en-US" sz="2400" dirty="0" smtClean="0">
                <a:solidFill>
                  <a:schemeClr val="tx1"/>
                </a:solidFill>
                <a:latin typeface="Calibri"/>
                <a:ea typeface="ヒラギノ角ゴ ProN W3" pitchFamily="-65" charset="-128"/>
                <a:cs typeface="Calibri"/>
              </a:rPr>
              <a:t>on </a:t>
            </a:r>
            <a:r>
              <a:rPr lang="en-US" sz="2400" dirty="0">
                <a:solidFill>
                  <a:schemeClr val="tx1"/>
                </a:solidFill>
                <a:latin typeface="Calibri"/>
                <a:ea typeface="ヒラギノ角ゴ ProN W3" pitchFamily="-65" charset="-128"/>
                <a:cs typeface="Calibri"/>
              </a:rPr>
              <a:t>U.S. </a:t>
            </a:r>
            <a:r>
              <a:rPr lang="en-US" sz="2400" dirty="0" smtClean="0">
                <a:solidFill>
                  <a:schemeClr val="tx1"/>
                </a:solidFill>
                <a:latin typeface="Calibri"/>
                <a:ea typeface="ヒラギノ角ゴ ProN W3" pitchFamily="-65" charset="-128"/>
                <a:cs typeface="Calibri"/>
              </a:rPr>
              <a:t>roads </a:t>
            </a:r>
            <a:r>
              <a:rPr lang="en-US" sz="2000" dirty="0">
                <a:solidFill>
                  <a:schemeClr val="tx1"/>
                </a:solidFill>
                <a:latin typeface="Calibri"/>
                <a:ea typeface="ヒラギノ角ゴ ProN W3" pitchFamily="-65" charset="-128"/>
                <a:cs typeface="Calibri"/>
              </a:rPr>
              <a:t>[rita.dot.gov]</a:t>
            </a:r>
          </a:p>
        </p:txBody>
      </p:sp>
      <p:sp>
        <p:nvSpPr>
          <p:cNvPr id="20" name="圆角矩形 109"/>
          <p:cNvSpPr/>
          <p:nvPr/>
        </p:nvSpPr>
        <p:spPr>
          <a:xfrm>
            <a:off x="4608154" y="4489401"/>
            <a:ext cx="4459646" cy="978788"/>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tx1"/>
                </a:solidFill>
                <a:latin typeface="Calibri"/>
                <a:ea typeface="ヒラギノ角ゴ ProN W3" pitchFamily="-65" charset="-128"/>
                <a:cs typeface="Calibri"/>
              </a:rPr>
              <a:t>77% of US vehicles traveling use GPS for navigation </a:t>
            </a:r>
            <a:r>
              <a:rPr lang="en-US" sz="2000" dirty="0" smtClean="0">
                <a:solidFill>
                  <a:schemeClr val="tx1"/>
                </a:solidFill>
                <a:latin typeface="Calibri"/>
                <a:ea typeface="ヒラギノ角ゴ ProN W3" pitchFamily="-65" charset="-128"/>
                <a:cs typeface="Calibri"/>
              </a:rPr>
              <a:t>[LandAirSea.com</a:t>
            </a:r>
            <a:r>
              <a:rPr lang="en-US" sz="2000" dirty="0">
                <a:solidFill>
                  <a:schemeClr val="tx1"/>
                </a:solidFill>
                <a:latin typeface="Calibri"/>
                <a:ea typeface="ヒラギノ角ゴ ProN W3" pitchFamily="-65" charset="-128"/>
                <a:cs typeface="Calibri"/>
              </a:rPr>
              <a:t>]</a:t>
            </a:r>
          </a:p>
        </p:txBody>
      </p:sp>
    </p:spTree>
    <p:custDataLst>
      <p:tags r:id="rId1"/>
    </p:custDataLst>
    <p:extLst>
      <p:ext uri="{BB962C8B-B14F-4D97-AF65-F5344CB8AC3E}">
        <p14:creationId xmlns:p14="http://schemas.microsoft.com/office/powerpoint/2010/main" val="1553813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ipe(up)">
                                      <p:cBhvr>
                                        <p:cTn id="7" dur="500"/>
                                        <p:tgtEl>
                                          <p:spTgt spid="205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wipe(up)">
                                      <p:cBhvr>
                                        <p:cTn id="16" dur="500"/>
                                        <p:tgtEl>
                                          <p:spTgt spid="205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457200" y="304800"/>
            <a:ext cx="8229600" cy="762000"/>
          </a:xfrm>
        </p:spPr>
        <p:txBody>
          <a:bodyPr>
            <a:normAutofit/>
          </a:bodyPr>
          <a:lstStyle/>
          <a:p>
            <a:r>
              <a:rPr lang="x-none" dirty="0" smtClean="0"/>
              <a:t>Motion Model Parameter Estimation</a:t>
            </a:r>
            <a:endParaRPr lang="en-US" dirty="0"/>
          </a:p>
        </p:txBody>
      </p:sp>
      <p:sp>
        <p:nvSpPr>
          <p:cNvPr id="38" name="Slide Number Placeholder 35"/>
          <p:cNvSpPr>
            <a:spLocks noGrp="1"/>
          </p:cNvSpPr>
          <p:nvPr>
            <p:ph type="sldNum" sz="quarter" idx="12"/>
          </p:nvPr>
        </p:nvSpPr>
        <p:spPr>
          <a:xfrm>
            <a:off x="8686800" y="701040"/>
            <a:ext cx="1981200" cy="365760"/>
          </a:xfrm>
        </p:spPr>
        <p:txBody>
          <a:bodyPr/>
          <a:lstStyle/>
          <a:p>
            <a:fld id="{B6F15528-21DE-4FAA-801E-634DDDAF4B2B}" type="slidenum">
              <a:rPr lang="en-US" smtClean="0"/>
              <a:pPr/>
              <a:t>20</a:t>
            </a:fld>
            <a:endParaRPr lang="en-US"/>
          </a:p>
        </p:txBody>
      </p:sp>
      <p:graphicFrame>
        <p:nvGraphicFramePr>
          <p:cNvPr id="40" name="Diagram 3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41" name="TextBox 40"/>
              <p:cNvSpPr txBox="1"/>
              <p:nvPr/>
            </p:nvSpPr>
            <p:spPr>
              <a:xfrm>
                <a:off x="1143000" y="1953597"/>
                <a:ext cx="3671583"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x-none" sz="2400" b="0" i="1" smtClean="0">
                              <a:latin typeface="Cambria Math" panose="02040503050406030204" pitchFamily="18" charset="0"/>
                            </a:rPr>
                            <m:t>𝑥</m:t>
                          </m:r>
                        </m:e>
                        <m:sub>
                          <m:r>
                            <a:rPr lang="x-none" sz="2400" b="0" i="1" smtClean="0">
                              <a:latin typeface="Cambria Math" panose="02040503050406030204" pitchFamily="18" charset="0"/>
                            </a:rPr>
                            <m:t>𝑡</m:t>
                          </m:r>
                        </m:sub>
                      </m:sSub>
                      <m:r>
                        <a:rPr lang="x-none" sz="2400" b="0" i="1" smtClean="0">
                          <a:latin typeface="Cambria Math" panose="02040503050406030204" pitchFamily="18" charset="0"/>
                        </a:rPr>
                        <m:t>=</m:t>
                      </m:r>
                      <m:sSub>
                        <m:sSubPr>
                          <m:ctrlPr>
                            <a:rPr lang="en-US" sz="2400" i="1">
                              <a:latin typeface="Cambria Math" panose="02040503050406030204" pitchFamily="18" charset="0"/>
                            </a:rPr>
                          </m:ctrlPr>
                        </m:sSubPr>
                        <m:e>
                          <m:r>
                            <a:rPr lang="x-none" sz="2400" i="1">
                              <a:latin typeface="Cambria Math" panose="02040503050406030204" pitchFamily="18" charset="0"/>
                            </a:rPr>
                            <m:t>𝑥</m:t>
                          </m:r>
                        </m:e>
                        <m:sub>
                          <m:r>
                            <a:rPr lang="x-none" sz="2400" i="1">
                              <a:latin typeface="Cambria Math" panose="02040503050406030204" pitchFamily="18" charset="0"/>
                            </a:rPr>
                            <m:t>𝑡</m:t>
                          </m:r>
                          <m:r>
                            <a:rPr lang="x-none" sz="2400" b="0" i="1" smtClean="0">
                              <a:latin typeface="Cambria Math" panose="02040503050406030204" pitchFamily="18" charset="0"/>
                            </a:rPr>
                            <m:t>−1</m:t>
                          </m:r>
                        </m:sub>
                      </m:sSub>
                      <m:r>
                        <a:rPr lang="x-none"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x-none"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x-none" sz="2400" b="0" i="1" smtClean="0">
                              <a:latin typeface="Cambria Math" panose="02040503050406030204" pitchFamily="18" charset="0"/>
                            </a:rPr>
                            <m:t>𝑣</m:t>
                          </m:r>
                        </m:e>
                        <m:sub>
                          <m:r>
                            <a:rPr lang="x-none" sz="2400" i="1">
                              <a:latin typeface="Cambria Math" panose="02040503050406030204" pitchFamily="18" charset="0"/>
                            </a:rPr>
                            <m:t>𝑡</m:t>
                          </m:r>
                        </m:sub>
                      </m:sSub>
                      <m:r>
                        <a:rPr lang="x-none" sz="2400" b="0" i="1" smtClean="0">
                          <a:latin typeface="Cambria Math" panose="02040503050406030204" pitchFamily="18" charset="0"/>
                        </a:rPr>
                        <m:t>+</m:t>
                      </m:r>
                      <m:sSub>
                        <m:sSubPr>
                          <m:ctrlPr>
                            <a:rPr lang="en-US" sz="2400" i="1">
                              <a:latin typeface="Cambria Math" panose="02040503050406030204" pitchFamily="18" charset="0"/>
                            </a:rPr>
                          </m:ctrlPr>
                        </m:sSubPr>
                        <m:e>
                          <m:r>
                            <a:rPr lang="x-none" sz="2400" i="1">
                              <a:latin typeface="Cambria Math" panose="02040503050406030204" pitchFamily="18" charset="0"/>
                            </a:rPr>
                            <m:t>𝑣</m:t>
                          </m:r>
                        </m:e>
                        <m:sub>
                          <m:r>
                            <a:rPr lang="x-none" sz="2400" i="1">
                              <a:latin typeface="Cambria Math" panose="02040503050406030204" pitchFamily="18" charset="0"/>
                            </a:rPr>
                            <m:t>𝑡</m:t>
                          </m:r>
                          <m:r>
                            <a:rPr lang="x-none" sz="2400" b="0" i="1" smtClean="0">
                              <a:latin typeface="Cambria Math" panose="02040503050406030204" pitchFamily="18" charset="0"/>
                            </a:rPr>
                            <m:t>−1</m:t>
                          </m:r>
                        </m:sub>
                      </m:sSub>
                      <m:r>
                        <a:rPr lang="x-none"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l-GR" sz="2400" b="0" i="1" smtClean="0">
                              <a:latin typeface="Cambria Math" panose="02040503050406030204" pitchFamily="18" charset="0"/>
                            </a:rPr>
                            <m:t>δ</m:t>
                          </m:r>
                        </m:e>
                        <m:sub>
                          <m:r>
                            <a:rPr lang="x-none" sz="2400" b="0" i="1" smtClean="0">
                              <a:latin typeface="Cambria Math" panose="02040503050406030204" pitchFamily="18" charset="0"/>
                            </a:rPr>
                            <m:t>𝑡</m:t>
                          </m:r>
                        </m:sub>
                      </m:sSub>
                    </m:oMath>
                  </m:oMathPara>
                </a14:m>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1143000" y="1953597"/>
                <a:ext cx="3671583" cy="691471"/>
              </a:xfrm>
              <a:prstGeom prst="rect">
                <a:avLst/>
              </a:prstGeom>
              <a:blipFill rotWithShape="0">
                <a:blip r:embed="rId8"/>
                <a:stretch>
                  <a:fillRect/>
                </a:stretch>
              </a:blipFill>
            </p:spPr>
            <p:txBody>
              <a:bodyPr/>
              <a:lstStyle/>
              <a:p>
                <a:r>
                  <a:rPr lang="en-US">
                    <a:noFill/>
                  </a:rPr>
                  <a:t> </a:t>
                </a:r>
              </a:p>
            </p:txBody>
          </p:sp>
        </mc:Fallback>
      </mc:AlternateContent>
      <p:grpSp>
        <p:nvGrpSpPr>
          <p:cNvPr id="42" name="Group 41"/>
          <p:cNvGrpSpPr/>
          <p:nvPr/>
        </p:nvGrpSpPr>
        <p:grpSpPr>
          <a:xfrm>
            <a:off x="737883" y="1334392"/>
            <a:ext cx="8153400" cy="619205"/>
            <a:chOff x="0" y="118377"/>
            <a:chExt cx="8153400" cy="619205"/>
          </a:xfrm>
        </p:grpSpPr>
        <p:sp>
          <p:nvSpPr>
            <p:cNvPr id="43" name="Rounded Rectangle 42"/>
            <p:cNvSpPr/>
            <p:nvPr/>
          </p:nvSpPr>
          <p:spPr>
            <a:xfrm>
              <a:off x="0" y="118377"/>
              <a:ext cx="8153400" cy="6192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Rounded Rectangle 4"/>
            <p:cNvSpPr/>
            <p:nvPr/>
          </p:nvSpPr>
          <p:spPr>
            <a:xfrm>
              <a:off x="30227" y="148604"/>
              <a:ext cx="8092946" cy="558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i="0" kern="1200" dirty="0" smtClean="0">
                  <a:solidFill>
                    <a:schemeClr val="tx1"/>
                  </a:solidFill>
                </a:rPr>
                <a:t>Simplified displacement estimation</a:t>
              </a:r>
              <a:endParaRPr lang="en-US" sz="2000" b="0" i="0" kern="1200" dirty="0">
                <a:solidFill>
                  <a:schemeClr val="tx1"/>
                </a:solidFill>
              </a:endParaRPr>
            </a:p>
          </p:txBody>
        </p:sp>
      </p:grpSp>
      <p:pic>
        <p:nvPicPr>
          <p:cNvPr id="45" name="Picture 2" descr="http://pixabay.com/static/uploads/photo/2013/07/12/18/30/rpm-153397_64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5100" y="1980048"/>
            <a:ext cx="800024" cy="66502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6" name="Group 45"/>
          <p:cNvGrpSpPr/>
          <p:nvPr/>
        </p:nvGrpSpPr>
        <p:grpSpPr>
          <a:xfrm>
            <a:off x="762000" y="2895600"/>
            <a:ext cx="8153400" cy="619205"/>
            <a:chOff x="0" y="118377"/>
            <a:chExt cx="8153400" cy="619205"/>
          </a:xfrm>
        </p:grpSpPr>
        <p:sp>
          <p:nvSpPr>
            <p:cNvPr id="47" name="Rounded Rectangle 46"/>
            <p:cNvSpPr/>
            <p:nvPr/>
          </p:nvSpPr>
          <p:spPr>
            <a:xfrm>
              <a:off x="0" y="118377"/>
              <a:ext cx="8153400" cy="6192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Rounded Rectangle 4"/>
            <p:cNvSpPr/>
            <p:nvPr/>
          </p:nvSpPr>
          <p:spPr>
            <a:xfrm>
              <a:off x="30227" y="148604"/>
              <a:ext cx="8092946" cy="558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i="0" kern="1200" dirty="0" smtClean="0">
                  <a:solidFill>
                    <a:schemeClr val="tx1"/>
                  </a:solidFill>
                </a:rPr>
                <a:t>Heading change estimation</a:t>
              </a:r>
              <a:endParaRPr lang="en-US" sz="2000" b="0" i="0" kern="1200" dirty="0">
                <a:solidFill>
                  <a:schemeClr val="tx1"/>
                </a:solidFill>
              </a:endParaRPr>
            </a:p>
          </p:txBody>
        </p:sp>
      </p:grpSp>
      <p:sp>
        <p:nvSpPr>
          <p:cNvPr id="49" name="TextBox 48"/>
          <p:cNvSpPr txBox="1"/>
          <p:nvPr/>
        </p:nvSpPr>
        <p:spPr>
          <a:xfrm>
            <a:off x="6099816" y="2077837"/>
            <a:ext cx="1821167" cy="461665"/>
          </a:xfrm>
          <a:prstGeom prst="rect">
            <a:avLst/>
          </a:prstGeom>
          <a:noFill/>
        </p:spPr>
        <p:txBody>
          <a:bodyPr wrap="square" rtlCol="0">
            <a:spAutoFit/>
          </a:bodyPr>
          <a:lstStyle/>
          <a:p>
            <a:r>
              <a:rPr lang="en-US" sz="2400" dirty="0" smtClean="0"/>
              <a:t>Odometer</a:t>
            </a:r>
            <a:endParaRPr lang="en-US" sz="2400" dirty="0"/>
          </a:p>
        </p:txBody>
      </p:sp>
      <p:pic>
        <p:nvPicPr>
          <p:cNvPr id="50" name="Picture 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4135158"/>
            <a:ext cx="1605441" cy="802721"/>
          </a:xfrm>
          <a:prstGeom prst="rect">
            <a:avLst/>
          </a:prstGeom>
        </p:spPr>
      </p:pic>
      <p:sp>
        <p:nvSpPr>
          <p:cNvPr id="51" name="Rounded Rectangular Callout 50"/>
          <p:cNvSpPr/>
          <p:nvPr/>
        </p:nvSpPr>
        <p:spPr bwMode="auto">
          <a:xfrm>
            <a:off x="1371600" y="3553866"/>
            <a:ext cx="2514600" cy="507502"/>
          </a:xfrm>
          <a:prstGeom prst="wedgeRoundRectCallout">
            <a:avLst>
              <a:gd name="adj1" fmla="val -32614"/>
              <a:gd name="adj2" fmla="val 65978"/>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Inertial Bearing?</a:t>
            </a:r>
            <a:endParaRPr lang="en-US" sz="2400" dirty="0"/>
          </a:p>
        </p:txBody>
      </p:sp>
      <p:sp>
        <p:nvSpPr>
          <p:cNvPr id="52" name="TextBox 51"/>
          <p:cNvSpPr txBox="1"/>
          <p:nvPr/>
        </p:nvSpPr>
        <p:spPr>
          <a:xfrm>
            <a:off x="3124200" y="4106882"/>
            <a:ext cx="5736856" cy="830997"/>
          </a:xfrm>
          <a:prstGeom prst="rect">
            <a:avLst/>
          </a:prstGeom>
          <a:noFill/>
        </p:spPr>
        <p:txBody>
          <a:bodyPr wrap="square" rtlCol="0">
            <a:spAutoFit/>
          </a:bodyPr>
          <a:lstStyle/>
          <a:p>
            <a:r>
              <a:rPr lang="en-US" sz="2400" dirty="0" smtClean="0"/>
              <a:t>Error in inertial sensors causes significant error in heading</a:t>
            </a:r>
            <a:endParaRPr lang="en-US" sz="2400" dirty="0"/>
          </a:p>
        </p:txBody>
      </p:sp>
      <p:pic>
        <p:nvPicPr>
          <p:cNvPr id="53" name="Picture 2" descr="http://www.dawnwebdesign.com/wp-content/uploads/2011/07/Our-Approach-More-Than-Just-Online-Marketing-Tool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583194" y="5115434"/>
            <a:ext cx="1230630" cy="1230630"/>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Rounded Rectangular Callout 53"/>
          <p:cNvSpPr/>
          <p:nvPr/>
        </p:nvSpPr>
        <p:spPr bwMode="auto">
          <a:xfrm>
            <a:off x="1822292" y="5170562"/>
            <a:ext cx="7151369" cy="908962"/>
          </a:xfrm>
          <a:prstGeom prst="wedgeRoundRectCallout">
            <a:avLst>
              <a:gd name="adj1" fmla="val -55481"/>
              <a:gd name="adj2" fmla="val -15298"/>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smtClean="0">
                <a:solidFill>
                  <a:schemeClr val="tx1"/>
                </a:solidFill>
              </a:rPr>
              <a:t>Model Heading Change with Vehicle Kinematic Model</a:t>
            </a:r>
          </a:p>
        </p:txBody>
      </p:sp>
    </p:spTree>
    <p:extLst>
      <p:ext uri="{BB962C8B-B14F-4D97-AF65-F5344CB8AC3E}">
        <p14:creationId xmlns:p14="http://schemas.microsoft.com/office/powerpoint/2010/main" val="76435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51"/>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52"/>
                                        </p:tgtEl>
                                        <p:attrNameLst>
                                          <p:attrName>style.visibility</p:attrName>
                                        </p:attrNameLst>
                                      </p:cBhvr>
                                      <p:to>
                                        <p:strVal val="hidden"/>
                                      </p:to>
                                    </p:set>
                                  </p:childTnLst>
                                </p:cTn>
                              </p:par>
                            </p:childTnLst>
                          </p:cTn>
                        </p:par>
                        <p:par>
                          <p:cTn id="44" fill="hold">
                            <p:stCondLst>
                              <p:cond delay="0"/>
                            </p:stCondLst>
                            <p:childTnLst>
                              <p:par>
                                <p:cTn id="45" presetID="3" presetClass="entr" presetSubtype="10"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linds(horizontal)">
                                      <p:cBhvr>
                                        <p:cTn id="47" dur="500"/>
                                        <p:tgtEl>
                                          <p:spTgt spid="5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left)">
                                      <p:cBhvr>
                                        <p:cTn id="5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P spid="51" grpId="0" animBg="1"/>
      <p:bldP spid="51" grpId="1" animBg="1"/>
      <p:bldP spid="52" grpId="0"/>
      <p:bldP spid="52" grpId="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Heading Change Modeling</a:t>
            </a:r>
            <a:endParaRPr lang="en-US" dirty="0"/>
          </a:p>
        </p:txBody>
      </p:sp>
      <p:sp>
        <p:nvSpPr>
          <p:cNvPr id="36" name="Slide Number Placeholder 35"/>
          <p:cNvSpPr>
            <a:spLocks noGrp="1"/>
          </p:cNvSpPr>
          <p:nvPr>
            <p:ph type="sldNum" sz="quarter" idx="12"/>
          </p:nvPr>
        </p:nvSpPr>
        <p:spPr>
          <a:xfrm>
            <a:off x="8421588" y="320040"/>
            <a:ext cx="1981200" cy="365760"/>
          </a:xfrm>
        </p:spPr>
        <p:txBody>
          <a:bodyPr/>
          <a:lstStyle/>
          <a:p>
            <a:fld id="{B6F15528-21DE-4FAA-801E-634DDDAF4B2B}" type="slidenum">
              <a:rPr lang="en-US" smtClean="0"/>
              <a:pPr/>
              <a:t>21</a:t>
            </a:fld>
            <a:endParaRPr lang="en-US"/>
          </a:p>
        </p:txBody>
      </p:sp>
      <p:graphicFrame>
        <p:nvGraphicFramePr>
          <p:cNvPr id="19" name="Diagram 18"/>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 name="Rounded Rectangle 56"/>
          <p:cNvSpPr/>
          <p:nvPr/>
        </p:nvSpPr>
        <p:spPr bwMode="auto">
          <a:xfrm>
            <a:off x="4773039" y="5107674"/>
            <a:ext cx="2057400" cy="664018"/>
          </a:xfrm>
          <a:prstGeom prst="roundRect">
            <a:avLst/>
          </a:prstGeom>
          <a:solidFill>
            <a:schemeClr val="accent5">
              <a:lumMod val="90000"/>
              <a:alpha val="38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solidFill>
                <a:sym typeface="Gill Sans" pitchFamily="-65" charset="0"/>
              </a:rPr>
              <a:t>Steering Wheel Angle</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1972" y="1945925"/>
            <a:ext cx="3808973" cy="2321352"/>
          </a:xfrm>
          <a:prstGeom prst="rect">
            <a:avLst/>
          </a:prstGeom>
        </p:spPr>
      </p:pic>
      <p:sp>
        <p:nvSpPr>
          <p:cNvPr id="56" name="Rounded Rectangle 55"/>
          <p:cNvSpPr/>
          <p:nvPr/>
        </p:nvSpPr>
        <p:spPr>
          <a:xfrm>
            <a:off x="2243604" y="1175714"/>
            <a:ext cx="4892557" cy="713503"/>
          </a:xfrm>
          <a:prstGeom prst="roundRect">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Ackermann Motion Model</a:t>
            </a:r>
            <a:endParaRPr lang="en-US" sz="2400" dirty="0"/>
          </a:p>
        </p:txBody>
      </p:sp>
      <p:pic>
        <p:nvPicPr>
          <p:cNvPr id="1026" name="Picture 2" descr="https://upload.wikimedia.org/wikipedia/commons/thumb/a/a0/Ackermann_turning.svg/2000px-Ackermann_turning.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4272" y="2075854"/>
            <a:ext cx="2940790" cy="20614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stretch>
            <a:fillRect/>
          </a:stretch>
        </p:blipFill>
        <p:spPr>
          <a:xfrm>
            <a:off x="25811" y="2512835"/>
            <a:ext cx="1297451" cy="1297451"/>
          </a:xfrm>
          <a:prstGeom prst="rect">
            <a:avLst/>
          </a:prstGeom>
        </p:spPr>
      </p:pic>
      <p:sp>
        <p:nvSpPr>
          <p:cNvPr id="41" name="Down Arrow 40"/>
          <p:cNvSpPr/>
          <p:nvPr/>
        </p:nvSpPr>
        <p:spPr bwMode="auto">
          <a:xfrm rot="16200000">
            <a:off x="1631557" y="2805494"/>
            <a:ext cx="318957" cy="518293"/>
          </a:xfrm>
          <a:prstGeom prst="downArrow">
            <a:avLst/>
          </a:prstGeom>
          <a:solidFill>
            <a:schemeClr val="accent2">
              <a:lumMod val="9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mc:AlternateContent xmlns:mc="http://schemas.openxmlformats.org/markup-compatibility/2006" xmlns:a14="http://schemas.microsoft.com/office/drawing/2010/main">
        <mc:Choice Requires="a14">
          <p:sp>
            <p:nvSpPr>
              <p:cNvPr id="42" name="Rounded Rectangle 41"/>
              <p:cNvSpPr/>
              <p:nvPr/>
            </p:nvSpPr>
            <p:spPr>
              <a:xfrm>
                <a:off x="1153703" y="4285257"/>
                <a:ext cx="5134946" cy="557566"/>
              </a:xfrm>
              <a:prstGeom prst="roundRect">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Heading (</a:t>
                </a:r>
                <a14:m>
                  <m:oMath xmlns:m="http://schemas.openxmlformats.org/officeDocument/2006/math">
                    <m:r>
                      <m:rPr>
                        <m:sty m:val="p"/>
                      </m:rPr>
                      <a:rPr lang="el-GR" sz="2400" b="1" i="1">
                        <a:latin typeface="Cambria Math" panose="02040503050406030204" pitchFamily="18" charset="0"/>
                      </a:rPr>
                      <m:t>θ</m:t>
                    </m:r>
                  </m:oMath>
                </a14:m>
                <a:r>
                  <a:rPr lang="en-US" sz="2400" dirty="0"/>
                  <a:t>) = Bearing (</a:t>
                </a:r>
                <a14:m>
                  <m:oMath xmlns:m="http://schemas.openxmlformats.org/officeDocument/2006/math">
                    <m:r>
                      <a:rPr lang="el-GR" sz="2400" b="1" i="1">
                        <a:latin typeface="Cambria Math" panose="02040503050406030204" pitchFamily="18" charset="0"/>
                      </a:rPr>
                      <m:t>𝝍</m:t>
                    </m:r>
                  </m:oMath>
                </a14:m>
                <a:r>
                  <a:rPr lang="en-US" sz="2400" dirty="0" smtClean="0"/>
                  <a:t>)</a:t>
                </a:r>
                <a:r>
                  <a:rPr lang="en-US" sz="2400" dirty="0"/>
                  <a:t> </a:t>
                </a:r>
                <a:r>
                  <a:rPr lang="en-US" sz="2400" dirty="0" smtClean="0"/>
                  <a:t>+ Slip (</a:t>
                </a:r>
                <a14:m>
                  <m:oMath xmlns:m="http://schemas.openxmlformats.org/officeDocument/2006/math">
                    <m:r>
                      <a:rPr lang="en-US" sz="2400" b="1" i="1" dirty="0">
                        <a:latin typeface="Cambria Math" panose="02040503050406030204" pitchFamily="18" charset="0"/>
                      </a:rPr>
                      <m:t>𝝱</m:t>
                    </m:r>
                  </m:oMath>
                </a14:m>
                <a:r>
                  <a:rPr lang="en-US" sz="2400" dirty="0" smtClean="0"/>
                  <a:t>)</a:t>
                </a:r>
                <a:endParaRPr lang="en-US" sz="2400" dirty="0"/>
              </a:p>
            </p:txBody>
          </p:sp>
        </mc:Choice>
        <mc:Fallback xmlns="">
          <p:sp>
            <p:nvSpPr>
              <p:cNvPr id="42" name="Rounded Rectangle 41"/>
              <p:cNvSpPr>
                <a:spLocks noRot="1" noChangeAspect="1" noMove="1" noResize="1" noEditPoints="1" noAdjustHandles="1" noChangeArrowheads="1" noChangeShapeType="1" noTextEdit="1"/>
              </p:cNvSpPr>
              <p:nvPr/>
            </p:nvSpPr>
            <p:spPr>
              <a:xfrm>
                <a:off x="1153703" y="4285257"/>
                <a:ext cx="5134946" cy="557566"/>
              </a:xfrm>
              <a:prstGeom prst="roundRect">
                <a:avLst/>
              </a:prstGeom>
              <a:blipFill rotWithShape="0">
                <a:blip r:embed="rId11"/>
                <a:stretch>
                  <a:fillRect/>
                </a:stretch>
              </a:blipFill>
              <a:ln>
                <a:solidFill>
                  <a:schemeClr val="accent6">
                    <a:lumMod val="75000"/>
                  </a:schemeClr>
                </a:solidFill>
                <a:headEnd type="none" w="med" len="med"/>
                <a:tailEnd type="none" w="med" len="med"/>
              </a:ln>
            </p:spPr>
            <p:txBody>
              <a:bodyPr/>
              <a:lstStyle/>
              <a:p>
                <a:r>
                  <a:rPr lang="en-US">
                    <a:noFill/>
                  </a:rPr>
                  <a:t> </a:t>
                </a:r>
              </a:p>
            </p:txBody>
          </p:sp>
        </mc:Fallback>
      </mc:AlternateContent>
      <p:sp>
        <p:nvSpPr>
          <p:cNvPr id="51" name="Down Arrow 50"/>
          <p:cNvSpPr/>
          <p:nvPr/>
        </p:nvSpPr>
        <p:spPr bwMode="auto">
          <a:xfrm rot="16200000">
            <a:off x="4946641" y="2805494"/>
            <a:ext cx="318957" cy="518293"/>
          </a:xfrm>
          <a:prstGeom prst="downArrow">
            <a:avLst/>
          </a:prstGeom>
          <a:solidFill>
            <a:schemeClr val="accent2">
              <a:lumMod val="9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
        <p:nvSpPr>
          <p:cNvPr id="52" name="Rounded Rectangle 51"/>
          <p:cNvSpPr/>
          <p:nvPr/>
        </p:nvSpPr>
        <p:spPr bwMode="auto">
          <a:xfrm>
            <a:off x="2552402" y="5107674"/>
            <a:ext cx="2063080" cy="664018"/>
          </a:xfrm>
          <a:prstGeom prst="roundRect">
            <a:avLst/>
          </a:prstGeom>
          <a:solidFill>
            <a:srgbClr val="CCFF66">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solidFill>
                <a:sym typeface="Gill Sans" pitchFamily="-65" charset="0"/>
              </a:rPr>
              <a:t>Yaw Rate</a:t>
            </a:r>
          </a:p>
        </p:txBody>
      </p:sp>
      <p:sp>
        <p:nvSpPr>
          <p:cNvPr id="53" name="Rectangle 52"/>
          <p:cNvSpPr/>
          <p:nvPr/>
        </p:nvSpPr>
        <p:spPr>
          <a:xfrm>
            <a:off x="3243586" y="4387849"/>
            <a:ext cx="1608189" cy="365760"/>
          </a:xfrm>
          <a:prstGeom prst="rect">
            <a:avLst/>
          </a:prstGeom>
          <a:solidFill>
            <a:srgbClr val="CCFF66">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161732" y="4355899"/>
            <a:ext cx="1044146" cy="419171"/>
          </a:xfrm>
          <a:prstGeom prst="rect">
            <a:avLst/>
          </a:prstGeom>
          <a:solidFill>
            <a:schemeClr val="accent5">
              <a:lumMod val="90000"/>
              <a:alpha val="38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1866206" y="4990732"/>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17" name="Flowchart: Connector 16"/>
          <p:cNvSpPr/>
          <p:nvPr/>
        </p:nvSpPr>
        <p:spPr>
          <a:xfrm>
            <a:off x="1701842" y="5338197"/>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18" name="Flowchart: Connector 17"/>
          <p:cNvSpPr/>
          <p:nvPr/>
        </p:nvSpPr>
        <p:spPr>
          <a:xfrm>
            <a:off x="1438410" y="5067064"/>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0" name="Flowchart: Connector 19"/>
          <p:cNvSpPr/>
          <p:nvPr/>
        </p:nvSpPr>
        <p:spPr>
          <a:xfrm>
            <a:off x="2394845" y="5398108"/>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1" name="Flowchart: Connector 20"/>
          <p:cNvSpPr/>
          <p:nvPr/>
        </p:nvSpPr>
        <p:spPr>
          <a:xfrm>
            <a:off x="2088940" y="5297084"/>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2" name="Flowchart: Connector 21"/>
          <p:cNvSpPr/>
          <p:nvPr/>
        </p:nvSpPr>
        <p:spPr>
          <a:xfrm>
            <a:off x="1491967" y="5589071"/>
            <a:ext cx="274320" cy="274320"/>
          </a:xfrm>
          <a:prstGeom prst="flowChartConnector">
            <a:avLst/>
          </a:prstGeom>
          <a:solidFill>
            <a:schemeClr val="accent5"/>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3" name="Flowchart: Connector 22"/>
          <p:cNvSpPr/>
          <p:nvPr/>
        </p:nvSpPr>
        <p:spPr>
          <a:xfrm>
            <a:off x="5895053" y="4896108"/>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4" name="Flowchart: Connector 23"/>
          <p:cNvSpPr/>
          <p:nvPr/>
        </p:nvSpPr>
        <p:spPr>
          <a:xfrm>
            <a:off x="5570428" y="5214547"/>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5" name="Flowchart: Connector 24"/>
          <p:cNvSpPr/>
          <p:nvPr/>
        </p:nvSpPr>
        <p:spPr>
          <a:xfrm>
            <a:off x="6154985" y="5589071"/>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6" name="Flowchart: Connector 25"/>
          <p:cNvSpPr/>
          <p:nvPr/>
        </p:nvSpPr>
        <p:spPr>
          <a:xfrm>
            <a:off x="6002305" y="5278467"/>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7" name="Flowchart: Connector 26"/>
          <p:cNvSpPr/>
          <p:nvPr/>
        </p:nvSpPr>
        <p:spPr>
          <a:xfrm>
            <a:off x="5216256" y="5662453"/>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p:sp>
        <p:nvSpPr>
          <p:cNvPr id="28" name="Flowchart: Connector 27"/>
          <p:cNvSpPr/>
          <p:nvPr/>
        </p:nvSpPr>
        <p:spPr>
          <a:xfrm>
            <a:off x="5672275" y="5660827"/>
            <a:ext cx="274320" cy="274320"/>
          </a:xfrm>
          <a:prstGeom prst="flowChartConnector">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p>
        </p:txBody>
      </p:sp>
      <mc:AlternateContent xmlns:mc="http://schemas.openxmlformats.org/markup-compatibility/2006" xmlns:a14="http://schemas.microsoft.com/office/drawing/2010/main">
        <mc:Choice Requires="a14">
          <p:sp>
            <p:nvSpPr>
              <p:cNvPr id="31" name="Rectangle 30"/>
              <p:cNvSpPr/>
              <p:nvPr/>
            </p:nvSpPr>
            <p:spPr>
              <a:xfrm>
                <a:off x="845685" y="5841620"/>
                <a:ext cx="2607509" cy="461665"/>
              </a:xfrm>
              <a:prstGeom prst="rect">
                <a:avLst/>
              </a:prstGeom>
            </p:spPr>
            <p:txBody>
              <a:bodyPr wrap="none">
                <a:spAutoFit/>
              </a:bodyPr>
              <a:lstStyle/>
              <a:p>
                <a14:m>
                  <m:oMath xmlns:m="http://schemas.openxmlformats.org/officeDocument/2006/math">
                    <m:sSub>
                      <m:sSubPr>
                        <m:ctrlPr>
                          <a:rPr lang="x-none" sz="2400" b="1" i="1" dirty="0" smtClean="0">
                            <a:latin typeface="Cambria Math" panose="02040503050406030204" pitchFamily="18" charset="0"/>
                          </a:rPr>
                        </m:ctrlPr>
                      </m:sSubPr>
                      <m:e>
                        <m:r>
                          <a:rPr lang="x-none" sz="2400" b="1" i="1" dirty="0">
                            <a:latin typeface="Cambria Math" panose="02040503050406030204" pitchFamily="18" charset="0"/>
                          </a:rPr>
                          <m:t>𝒗</m:t>
                        </m:r>
                      </m:e>
                      <m:sub>
                        <m:r>
                          <a:rPr lang="en-US" sz="2400" b="1" i="1" dirty="0" smtClean="0">
                            <a:latin typeface="Cambria Math" panose="02040503050406030204" pitchFamily="18" charset="0"/>
                          </a:rPr>
                          <m:t>𝒊</m:t>
                        </m:r>
                      </m:sub>
                    </m:sSub>
                    <m:r>
                      <a:rPr lang="x-none" sz="2400" b="1" i="1"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𝒙</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𝒚</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m:rPr>
                            <m:sty m:val="p"/>
                          </m:rPr>
                          <a:rPr lang="el-GR" sz="2400" b="1" i="1">
                            <a:latin typeface="Cambria Math" panose="02040503050406030204" pitchFamily="18" charset="0"/>
                          </a:rPr>
                          <m:t>θ</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a:latin typeface="Cambria Math" panose="02040503050406030204" pitchFamily="18" charset="0"/>
                          </a:rPr>
                          <m:t>𝒊</m:t>
                        </m:r>
                      </m:sub>
                    </m:sSub>
                  </m:oMath>
                </a14:m>
                <a:r>
                  <a:rPr lang="x-none" sz="2400" dirty="0" smtClean="0"/>
                  <a:t>)</a:t>
                </a:r>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845685" y="5841620"/>
                <a:ext cx="2607509" cy="461665"/>
              </a:xfrm>
              <a:prstGeom prst="rect">
                <a:avLst/>
              </a:prstGeom>
              <a:blipFill rotWithShape="0">
                <a:blip r:embed="rId12"/>
                <a:stretch>
                  <a:fillRect t="-10526" r="-2810"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4591098" y="5899675"/>
                <a:ext cx="3128086" cy="461665"/>
              </a:xfrm>
              <a:prstGeom prst="rect">
                <a:avLst/>
              </a:prstGeom>
            </p:spPr>
            <p:txBody>
              <a:bodyPr wrap="square">
                <a:spAutoFit/>
              </a:bodyPr>
              <a:lstStyle/>
              <a:p>
                <a14:m>
                  <m:oMath xmlns:m="http://schemas.openxmlformats.org/officeDocument/2006/math">
                    <m:sSub>
                      <m:sSubPr>
                        <m:ctrlPr>
                          <a:rPr lang="x-none" sz="2400" b="1" i="1" dirty="0" smtClean="0">
                            <a:latin typeface="Cambria Math" panose="02040503050406030204" pitchFamily="18" charset="0"/>
                          </a:rPr>
                        </m:ctrlPr>
                      </m:sSubPr>
                      <m:e>
                        <m:r>
                          <a:rPr lang="x-none" sz="2400" b="1" i="1" dirty="0">
                            <a:latin typeface="Cambria Math" panose="02040503050406030204" pitchFamily="18" charset="0"/>
                          </a:rPr>
                          <m:t>𝒗</m:t>
                        </m:r>
                        <m:r>
                          <a:rPr lang="en-US" sz="2400" b="1" i="1" dirty="0" smtClean="0">
                            <a:latin typeface="Cambria Math" panose="02040503050406030204" pitchFamily="18" charset="0"/>
                          </a:rPr>
                          <m:t>′</m:t>
                        </m:r>
                      </m:e>
                      <m:sub>
                        <m:r>
                          <a:rPr lang="en-US" sz="2400" b="1" i="1" dirty="0" smtClean="0">
                            <a:latin typeface="Cambria Math" panose="02040503050406030204" pitchFamily="18" charset="0"/>
                          </a:rPr>
                          <m:t>𝒊</m:t>
                        </m:r>
                      </m:sub>
                    </m:sSub>
                    <m:r>
                      <a:rPr lang="x-none" sz="2400" b="1" i="1"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𝒙</m:t>
                        </m:r>
                        <m:r>
                          <a:rPr lang="en-US" sz="2400" b="1" i="1" dirty="0" smtClean="0">
                            <a:latin typeface="Cambria Math" panose="02040503050406030204" pitchFamily="18" charset="0"/>
                          </a:rPr>
                          <m:t>′</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𝒚</m:t>
                        </m:r>
                        <m:r>
                          <a:rPr lang="en-US" sz="2400" b="1" i="1" dirty="0" smtClean="0">
                            <a:latin typeface="Cambria Math" panose="02040503050406030204" pitchFamily="18" charset="0"/>
                          </a:rPr>
                          <m:t>′</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m:rPr>
                            <m:sty m:val="p"/>
                          </m:rPr>
                          <a:rPr lang="el-GR" sz="2400" b="1" i="1">
                            <a:latin typeface="Cambria Math" panose="02040503050406030204" pitchFamily="18" charset="0"/>
                          </a:rPr>
                          <m:t>θ</m:t>
                        </m:r>
                        <m:r>
                          <a:rPr lang="en-US" sz="2400" b="1" i="1" smtClean="0">
                            <a:latin typeface="Cambria Math" panose="02040503050406030204" pitchFamily="18" charset="0"/>
                          </a:rPr>
                          <m:t>′</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𝒘</m:t>
                        </m:r>
                        <m:r>
                          <a:rPr lang="en-US" sz="2400" b="1" i="1" dirty="0" smtClean="0">
                            <a:latin typeface="Cambria Math" panose="02040503050406030204" pitchFamily="18" charset="0"/>
                          </a:rPr>
                          <m:t>′</m:t>
                        </m:r>
                      </m:e>
                      <m:sub>
                        <m:r>
                          <a:rPr lang="en-US" sz="2400" b="1" i="1" dirty="0">
                            <a:latin typeface="Cambria Math" panose="02040503050406030204" pitchFamily="18" charset="0"/>
                          </a:rPr>
                          <m:t>𝒊</m:t>
                        </m:r>
                      </m:sub>
                    </m:sSub>
                  </m:oMath>
                </a14:m>
                <a:r>
                  <a:rPr lang="x-none" sz="2400" dirty="0" smtClean="0"/>
                  <a:t>)</a:t>
                </a:r>
                <a:endParaRPr lang="en-US" sz="2400" dirty="0"/>
              </a:p>
            </p:txBody>
          </p:sp>
        </mc:Choice>
        <mc:Fallback xmlns="">
          <p:sp>
            <p:nvSpPr>
              <p:cNvPr id="32" name="Rectangle 31"/>
              <p:cNvSpPr>
                <a:spLocks noRot="1" noChangeAspect="1" noMove="1" noResize="1" noEditPoints="1" noAdjustHandles="1" noChangeArrowheads="1" noChangeShapeType="1" noTextEdit="1"/>
              </p:cNvSpPr>
              <p:nvPr/>
            </p:nvSpPr>
            <p:spPr>
              <a:xfrm>
                <a:off x="4591098" y="5899675"/>
                <a:ext cx="3128086" cy="461665"/>
              </a:xfrm>
              <a:prstGeom prst="rect">
                <a:avLst/>
              </a:prstGeom>
              <a:blipFill rotWithShape="0">
                <a:blip r:embed="rId13"/>
                <a:stretch>
                  <a:fillRect t="-10526" b="-28947"/>
                </a:stretch>
              </a:blipFill>
            </p:spPr>
            <p:txBody>
              <a:bodyPr/>
              <a:lstStyle/>
              <a:p>
                <a:r>
                  <a:rPr lang="en-US">
                    <a:noFill/>
                  </a:rPr>
                  <a:t> </a:t>
                </a:r>
              </a:p>
            </p:txBody>
          </p:sp>
        </mc:Fallback>
      </mc:AlternateContent>
      <p:sp>
        <p:nvSpPr>
          <p:cNvPr id="33" name="Down Arrow 32"/>
          <p:cNvSpPr/>
          <p:nvPr/>
        </p:nvSpPr>
        <p:spPr bwMode="auto">
          <a:xfrm rot="16200000">
            <a:off x="3768697" y="5099569"/>
            <a:ext cx="318957" cy="759989"/>
          </a:xfrm>
          <a:prstGeom prst="downArrow">
            <a:avLst/>
          </a:prstGeom>
          <a:solidFill>
            <a:schemeClr val="accent2">
              <a:lumMod val="9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Tree>
    <p:extLst>
      <p:ext uri="{BB962C8B-B14F-4D97-AF65-F5344CB8AC3E}">
        <p14:creationId xmlns:p14="http://schemas.microsoft.com/office/powerpoint/2010/main" val="304385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7"/>
                                        </p:tgtEl>
                                        <p:attrNameLst>
                                          <p:attrName>style.visibility</p:attrName>
                                        </p:attrNameLst>
                                      </p:cBhvr>
                                      <p:to>
                                        <p:strVal val="hidden"/>
                                      </p:to>
                                    </p:set>
                                  </p:childTnLst>
                                </p:cTn>
                              </p:par>
                            </p:childTnLst>
                          </p:cTn>
                        </p:par>
                        <p:par>
                          <p:cTn id="61" fill="hold">
                            <p:stCondLst>
                              <p:cond delay="0"/>
                            </p:stCondLst>
                            <p:childTnLst>
                              <p:par>
                                <p:cTn id="62" presetID="1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par>
                          <p:cTn id="88" fill="hold">
                            <p:stCondLst>
                              <p:cond delay="15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500"/>
                                        <p:tgtEl>
                                          <p:spTgt spid="25"/>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6" grpId="0" animBg="1"/>
      <p:bldP spid="41" grpId="0" animBg="1"/>
      <p:bldP spid="42" grpId="0" animBg="1"/>
      <p:bldP spid="51" grpId="0" animBg="1"/>
      <p:bldP spid="52" grpId="0" animBg="1"/>
      <p:bldP spid="52" grpId="1" animBg="1"/>
      <p:bldP spid="53" grpId="0" animBg="1"/>
      <p:bldP spid="53" grpId="1" animBg="1"/>
      <p:bldP spid="54" grpId="0" animBg="1"/>
      <p:bldP spid="54" grpId="1"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p:bldP spid="32" grpId="0"/>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a:t>
            </a:r>
            <a:r>
              <a:rPr lang="x-none" b="1" dirty="0" smtClean="0"/>
              <a:t>C</a:t>
            </a:r>
            <a:r>
              <a:rPr lang="en-US" dirty="0" smtClean="0"/>
              <a:t> </a:t>
            </a:r>
            <a:r>
              <a:rPr lang="x-none" dirty="0" smtClean="0"/>
              <a:t>Challenges</a:t>
            </a:r>
            <a:endParaRPr lang="en-US"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22</a:t>
            </a:fld>
            <a:endParaRPr lang="en-US"/>
          </a:p>
        </p:txBody>
      </p:sp>
      <p:graphicFrame>
        <p:nvGraphicFramePr>
          <p:cNvPr id="9" name="Diagram 8"/>
          <p:cNvGraphicFramePr/>
          <p:nvPr>
            <p:extLst/>
          </p:nvPr>
        </p:nvGraphicFramePr>
        <p:xfrm>
          <a:off x="304800" y="13716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52400" y="41910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ight Arrow 4"/>
          <p:cNvSpPr/>
          <p:nvPr/>
        </p:nvSpPr>
        <p:spPr>
          <a:xfrm>
            <a:off x="4442085" y="3337814"/>
            <a:ext cx="181880" cy="182371"/>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sp>
        <p:nvSpPr>
          <p:cNvPr id="12" name="Rectangle 11"/>
          <p:cNvSpPr/>
          <p:nvPr/>
        </p:nvSpPr>
        <p:spPr>
          <a:xfrm>
            <a:off x="152400" y="2286000"/>
            <a:ext cx="8763001" cy="914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181897" y="3276600"/>
            <a:ext cx="8763001" cy="1043686"/>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152399" y="1295400"/>
            <a:ext cx="8763001" cy="9906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6" name="Diagram 15"/>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022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458859" y="1126297"/>
            <a:ext cx="6226281" cy="5215006"/>
          </a:xfrm>
          <a:prstGeom prst="rect">
            <a:avLst/>
          </a:prstGeom>
          <a:ln>
            <a:noFill/>
          </a:ln>
          <a:effectLst>
            <a:softEdge rad="112500"/>
          </a:effectLst>
        </p:spPr>
      </p:pic>
      <p:sp>
        <p:nvSpPr>
          <p:cNvPr id="2" name="Title 1"/>
          <p:cNvSpPr>
            <a:spLocks noGrp="1"/>
          </p:cNvSpPr>
          <p:nvPr>
            <p:ph type="title"/>
          </p:nvPr>
        </p:nvSpPr>
        <p:spPr/>
        <p:txBody>
          <a:bodyPr/>
          <a:lstStyle/>
          <a:p>
            <a:r>
              <a:rPr lang="x-none" dirty="0" smtClean="0"/>
              <a:t>Map Matching</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23</a:t>
            </a:fld>
            <a:endParaRPr lang="en-US"/>
          </a:p>
        </p:txBody>
      </p:sp>
      <p:sp>
        <p:nvSpPr>
          <p:cNvPr id="15" name="Rectangle 14"/>
          <p:cNvSpPr/>
          <p:nvPr/>
        </p:nvSpPr>
        <p:spPr>
          <a:xfrm rot="2202750">
            <a:off x="5439706" y="2975187"/>
            <a:ext cx="332077" cy="2503311"/>
          </a:xfrm>
          <a:prstGeom prst="rect">
            <a:avLst/>
          </a:prstGeom>
          <a:solidFill>
            <a:schemeClr val="accent4">
              <a:lumMod val="40000"/>
              <a:lumOff val="60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x-none" sz="3500" b="1" dirty="0">
                <a:solidFill>
                  <a:srgbClr val="FFFF00"/>
                </a:solidFill>
              </a:rPr>
              <a:t>Road A</a:t>
            </a:r>
            <a:endParaRPr lang="en-US" sz="3500" b="1" dirty="0">
              <a:solidFill>
                <a:srgbClr val="FFFF00"/>
              </a:solidFill>
            </a:endParaRPr>
          </a:p>
        </p:txBody>
      </p:sp>
      <p:sp>
        <p:nvSpPr>
          <p:cNvPr id="16" name="Rectangle 15"/>
          <p:cNvSpPr/>
          <p:nvPr/>
        </p:nvSpPr>
        <p:spPr>
          <a:xfrm rot="2202750">
            <a:off x="6791732" y="1346206"/>
            <a:ext cx="332075" cy="2025180"/>
          </a:xfrm>
          <a:prstGeom prst="rect">
            <a:avLst/>
          </a:prstGeom>
          <a:solidFill>
            <a:schemeClr val="accent4">
              <a:lumMod val="40000"/>
              <a:lumOff val="60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x-none" sz="3500" b="1" dirty="0">
                <a:solidFill>
                  <a:srgbClr val="FFFF00"/>
                </a:solidFill>
              </a:rPr>
              <a:t>Road C              </a:t>
            </a:r>
            <a:endParaRPr lang="en-US" sz="3500" b="1" dirty="0">
              <a:solidFill>
                <a:srgbClr val="FFFF00"/>
              </a:solidFill>
            </a:endParaRPr>
          </a:p>
        </p:txBody>
      </p:sp>
      <p:sp>
        <p:nvSpPr>
          <p:cNvPr id="17" name="Rectangle 16"/>
          <p:cNvSpPr/>
          <p:nvPr/>
        </p:nvSpPr>
        <p:spPr>
          <a:xfrm rot="7539643">
            <a:off x="5189545" y="971634"/>
            <a:ext cx="373896" cy="2462339"/>
          </a:xfrm>
          <a:prstGeom prst="rect">
            <a:avLst/>
          </a:prstGeom>
          <a:solidFill>
            <a:schemeClr val="accent4">
              <a:lumMod val="40000"/>
              <a:lumOff val="60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x-none" sz="3600" b="1" dirty="0">
                <a:solidFill>
                  <a:srgbClr val="FFFF00"/>
                </a:solidFill>
              </a:rPr>
              <a:t>Road B</a:t>
            </a:r>
            <a:endParaRPr lang="en-US" sz="3600" b="1" dirty="0">
              <a:solidFill>
                <a:srgbClr val="FFFF00"/>
              </a:solidFill>
            </a:endParaRPr>
          </a:p>
        </p:txBody>
      </p:sp>
      <p:graphicFrame>
        <p:nvGraphicFramePr>
          <p:cNvPr id="10" name="Diagram 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2" name="Straight Connector 11"/>
          <p:cNvCxnSpPr/>
          <p:nvPr/>
        </p:nvCxnSpPr>
        <p:spPr>
          <a:xfrm flipH="1">
            <a:off x="6175038" y="2491260"/>
            <a:ext cx="257724" cy="328140"/>
          </a:xfrm>
          <a:prstGeom prst="line">
            <a:avLst/>
          </a:prstGeom>
          <a:ln w="57150">
            <a:solidFill>
              <a:srgbClr val="FFC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41684" y="1672000"/>
            <a:ext cx="496111" cy="830997"/>
          </a:xfrm>
          <a:prstGeom prst="rect">
            <a:avLst/>
          </a:prstGeom>
          <a:noFill/>
        </p:spPr>
        <p:txBody>
          <a:bodyPr wrap="square" rtlCol="0">
            <a:spAutoFit/>
          </a:bodyPr>
          <a:lstStyle/>
          <a:p>
            <a:r>
              <a:rPr lang="x-none" sz="4800" b="1" dirty="0" smtClean="0">
                <a:solidFill>
                  <a:srgbClr val="FFC000"/>
                </a:solidFill>
              </a:rPr>
              <a:t>P</a:t>
            </a:r>
            <a:endParaRPr lang="en-US" sz="4800" b="1" dirty="0">
              <a:solidFill>
                <a:srgbClr val="FFC000"/>
              </a:solidFill>
            </a:endParaRPr>
          </a:p>
        </p:txBody>
      </p:sp>
      <p:cxnSp>
        <p:nvCxnSpPr>
          <p:cNvPr id="19" name="Straight Connector 18"/>
          <p:cNvCxnSpPr/>
          <p:nvPr/>
        </p:nvCxnSpPr>
        <p:spPr>
          <a:xfrm>
            <a:off x="6400800" y="2457755"/>
            <a:ext cx="436923" cy="306786"/>
          </a:xfrm>
          <a:prstGeom prst="line">
            <a:avLst/>
          </a:prstGeom>
          <a:ln w="57150">
            <a:solidFill>
              <a:srgbClr val="FFC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4" name="圆角矩形 109"/>
          <p:cNvSpPr/>
          <p:nvPr/>
        </p:nvSpPr>
        <p:spPr>
          <a:xfrm>
            <a:off x="152400" y="4664198"/>
            <a:ext cx="8971206" cy="1024946"/>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b="1" dirty="0" smtClean="0">
                <a:solidFill>
                  <a:schemeClr val="tx1"/>
                </a:solidFill>
              </a:rPr>
              <a:t>Map </a:t>
            </a:r>
            <a:r>
              <a:rPr lang="en-US" sz="2400" b="1" dirty="0">
                <a:solidFill>
                  <a:schemeClr val="tx1"/>
                </a:solidFill>
              </a:rPr>
              <a:t>matching</a:t>
            </a:r>
            <a:r>
              <a:rPr lang="en-US" sz="2400" dirty="0">
                <a:solidFill>
                  <a:schemeClr val="tx1"/>
                </a:solidFill>
              </a:rPr>
              <a:t> is a technique </a:t>
            </a:r>
            <a:r>
              <a:rPr lang="en-US" sz="2400" dirty="0" smtClean="0">
                <a:solidFill>
                  <a:schemeClr val="tx1"/>
                </a:solidFill>
              </a:rPr>
              <a:t>that integrates positioning data with road network to identify correct link on </a:t>
            </a:r>
            <a:r>
              <a:rPr lang="en-US" sz="2400" dirty="0">
                <a:solidFill>
                  <a:schemeClr val="tx1"/>
                </a:solidFill>
              </a:rPr>
              <a:t>a digital </a:t>
            </a:r>
            <a:r>
              <a:rPr lang="en-US" sz="2400" b="1" dirty="0" smtClean="0">
                <a:solidFill>
                  <a:schemeClr val="tx1"/>
                </a:solidFill>
              </a:rPr>
              <a:t>map</a:t>
            </a:r>
            <a:endParaRPr lang="en-US" sz="2400" dirty="0">
              <a:solidFill>
                <a:schemeClr val="tx1"/>
              </a:solidFill>
              <a:latin typeface="Calibri"/>
              <a:ea typeface="ヒラギノ角ゴ ProN W3" pitchFamily="-65" charset="-128"/>
              <a:cs typeface="Calibri"/>
            </a:endParaRPr>
          </a:p>
        </p:txBody>
      </p:sp>
    </p:spTree>
    <p:custDataLst>
      <p:tags r:id="rId1"/>
    </p:custDataLst>
    <p:extLst>
      <p:ext uri="{BB962C8B-B14F-4D97-AF65-F5344CB8AC3E}">
        <p14:creationId xmlns:p14="http://schemas.microsoft.com/office/powerpoint/2010/main" val="186980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par>
                          <p:cTn id="14" fill="hold">
                            <p:stCondLst>
                              <p:cond delay="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3" grpId="0"/>
      <p:bldP spid="14" grpId="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Hidden Markov Model (HMM) for </a:t>
            </a:r>
            <a:r>
              <a:rPr lang="x-none" dirty="0" smtClean="0"/>
              <a:t>Map Matching</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24</a:t>
            </a:fld>
            <a:endParaRPr lang="en-US"/>
          </a:p>
        </p:txBody>
      </p:sp>
      <p:graphicFrame>
        <p:nvGraphicFramePr>
          <p:cNvPr id="10" name="Diagram 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205329" y="2213815"/>
            <a:ext cx="7102027" cy="548640"/>
          </a:xfrm>
          <a:prstGeom prst="rect">
            <a:avLst/>
          </a:prstGeom>
          <a:solidFill>
            <a:schemeClr val="accent1"/>
          </a:solidFill>
          <a:ln w="38100" cmpd="sng">
            <a:no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p>
        </p:txBody>
      </p:sp>
      <p:sp>
        <p:nvSpPr>
          <p:cNvPr id="11" name="Rectangle 10"/>
          <p:cNvSpPr/>
          <p:nvPr/>
        </p:nvSpPr>
        <p:spPr>
          <a:xfrm rot="5400000">
            <a:off x="1750219" y="3028046"/>
            <a:ext cx="4042914" cy="548640"/>
          </a:xfrm>
          <a:prstGeom prst="rect">
            <a:avLst/>
          </a:prstGeom>
          <a:solidFill>
            <a:schemeClr val="accent1"/>
          </a:solidFill>
          <a:ln w="38100" cmpd="sng">
            <a:no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p>
        </p:txBody>
      </p:sp>
      <p:sp>
        <p:nvSpPr>
          <p:cNvPr id="12" name="Rectangle 11"/>
          <p:cNvSpPr/>
          <p:nvPr/>
        </p:nvSpPr>
        <p:spPr>
          <a:xfrm>
            <a:off x="205330" y="4557506"/>
            <a:ext cx="7102026" cy="548640"/>
          </a:xfrm>
          <a:prstGeom prst="rect">
            <a:avLst/>
          </a:prstGeom>
          <a:solidFill>
            <a:schemeClr val="accent1"/>
          </a:solidFill>
          <a:ln w="38100" cmpd="sng">
            <a:no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p>
        </p:txBody>
      </p:sp>
      <p:sp>
        <p:nvSpPr>
          <p:cNvPr id="18" name="Flowchart: Connector 17"/>
          <p:cNvSpPr/>
          <p:nvPr/>
        </p:nvSpPr>
        <p:spPr>
          <a:xfrm>
            <a:off x="4304891" y="1372346"/>
            <a:ext cx="365760" cy="365760"/>
          </a:xfrm>
          <a:prstGeom prst="flowChartConnector">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47" dirty="0">
                <a:solidFill>
                  <a:schemeClr val="tx1"/>
                </a:solidFill>
              </a:rPr>
              <a:t>1</a:t>
            </a:r>
          </a:p>
        </p:txBody>
      </p:sp>
      <p:pic>
        <p:nvPicPr>
          <p:cNvPr id="26" name="Picture 2" descr="http://upload.wikimedia.org/wikipedia/commons/3/3e/Hondawhee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3584" y="1939532"/>
            <a:ext cx="743091" cy="70197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Flowchart: Connector 8"/>
          <p:cNvSpPr/>
          <p:nvPr/>
        </p:nvSpPr>
        <p:spPr>
          <a:xfrm>
            <a:off x="2857091" y="3871706"/>
            <a:ext cx="365760" cy="365760"/>
          </a:xfrm>
          <a:prstGeom prst="flowChartConnector">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47" dirty="0" smtClean="0">
                <a:solidFill>
                  <a:schemeClr val="tx1"/>
                </a:solidFill>
              </a:rPr>
              <a:t>0</a:t>
            </a:r>
            <a:endParaRPr lang="en-US" sz="2647" dirty="0">
              <a:solidFill>
                <a:schemeClr val="tx1"/>
              </a:solidFill>
            </a:endParaRPr>
          </a:p>
        </p:txBody>
      </p:sp>
      <p:cxnSp>
        <p:nvCxnSpPr>
          <p:cNvPr id="21" name="Straight Arrow Connector 20"/>
          <p:cNvCxnSpPr>
            <a:stCxn id="9" idx="4"/>
          </p:cNvCxnSpPr>
          <p:nvPr/>
        </p:nvCxnSpPr>
        <p:spPr>
          <a:xfrm>
            <a:off x="3039971" y="4237466"/>
            <a:ext cx="0" cy="406420"/>
          </a:xfrm>
          <a:prstGeom prst="straightConnector1">
            <a:avLst/>
          </a:prstGeom>
          <a:ln w="41275" cmpd="sng">
            <a:solidFill>
              <a:schemeClr val="accent1">
                <a:lumMod val="50000"/>
              </a:schemeClr>
            </a:solidFill>
            <a:headEnd type="none"/>
            <a:tailEnd type="triangle"/>
          </a:ln>
          <a:scene3d>
            <a:camera prst="orthographicFront" fov="0">
              <a:rot lat="0" lon="0" rev="0"/>
            </a:camera>
            <a:lightRig rig="balanced" dir="t">
              <a:rot lat="0" lon="0" rev="0"/>
            </a:lightRig>
          </a:scene3d>
          <a:sp3d prstMaterial="matte">
            <a:contourClr>
              <a:schemeClr val="dk1">
                <a:tint val="100000"/>
                <a:shade val="100000"/>
                <a:hueMod val="100000"/>
                <a:satMod val="100000"/>
              </a:schemeClr>
            </a:contourClr>
          </a:sp3d>
        </p:spPr>
        <p:style>
          <a:lnRef idx="3">
            <a:schemeClr val="dk1"/>
          </a:lnRef>
          <a:fillRef idx="0">
            <a:schemeClr val="dk1"/>
          </a:fillRef>
          <a:effectRef idx="2">
            <a:schemeClr val="dk1"/>
          </a:effectRef>
          <a:fontRef idx="minor">
            <a:schemeClr val="tx1"/>
          </a:fontRef>
        </p:style>
      </p:cxnSp>
      <p:cxnSp>
        <p:nvCxnSpPr>
          <p:cNvPr id="32" name="Straight Arrow Connector 31"/>
          <p:cNvCxnSpPr>
            <a:endCxn id="9" idx="0"/>
          </p:cNvCxnSpPr>
          <p:nvPr/>
        </p:nvCxnSpPr>
        <p:spPr>
          <a:xfrm>
            <a:off x="3039971" y="2804906"/>
            <a:ext cx="0" cy="1066800"/>
          </a:xfrm>
          <a:prstGeom prst="straightConnector1">
            <a:avLst/>
          </a:prstGeom>
          <a:ln w="41275" cmpd="sng">
            <a:solidFill>
              <a:schemeClr val="accent1">
                <a:lumMod val="50000"/>
              </a:schemeClr>
            </a:solidFill>
            <a:headEnd type="triangle"/>
            <a:tailEnd type="none"/>
          </a:ln>
          <a:scene3d>
            <a:camera prst="orthographicFront" fov="0">
              <a:rot lat="0" lon="0" rev="0"/>
            </a:camera>
            <a:lightRig rig="balanced" dir="t">
              <a:rot lat="0" lon="0" rev="0"/>
            </a:lightRig>
          </a:scene3d>
          <a:sp3d prstMaterial="matte">
            <a:contourClr>
              <a:schemeClr val="dk1">
                <a:tint val="100000"/>
                <a:shade val="100000"/>
                <a:hueMod val="100000"/>
                <a:satMod val="100000"/>
              </a:schemeClr>
            </a:contourClr>
          </a:sp3d>
        </p:spPr>
        <p:style>
          <a:lnRef idx="3">
            <a:schemeClr val="dk1"/>
          </a:lnRef>
          <a:fillRef idx="0">
            <a:schemeClr val="dk1"/>
          </a:fillRef>
          <a:effectRef idx="2">
            <a:schemeClr val="dk1"/>
          </a:effectRef>
          <a:fontRef idx="minor">
            <a:schemeClr val="tx1"/>
          </a:fontRef>
        </p:style>
      </p:cxnSp>
      <p:cxnSp>
        <p:nvCxnSpPr>
          <p:cNvPr id="34" name="Straight Arrow Connector 33"/>
          <p:cNvCxnSpPr>
            <a:stCxn id="9" idx="6"/>
          </p:cNvCxnSpPr>
          <p:nvPr/>
        </p:nvCxnSpPr>
        <p:spPr>
          <a:xfrm>
            <a:off x="3222851" y="4054586"/>
            <a:ext cx="455320" cy="0"/>
          </a:xfrm>
          <a:prstGeom prst="straightConnector1">
            <a:avLst/>
          </a:prstGeom>
          <a:ln w="41275" cmpd="sng">
            <a:solidFill>
              <a:schemeClr val="accent1">
                <a:lumMod val="50000"/>
              </a:schemeClr>
            </a:solidFill>
            <a:headEnd type="none"/>
            <a:tailEnd type="triangle"/>
          </a:ln>
          <a:scene3d>
            <a:camera prst="orthographicFront" fov="0">
              <a:rot lat="0" lon="0" rev="0"/>
            </a:camera>
            <a:lightRig rig="balanced" dir="t">
              <a:rot lat="0" lon="0" rev="0"/>
            </a:lightRig>
          </a:scene3d>
          <a:sp3d prstMaterial="matte">
            <a:contourClr>
              <a:schemeClr val="dk1">
                <a:tint val="100000"/>
                <a:shade val="100000"/>
                <a:hueMod val="100000"/>
                <a:satMod val="100000"/>
              </a:schemeClr>
            </a:contourClr>
          </a:sp3d>
        </p:spPr>
        <p:style>
          <a:lnRef idx="3">
            <a:schemeClr val="dk1"/>
          </a:lnRef>
          <a:fillRef idx="0">
            <a:schemeClr val="dk1"/>
          </a:fillRef>
          <a:effectRef idx="2">
            <a:schemeClr val="dk1"/>
          </a:effectRef>
          <a:fontRef idx="minor">
            <a:schemeClr val="tx1"/>
          </a:fontRef>
        </p:style>
      </p:cxnSp>
      <p:cxnSp>
        <p:nvCxnSpPr>
          <p:cNvPr id="44" name="Straight Arrow Connector 43"/>
          <p:cNvCxnSpPr>
            <a:stCxn id="18" idx="3"/>
            <a:endCxn id="9" idx="7"/>
          </p:cNvCxnSpPr>
          <p:nvPr/>
        </p:nvCxnSpPr>
        <p:spPr>
          <a:xfrm flipH="1">
            <a:off x="3169287" y="1684542"/>
            <a:ext cx="1189168" cy="2240728"/>
          </a:xfrm>
          <a:prstGeom prst="straightConnector1">
            <a:avLst/>
          </a:prstGeom>
          <a:ln w="41275" cmpd="sng">
            <a:solidFill>
              <a:schemeClr val="tx1"/>
            </a:solidFill>
            <a:headEnd type="triangle"/>
            <a:tailEnd type="none"/>
          </a:ln>
          <a:scene3d>
            <a:camera prst="orthographicFront" fov="0">
              <a:rot lat="0" lon="0" rev="0"/>
            </a:camera>
            <a:lightRig rig="balanced" dir="t">
              <a:rot lat="0" lon="0" rev="0"/>
            </a:lightRig>
          </a:scene3d>
          <a:sp3d prstMaterial="matte">
            <a:contourClr>
              <a:schemeClr val="dk1">
                <a:tint val="100000"/>
                <a:shade val="100000"/>
                <a:hueMod val="100000"/>
                <a:satMod val="100000"/>
              </a:schemeClr>
            </a:contourClr>
          </a:sp3d>
        </p:spPr>
        <p:style>
          <a:lnRef idx="3">
            <a:schemeClr val="dk1"/>
          </a:lnRef>
          <a:fillRef idx="0">
            <a:schemeClr val="dk1"/>
          </a:fillRef>
          <a:effectRef idx="2">
            <a:schemeClr val="dk1"/>
          </a:effectRef>
          <a:fontRef idx="minor">
            <a:schemeClr val="tx1"/>
          </a:fontRef>
        </p:style>
      </p:cxnSp>
      <p:cxnSp>
        <p:nvCxnSpPr>
          <p:cNvPr id="42" name="Straight Arrow Connector 41"/>
          <p:cNvCxnSpPr>
            <a:endCxn id="18" idx="2"/>
          </p:cNvCxnSpPr>
          <p:nvPr/>
        </p:nvCxnSpPr>
        <p:spPr>
          <a:xfrm>
            <a:off x="3913007" y="1555226"/>
            <a:ext cx="391884" cy="0"/>
          </a:xfrm>
          <a:prstGeom prst="straightConnector1">
            <a:avLst/>
          </a:prstGeom>
          <a:ln w="41275" cmpd="sng">
            <a:solidFill>
              <a:schemeClr val="accent1">
                <a:lumMod val="50000"/>
              </a:schemeClr>
            </a:solidFill>
            <a:headEnd type="triangle"/>
            <a:tailEnd type="none"/>
          </a:ln>
          <a:scene3d>
            <a:camera prst="orthographicFront" fov="0">
              <a:rot lat="0" lon="0" rev="0"/>
            </a:camera>
            <a:lightRig rig="balanced" dir="t">
              <a:rot lat="0" lon="0" rev="0"/>
            </a:lightRig>
          </a:scene3d>
          <a:sp3d prstMaterial="matte">
            <a:contourClr>
              <a:schemeClr val="dk1">
                <a:tint val="100000"/>
                <a:shade val="100000"/>
                <a:hueMod val="100000"/>
                <a:satMod val="100000"/>
              </a:schemeClr>
            </a:contourClr>
          </a:sp3d>
        </p:spPr>
        <p:style>
          <a:lnRef idx="3">
            <a:schemeClr val="dk1"/>
          </a:lnRef>
          <a:fillRef idx="0">
            <a:schemeClr val="dk1"/>
          </a:fillRef>
          <a:effectRef idx="2">
            <a:schemeClr val="dk1"/>
          </a:effectRef>
          <a:fontRef idx="minor">
            <a:schemeClr val="tx1"/>
          </a:fontRef>
        </p:style>
      </p:cxnSp>
      <p:cxnSp>
        <p:nvCxnSpPr>
          <p:cNvPr id="47" name="Straight Arrow Connector 46"/>
          <p:cNvCxnSpPr>
            <a:endCxn id="18" idx="4"/>
          </p:cNvCxnSpPr>
          <p:nvPr/>
        </p:nvCxnSpPr>
        <p:spPr>
          <a:xfrm flipV="1">
            <a:off x="4481852" y="1738106"/>
            <a:ext cx="5919" cy="513294"/>
          </a:xfrm>
          <a:prstGeom prst="straightConnector1">
            <a:avLst/>
          </a:prstGeom>
          <a:ln w="41275" cmpd="sng">
            <a:solidFill>
              <a:schemeClr val="accent1">
                <a:lumMod val="50000"/>
              </a:schemeClr>
            </a:solidFill>
            <a:headEnd type="triangle"/>
            <a:tailEnd type="none"/>
          </a:ln>
          <a:scene3d>
            <a:camera prst="orthographicFront" fov="0">
              <a:rot lat="0" lon="0" rev="0"/>
            </a:camera>
            <a:lightRig rig="balanced" dir="t">
              <a:rot lat="0" lon="0" rev="0"/>
            </a:lightRig>
          </a:scene3d>
          <a:sp3d prstMaterial="matte">
            <a:contourClr>
              <a:schemeClr val="dk1">
                <a:tint val="100000"/>
                <a:shade val="100000"/>
                <a:hueMod val="100000"/>
                <a:satMod val="100000"/>
              </a:schemeClr>
            </a:contourClr>
          </a:sp3d>
        </p:spPr>
        <p:style>
          <a:lnRef idx="3">
            <a:schemeClr val="dk1"/>
          </a:lnRef>
          <a:fillRef idx="0">
            <a:schemeClr val="dk1"/>
          </a:fillRef>
          <a:effectRef idx="2">
            <a:schemeClr val="dk1"/>
          </a:effectRef>
          <a:fontRef idx="minor">
            <a:schemeClr val="tx1"/>
          </a:fontRef>
        </p:style>
      </p:cxnSp>
      <p:sp>
        <p:nvSpPr>
          <p:cNvPr id="52" name="Rounded Rectangular Callout 51"/>
          <p:cNvSpPr/>
          <p:nvPr/>
        </p:nvSpPr>
        <p:spPr bwMode="auto">
          <a:xfrm>
            <a:off x="475447" y="3264295"/>
            <a:ext cx="2285613" cy="790291"/>
          </a:xfrm>
          <a:prstGeom prst="wedgeRoundRectCallout">
            <a:avLst>
              <a:gd name="adj1" fmla="val 54897"/>
              <a:gd name="adj2" fmla="val 51711"/>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smtClean="0"/>
              <a:t>Observation Probability</a:t>
            </a:r>
            <a:endParaRPr lang="en-US" sz="2800" dirty="0"/>
          </a:p>
        </p:txBody>
      </p:sp>
      <p:sp>
        <p:nvSpPr>
          <p:cNvPr id="54" name="Flowchart: Connector 53"/>
          <p:cNvSpPr/>
          <p:nvPr/>
        </p:nvSpPr>
        <p:spPr>
          <a:xfrm>
            <a:off x="3611624" y="3910170"/>
            <a:ext cx="365760" cy="36576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schemeClr val="tx1"/>
              </a:solidFill>
            </a:endParaRPr>
          </a:p>
        </p:txBody>
      </p:sp>
      <p:sp>
        <p:nvSpPr>
          <p:cNvPr id="55" name="Flowchart: Connector 54"/>
          <p:cNvSpPr/>
          <p:nvPr/>
        </p:nvSpPr>
        <p:spPr>
          <a:xfrm>
            <a:off x="2857091" y="2364388"/>
            <a:ext cx="365760" cy="36576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schemeClr val="tx1"/>
              </a:solidFill>
            </a:endParaRPr>
          </a:p>
        </p:txBody>
      </p:sp>
      <p:sp>
        <p:nvSpPr>
          <p:cNvPr id="56" name="TextBox 55"/>
          <p:cNvSpPr txBox="1"/>
          <p:nvPr/>
        </p:nvSpPr>
        <p:spPr>
          <a:xfrm>
            <a:off x="223625" y="2281686"/>
            <a:ext cx="708251" cy="523220"/>
          </a:xfrm>
          <a:prstGeom prst="rect">
            <a:avLst/>
          </a:prstGeom>
          <a:noFill/>
        </p:spPr>
        <p:txBody>
          <a:bodyPr wrap="square" rtlCol="0">
            <a:spAutoFit/>
          </a:bodyPr>
          <a:lstStyle/>
          <a:p>
            <a:r>
              <a:rPr lang="en-US" sz="2800" dirty="0" smtClean="0"/>
              <a:t>A</a:t>
            </a:r>
            <a:endParaRPr lang="en-US" sz="2800" dirty="0"/>
          </a:p>
        </p:txBody>
      </p:sp>
      <p:sp>
        <p:nvSpPr>
          <p:cNvPr id="57" name="TextBox 56"/>
          <p:cNvSpPr txBox="1"/>
          <p:nvPr/>
        </p:nvSpPr>
        <p:spPr>
          <a:xfrm>
            <a:off x="152400" y="4567686"/>
            <a:ext cx="708251" cy="523220"/>
          </a:xfrm>
          <a:prstGeom prst="rect">
            <a:avLst/>
          </a:prstGeom>
          <a:noFill/>
        </p:spPr>
        <p:txBody>
          <a:bodyPr wrap="square" rtlCol="0">
            <a:spAutoFit/>
          </a:bodyPr>
          <a:lstStyle/>
          <a:p>
            <a:r>
              <a:rPr lang="en-US" sz="2800" dirty="0"/>
              <a:t>B</a:t>
            </a:r>
          </a:p>
        </p:txBody>
      </p:sp>
      <p:sp>
        <p:nvSpPr>
          <p:cNvPr id="58" name="TextBox 57"/>
          <p:cNvSpPr txBox="1"/>
          <p:nvPr/>
        </p:nvSpPr>
        <p:spPr>
          <a:xfrm>
            <a:off x="3548380" y="4800600"/>
            <a:ext cx="708251" cy="523220"/>
          </a:xfrm>
          <a:prstGeom prst="rect">
            <a:avLst/>
          </a:prstGeom>
          <a:noFill/>
        </p:spPr>
        <p:txBody>
          <a:bodyPr wrap="square" rtlCol="0">
            <a:spAutoFit/>
          </a:bodyPr>
          <a:lstStyle/>
          <a:p>
            <a:r>
              <a:rPr lang="en-US" sz="2800" dirty="0"/>
              <a:t>C</a:t>
            </a:r>
          </a:p>
        </p:txBody>
      </p:sp>
      <p:sp>
        <p:nvSpPr>
          <p:cNvPr id="59" name="Flowchart: Connector 58"/>
          <p:cNvSpPr/>
          <p:nvPr/>
        </p:nvSpPr>
        <p:spPr>
          <a:xfrm>
            <a:off x="2841851" y="4633706"/>
            <a:ext cx="365760" cy="36576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schemeClr val="tx1"/>
              </a:solidFill>
            </a:endParaRPr>
          </a:p>
        </p:txBody>
      </p:sp>
      <p:sp>
        <p:nvSpPr>
          <p:cNvPr id="60" name="Flowchart: Connector 59"/>
          <p:cNvSpPr/>
          <p:nvPr/>
        </p:nvSpPr>
        <p:spPr>
          <a:xfrm>
            <a:off x="4368083" y="2348135"/>
            <a:ext cx="365760" cy="36576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schemeClr val="tx1"/>
              </a:solidFill>
            </a:endParaRPr>
          </a:p>
        </p:txBody>
      </p:sp>
      <p:sp>
        <p:nvSpPr>
          <p:cNvPr id="61" name="Flowchart: Connector 60"/>
          <p:cNvSpPr/>
          <p:nvPr/>
        </p:nvSpPr>
        <p:spPr>
          <a:xfrm>
            <a:off x="3579621" y="1449052"/>
            <a:ext cx="365760" cy="36576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dirty="0">
              <a:solidFill>
                <a:schemeClr val="tx1"/>
              </a:solidFill>
            </a:endParaRPr>
          </a:p>
        </p:txBody>
      </p:sp>
      <p:sp>
        <p:nvSpPr>
          <p:cNvPr id="71" name="Rounded Rectangular Callout 70"/>
          <p:cNvSpPr/>
          <p:nvPr/>
        </p:nvSpPr>
        <p:spPr bwMode="auto">
          <a:xfrm>
            <a:off x="3790279" y="2777282"/>
            <a:ext cx="2374557" cy="509497"/>
          </a:xfrm>
          <a:prstGeom prst="wedgeRoundRectCallout">
            <a:avLst>
              <a:gd name="adj1" fmla="val -56499"/>
              <a:gd name="adj2" fmla="val -4580"/>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Travel Distance</a:t>
            </a:r>
            <a:endParaRPr lang="en-US" sz="2400" dirty="0"/>
          </a:p>
        </p:txBody>
      </p:sp>
      <p:sp>
        <p:nvSpPr>
          <p:cNvPr id="48" name="Rounded Rectangular Callout 47"/>
          <p:cNvSpPr/>
          <p:nvPr/>
        </p:nvSpPr>
        <p:spPr bwMode="auto">
          <a:xfrm>
            <a:off x="4929546" y="1220170"/>
            <a:ext cx="3102672" cy="594642"/>
          </a:xfrm>
          <a:prstGeom prst="wedgeRoundRectCallout">
            <a:avLst>
              <a:gd name="adj1" fmla="val -58071"/>
              <a:gd name="adj2" fmla="val 6843"/>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How to distinguish?</a:t>
            </a:r>
            <a:endParaRPr lang="en-US" sz="2400" dirty="0"/>
          </a:p>
        </p:txBody>
      </p:sp>
      <p:pic>
        <p:nvPicPr>
          <p:cNvPr id="62" name="Picture 2" descr="http://www.dawnwebdesign.com/wp-content/uploads/2011/07/Our-Approach-More-Than-Just-Online-Marketing-Tool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68396" y="5101086"/>
            <a:ext cx="1230630" cy="1230630"/>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Rounded Rectangular Callout 62"/>
          <p:cNvSpPr/>
          <p:nvPr/>
        </p:nvSpPr>
        <p:spPr bwMode="auto">
          <a:xfrm>
            <a:off x="1543898" y="5335797"/>
            <a:ext cx="7295302" cy="843294"/>
          </a:xfrm>
          <a:prstGeom prst="wedgeRoundRectCallout">
            <a:avLst>
              <a:gd name="adj1" fmla="val -56699"/>
              <a:gd name="adj2" fmla="val -7634"/>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smtClean="0">
                <a:solidFill>
                  <a:schemeClr val="tx1"/>
                </a:solidFill>
              </a:rPr>
              <a:t>How to obtain accurate Observation and </a:t>
            </a:r>
            <a:r>
              <a:rPr lang="x-none" sz="2800" b="1" dirty="0" smtClean="0">
                <a:solidFill>
                  <a:schemeClr val="tx1"/>
                </a:solidFill>
              </a:rPr>
              <a:t>Transition</a:t>
            </a:r>
            <a:r>
              <a:rPr lang="en-US" sz="2800" dirty="0" smtClean="0">
                <a:solidFill>
                  <a:schemeClr val="tx1"/>
                </a:solidFill>
              </a:rPr>
              <a:t> </a:t>
            </a:r>
            <a:r>
              <a:rPr lang="x-none" sz="2800" dirty="0" smtClean="0">
                <a:solidFill>
                  <a:schemeClr val="tx1"/>
                </a:solidFill>
              </a:rPr>
              <a:t>Prob</a:t>
            </a:r>
            <a:r>
              <a:rPr lang="en-US" sz="2800" dirty="0" smtClean="0">
                <a:solidFill>
                  <a:schemeClr val="tx1"/>
                </a:solidFill>
              </a:rPr>
              <a:t>ability?</a:t>
            </a:r>
            <a:endParaRPr lang="en-US" sz="2800" dirty="0"/>
          </a:p>
        </p:txBody>
      </p:sp>
      <p:sp>
        <p:nvSpPr>
          <p:cNvPr id="6" name="Right Brace 5"/>
          <p:cNvSpPr/>
          <p:nvPr/>
        </p:nvSpPr>
        <p:spPr>
          <a:xfrm>
            <a:off x="6170439" y="1996835"/>
            <a:ext cx="422249" cy="1190894"/>
          </a:xfrm>
          <a:prstGeom prst="rightBrace">
            <a:avLst/>
          </a:prstGeom>
          <a:ln w="50800" cmpd="sng">
            <a:headEnd type="non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7" name="Rounded Rectangular Callout 36"/>
          <p:cNvSpPr/>
          <p:nvPr/>
        </p:nvSpPr>
        <p:spPr bwMode="auto">
          <a:xfrm>
            <a:off x="6705987" y="1923613"/>
            <a:ext cx="2285613" cy="790291"/>
          </a:xfrm>
          <a:prstGeom prst="wedgeRoundRectCallout">
            <a:avLst>
              <a:gd name="adj1" fmla="val -53770"/>
              <a:gd name="adj2" fmla="val 32948"/>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smtClean="0"/>
              <a:t>Transition Probability</a:t>
            </a:r>
            <a:endParaRPr lang="en-US" sz="2800" dirty="0"/>
          </a:p>
        </p:txBody>
      </p:sp>
      <p:sp>
        <p:nvSpPr>
          <p:cNvPr id="33" name="Rounded Rectangle 32"/>
          <p:cNvSpPr/>
          <p:nvPr/>
        </p:nvSpPr>
        <p:spPr bwMode="auto">
          <a:xfrm>
            <a:off x="6196507" y="3352800"/>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Steering Wheel Angle</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35" name="Rounded Rectangle 34"/>
          <p:cNvSpPr/>
          <p:nvPr/>
        </p:nvSpPr>
        <p:spPr bwMode="auto">
          <a:xfrm>
            <a:off x="4065830" y="3330336"/>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Yaw Rate</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36" name="Rounded Rectangle 35"/>
          <p:cNvSpPr/>
          <p:nvPr/>
        </p:nvSpPr>
        <p:spPr bwMode="auto">
          <a:xfrm>
            <a:off x="4089712" y="4077161"/>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Speed</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38" name="Rounded Rectangle 37"/>
          <p:cNvSpPr/>
          <p:nvPr/>
        </p:nvSpPr>
        <p:spPr bwMode="auto">
          <a:xfrm>
            <a:off x="6196507" y="4077549"/>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Odometer</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39" name="圆角矩形 109"/>
          <p:cNvSpPr/>
          <p:nvPr/>
        </p:nvSpPr>
        <p:spPr>
          <a:xfrm>
            <a:off x="86397" y="5304473"/>
            <a:ext cx="8971206" cy="943927"/>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600" dirty="0" smtClean="0">
                <a:solidFill>
                  <a:schemeClr val="tx1"/>
                </a:solidFill>
                <a:latin typeface="Calibri"/>
                <a:ea typeface="ヒラギノ角ゴ ProN W3" pitchFamily="-65" charset="-128"/>
                <a:cs typeface="Calibri"/>
              </a:rPr>
              <a:t>Car sensors give more accurate transition probability estimates</a:t>
            </a:r>
            <a:endParaRPr lang="en-US" sz="2600" dirty="0">
              <a:solidFill>
                <a:schemeClr val="tx1"/>
              </a:solidFill>
              <a:latin typeface="Calibri"/>
              <a:ea typeface="ヒラギノ角ゴ ProN W3" pitchFamily="-65" charset="-128"/>
              <a:cs typeface="Calibri"/>
            </a:endParaRPr>
          </a:p>
        </p:txBody>
      </p:sp>
    </p:spTree>
    <p:custDataLst>
      <p:tags r:id="rId1"/>
    </p:custDataLst>
    <p:extLst>
      <p:ext uri="{BB962C8B-B14F-4D97-AF65-F5344CB8AC3E}">
        <p14:creationId xmlns:p14="http://schemas.microsoft.com/office/powerpoint/2010/main" val="122674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58">
                                            <p:txEl>
                                              <p:pRg st="0" end="0"/>
                                            </p:txEl>
                                          </p:spTgt>
                                        </p:tgtEl>
                                        <p:attrNameLst>
                                          <p:attrName>style.visibility</p:attrName>
                                        </p:attrNameLst>
                                      </p:cBhvr>
                                      <p:to>
                                        <p:strVal val="visible"/>
                                      </p:to>
                                    </p:set>
                                    <p:animEffect transition="in" filter="fade">
                                      <p:cBhvr>
                                        <p:cTn id="24" dur="500"/>
                                        <p:tgtEl>
                                          <p:spTgt spid="58">
                                            <p:txEl>
                                              <p:pRg st="0" end="0"/>
                                            </p:txEl>
                                          </p:spTgt>
                                        </p:tgtEl>
                                      </p:cBhvr>
                                    </p:animEffect>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blinds(horizontal)">
                                      <p:cBhvr>
                                        <p:cTn id="28" dur="500"/>
                                        <p:tgtEl>
                                          <p:spTgt spid="62"/>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1"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par>
                                <p:cTn id="49" presetID="22" presetClass="entr" presetSubtype="8"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childTnLst>
                          </p:cTn>
                        </p:par>
                        <p:par>
                          <p:cTn id="52" fill="hold">
                            <p:stCondLst>
                              <p:cond delay="1500"/>
                            </p:stCondLst>
                            <p:childTnLst>
                              <p:par>
                                <p:cTn id="53" presetID="22" presetClass="entr" presetSubtype="4" fill="hold" grpId="0" nodeType="after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down)">
                                      <p:cBhvr>
                                        <p:cTn id="55" dur="500"/>
                                        <p:tgtEl>
                                          <p:spTgt spid="55"/>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wipe(up)">
                                      <p:cBhvr>
                                        <p:cTn id="58" dur="500"/>
                                        <p:tgtEl>
                                          <p:spTgt spid="5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childTnLst>
                          </p:cTn>
                        </p:par>
                        <p:par>
                          <p:cTn id="62" fill="hold">
                            <p:stCondLst>
                              <p:cond delay="2000"/>
                            </p:stCondLst>
                            <p:childTnLst>
                              <p:par>
                                <p:cTn id="63" presetID="22" presetClass="entr" presetSubtype="1" fill="hold"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up)">
                                      <p:cBhvr>
                                        <p:cTn id="65" dur="500"/>
                                        <p:tgtEl>
                                          <p:spTgt spid="47"/>
                                        </p:tgtEl>
                                      </p:cBhvr>
                                    </p:animEffect>
                                  </p:childTnLst>
                                </p:cTn>
                              </p:par>
                            </p:childTnLst>
                          </p:cTn>
                        </p:par>
                        <p:par>
                          <p:cTn id="66" fill="hold">
                            <p:stCondLst>
                              <p:cond delay="2500"/>
                            </p:stCondLst>
                            <p:childTnLst>
                              <p:par>
                                <p:cTn id="67" presetID="22" presetClass="entr" presetSubtype="2"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right)">
                                      <p:cBhvr>
                                        <p:cTn id="69" dur="500"/>
                                        <p:tgtEl>
                                          <p:spTgt spid="42"/>
                                        </p:tgtEl>
                                      </p:cBhvr>
                                    </p:animEffect>
                                  </p:childTnLst>
                                </p:cTn>
                              </p:par>
                            </p:childTnLst>
                          </p:cTn>
                        </p:par>
                        <p:par>
                          <p:cTn id="70" fill="hold">
                            <p:stCondLst>
                              <p:cond delay="3000"/>
                            </p:stCondLst>
                            <p:childTnLst>
                              <p:par>
                                <p:cTn id="71" presetID="22" presetClass="entr" presetSubtype="1"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up)">
                                      <p:cBhvr>
                                        <p:cTn id="73" dur="500"/>
                                        <p:tgtEl>
                                          <p:spTgt spid="60"/>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right)">
                                      <p:cBhvr>
                                        <p:cTn id="76" dur="500"/>
                                        <p:tgtEl>
                                          <p:spTgt spid="61"/>
                                        </p:tgtEl>
                                      </p:cBhvr>
                                    </p:animEffect>
                                  </p:childTnLst>
                                </p:cTn>
                              </p:par>
                            </p:childTnLst>
                          </p:cTn>
                        </p:par>
                        <p:par>
                          <p:cTn id="77" fill="hold">
                            <p:stCondLst>
                              <p:cond delay="3500"/>
                            </p:stCondLst>
                            <p:childTnLst>
                              <p:par>
                                <p:cTn id="78" presetID="22" presetClass="entr" presetSubtype="2" fill="hold" grpId="0" nodeType="after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right)">
                                      <p:cBhvr>
                                        <p:cTn id="80" dur="500"/>
                                        <p:tgtEl>
                                          <p:spTgt spid="52"/>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down)">
                                      <p:cBhvr>
                                        <p:cTn id="92" dur="500"/>
                                        <p:tgtEl>
                                          <p:spTgt spid="44"/>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wipe(left)">
                                      <p:cBhvr>
                                        <p:cTn id="96" dur="500"/>
                                        <p:tgtEl>
                                          <p:spTgt spid="7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32"/>
                                        </p:tgtEl>
                                      </p:cBhvr>
                                    </p:animEffect>
                                    <p:set>
                                      <p:cBhvr>
                                        <p:cTn id="101" dur="1" fill="hold">
                                          <p:stCondLst>
                                            <p:cond delay="499"/>
                                          </p:stCondLst>
                                        </p:cTn>
                                        <p:tgtEl>
                                          <p:spTgt spid="3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5"/>
                                        </p:tgtEl>
                                      </p:cBhvr>
                                    </p:animEffect>
                                    <p:set>
                                      <p:cBhvr>
                                        <p:cTn id="104" dur="1" fill="hold">
                                          <p:stCondLst>
                                            <p:cond delay="499"/>
                                          </p:stCondLst>
                                        </p:cTn>
                                        <p:tgtEl>
                                          <p:spTgt spid="5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59"/>
                                        </p:tgtEl>
                                      </p:cBhvr>
                                    </p:animEffect>
                                    <p:set>
                                      <p:cBhvr>
                                        <p:cTn id="110" dur="1" fill="hold">
                                          <p:stCondLst>
                                            <p:cond delay="499"/>
                                          </p:stCondLst>
                                        </p:cTn>
                                        <p:tgtEl>
                                          <p:spTgt spid="59"/>
                                        </p:tgtEl>
                                        <p:attrNameLst>
                                          <p:attrName>style.visibility</p:attrName>
                                        </p:attrNameLst>
                                      </p:cBhvr>
                                      <p:to>
                                        <p:strVal val="hidden"/>
                                      </p:to>
                                    </p:set>
                                  </p:childTnLst>
                                </p:cTn>
                              </p:par>
                            </p:childTnLst>
                          </p:cTn>
                        </p:par>
                        <p:par>
                          <p:cTn id="111" fill="hold">
                            <p:stCondLst>
                              <p:cond delay="500"/>
                            </p:stCondLst>
                            <p:childTnLst>
                              <p:par>
                                <p:cTn id="112" presetID="35" presetClass="emph" presetSubtype="0" repeatCount="2000" fill="hold" grpId="1" nodeType="afterEffect">
                                  <p:stCondLst>
                                    <p:cond delay="0"/>
                                  </p:stCondLst>
                                  <p:childTnLst>
                                    <p:anim calcmode="discrete" valueType="str">
                                      <p:cBhvr>
                                        <p:cTn id="113" dur="500" fill="hold"/>
                                        <p:tgtEl>
                                          <p:spTgt spid="54"/>
                                        </p:tgtEl>
                                        <p:attrNameLst>
                                          <p:attrName>style.visibility</p:attrName>
                                        </p:attrNameLst>
                                      </p:cBhvr>
                                      <p:tavLst>
                                        <p:tav tm="0">
                                          <p:val>
                                            <p:strVal val="hidden"/>
                                          </p:val>
                                        </p:tav>
                                        <p:tav tm="50000">
                                          <p:val>
                                            <p:strVal val="visible"/>
                                          </p:val>
                                        </p:tav>
                                      </p:tavLst>
                                    </p:anim>
                                  </p:childTnLst>
                                </p:cTn>
                              </p:par>
                              <p:par>
                                <p:cTn id="114" presetID="35" presetClass="emph" presetSubtype="0" repeatCount="2000" fill="hold" grpId="1" nodeType="withEffect">
                                  <p:stCondLst>
                                    <p:cond delay="0"/>
                                  </p:stCondLst>
                                  <p:childTnLst>
                                    <p:anim calcmode="discrete" valueType="str">
                                      <p:cBhvr>
                                        <p:cTn id="115" dur="500" fill="hold"/>
                                        <p:tgtEl>
                                          <p:spTgt spid="60"/>
                                        </p:tgtEl>
                                        <p:attrNameLst>
                                          <p:attrName>style.visibility</p:attrName>
                                        </p:attrNameLst>
                                      </p:cBhvr>
                                      <p:tavLst>
                                        <p:tav tm="0">
                                          <p:val>
                                            <p:strVal val="hidden"/>
                                          </p:val>
                                        </p:tav>
                                        <p:tav tm="50000">
                                          <p:val>
                                            <p:strVal val="visible"/>
                                          </p:val>
                                        </p:tav>
                                      </p:tavLst>
                                    </p:anim>
                                  </p:childTnLst>
                                </p:cTn>
                              </p:par>
                              <p:par>
                                <p:cTn id="116" presetID="35" presetClass="emph" presetSubtype="0" repeatCount="2000" fill="hold" grpId="1" nodeType="withEffect">
                                  <p:stCondLst>
                                    <p:cond delay="0"/>
                                  </p:stCondLst>
                                  <p:childTnLst>
                                    <p:anim calcmode="discrete" valueType="str">
                                      <p:cBhvr>
                                        <p:cTn id="117" dur="500" fill="hold"/>
                                        <p:tgtEl>
                                          <p:spTgt spid="61"/>
                                        </p:tgtEl>
                                        <p:attrNameLst>
                                          <p:attrName>style.visibility</p:attrName>
                                        </p:attrNameLst>
                                      </p:cBhvr>
                                      <p:tavLst>
                                        <p:tav tm="0">
                                          <p:val>
                                            <p:strVal val="hidden"/>
                                          </p:val>
                                        </p:tav>
                                        <p:tav tm="50000">
                                          <p:val>
                                            <p:strVal val="visible"/>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wipe(left)">
                                      <p:cBhvr>
                                        <p:cTn id="121" dur="500"/>
                                        <p:tgtEl>
                                          <p:spTgt spid="4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wipe(down)">
                                      <p:cBhvr>
                                        <p:cTn id="126" dur="500"/>
                                        <p:tgtEl>
                                          <p:spTgt spid="26"/>
                                        </p:tgtEl>
                                      </p:cBhvr>
                                    </p:animEffect>
                                  </p:childTnLst>
                                </p:cTn>
                              </p:par>
                            </p:childTnLst>
                          </p:cTn>
                        </p:par>
                        <p:par>
                          <p:cTn id="127" fill="hold">
                            <p:stCondLst>
                              <p:cond delay="500"/>
                            </p:stCondLst>
                            <p:childTnLst>
                              <p:par>
                                <p:cTn id="128" presetID="10" presetClass="exit" presetSubtype="0" fill="hold" nodeType="afterEffect">
                                  <p:stCondLst>
                                    <p:cond delay="0"/>
                                  </p:stCondLst>
                                  <p:childTnLst>
                                    <p:animEffect transition="out" filter="fade">
                                      <p:cBhvr>
                                        <p:cTn id="129" dur="500"/>
                                        <p:tgtEl>
                                          <p:spTgt spid="42"/>
                                        </p:tgtEl>
                                      </p:cBhvr>
                                    </p:animEffect>
                                    <p:set>
                                      <p:cBhvr>
                                        <p:cTn id="130" dur="1" fill="hold">
                                          <p:stCondLst>
                                            <p:cond delay="499"/>
                                          </p:stCondLst>
                                        </p:cTn>
                                        <p:tgtEl>
                                          <p:spTgt spid="42"/>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61"/>
                                        </p:tgtEl>
                                      </p:cBhvr>
                                    </p:animEffect>
                                    <p:set>
                                      <p:cBhvr>
                                        <p:cTn id="133" dur="1" fill="hold">
                                          <p:stCondLst>
                                            <p:cond delay="499"/>
                                          </p:stCondLst>
                                        </p:cTn>
                                        <p:tgtEl>
                                          <p:spTgt spid="61"/>
                                        </p:tgtEl>
                                        <p:attrNameLst>
                                          <p:attrName>style.visibility</p:attrName>
                                        </p:attrNameLst>
                                      </p:cBhvr>
                                      <p:to>
                                        <p:strVal val="hidden"/>
                                      </p:to>
                                    </p:set>
                                  </p:childTnLst>
                                </p:cTn>
                              </p:par>
                            </p:childTnLst>
                          </p:cTn>
                        </p:par>
                        <p:par>
                          <p:cTn id="134" fill="hold">
                            <p:stCondLst>
                              <p:cond delay="1000"/>
                            </p:stCondLst>
                            <p:childTnLst>
                              <p:par>
                                <p:cTn id="135" presetID="35" presetClass="emph" presetSubtype="0" repeatCount="2000" fill="hold" grpId="2" nodeType="afterEffect">
                                  <p:stCondLst>
                                    <p:cond delay="0"/>
                                  </p:stCondLst>
                                  <p:childTnLst>
                                    <p:anim calcmode="discrete" valueType="str">
                                      <p:cBhvr>
                                        <p:cTn id="136" dur="500" fill="hold"/>
                                        <p:tgtEl>
                                          <p:spTgt spid="54"/>
                                        </p:tgtEl>
                                        <p:attrNameLst>
                                          <p:attrName>style.visibility</p:attrName>
                                        </p:attrNameLst>
                                      </p:cBhvr>
                                      <p:tavLst>
                                        <p:tav tm="0">
                                          <p:val>
                                            <p:strVal val="hidden"/>
                                          </p:val>
                                        </p:tav>
                                        <p:tav tm="50000">
                                          <p:val>
                                            <p:strVal val="visible"/>
                                          </p:val>
                                        </p:tav>
                                      </p:tavLst>
                                    </p:anim>
                                  </p:childTnLst>
                                </p:cTn>
                              </p:par>
                              <p:par>
                                <p:cTn id="137" presetID="35" presetClass="emph" presetSubtype="0" repeatCount="2000" fill="hold" grpId="2" nodeType="withEffect">
                                  <p:stCondLst>
                                    <p:cond delay="0"/>
                                  </p:stCondLst>
                                  <p:childTnLst>
                                    <p:anim calcmode="discrete" valueType="str">
                                      <p:cBhvr>
                                        <p:cTn id="138" dur="500" fill="hold"/>
                                        <p:tgtEl>
                                          <p:spTgt spid="60"/>
                                        </p:tgtEl>
                                        <p:attrNameLst>
                                          <p:attrName>style.visibility</p:attrName>
                                        </p:attrNameLst>
                                      </p:cBhvr>
                                      <p:tavLst>
                                        <p:tav tm="0">
                                          <p:val>
                                            <p:strVal val="hidden"/>
                                          </p:val>
                                        </p:tav>
                                        <p:tav tm="50000">
                                          <p:val>
                                            <p:strVal val="visible"/>
                                          </p:val>
                                        </p:tav>
                                      </p:tavLst>
                                    </p:anim>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fade">
                                      <p:cBhvr>
                                        <p:cTn id="143" dur="500"/>
                                        <p:tgtEl>
                                          <p:spTgt spid="3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fade">
                                      <p:cBhvr>
                                        <p:cTn id="146" dur="500"/>
                                        <p:tgtEl>
                                          <p:spTgt spid="35"/>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6"/>
                                        </p:tgtEl>
                                        <p:attrNameLst>
                                          <p:attrName>style.visibility</p:attrName>
                                        </p:attrNameLst>
                                      </p:cBhvr>
                                      <p:to>
                                        <p:strVal val="visible"/>
                                      </p:to>
                                    </p:set>
                                    <p:animEffect transition="in" filter="wipe(left)">
                                      <p:cBhvr>
                                        <p:cTn id="150" dur="500"/>
                                        <p:tgtEl>
                                          <p:spTgt spid="6"/>
                                        </p:tgtEl>
                                      </p:cBhvr>
                                    </p:animEffect>
                                  </p:childTnLst>
                                </p:cTn>
                              </p:par>
                            </p:childTnLst>
                          </p:cTn>
                        </p:par>
                        <p:par>
                          <p:cTn id="151" fill="hold">
                            <p:stCondLst>
                              <p:cond delay="1000"/>
                            </p:stCondLst>
                            <p:childTnLst>
                              <p:par>
                                <p:cTn id="152" presetID="22" presetClass="entr" presetSubtype="8" fill="hold" grpId="0" nodeType="after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39"/>
                                        </p:tgtEl>
                                        <p:attrNameLst>
                                          <p:attrName>style.visibility</p:attrName>
                                        </p:attrNameLst>
                                      </p:cBhvr>
                                      <p:to>
                                        <p:strVal val="visible"/>
                                      </p:to>
                                    </p:set>
                                    <p:anim calcmode="lin" valueType="num">
                                      <p:cBhvr>
                                        <p:cTn id="159" dur="500" fill="hold"/>
                                        <p:tgtEl>
                                          <p:spTgt spid="39"/>
                                        </p:tgtEl>
                                        <p:attrNameLst>
                                          <p:attrName>ppt_w</p:attrName>
                                        </p:attrNameLst>
                                      </p:cBhvr>
                                      <p:tavLst>
                                        <p:tav tm="0">
                                          <p:val>
                                            <p:fltVal val="0"/>
                                          </p:val>
                                        </p:tav>
                                        <p:tav tm="100000">
                                          <p:val>
                                            <p:strVal val="#ppt_w"/>
                                          </p:val>
                                        </p:tav>
                                      </p:tavLst>
                                    </p:anim>
                                    <p:anim calcmode="lin" valueType="num">
                                      <p:cBhvr>
                                        <p:cTn id="160" dur="500" fill="hold"/>
                                        <p:tgtEl>
                                          <p:spTgt spid="39"/>
                                        </p:tgtEl>
                                        <p:attrNameLst>
                                          <p:attrName>ppt_h</p:attrName>
                                        </p:attrNameLst>
                                      </p:cBhvr>
                                      <p:tavLst>
                                        <p:tav tm="0">
                                          <p:val>
                                            <p:fltVal val="0"/>
                                          </p:val>
                                        </p:tav>
                                        <p:tav tm="100000">
                                          <p:val>
                                            <p:strVal val="#ppt_h"/>
                                          </p:val>
                                        </p:tav>
                                      </p:tavLst>
                                    </p:anim>
                                    <p:animEffect transition="in" filter="fade">
                                      <p:cBhvr>
                                        <p:cTn id="1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8" grpId="0" animBg="1"/>
      <p:bldP spid="9" grpId="0" animBg="1"/>
      <p:bldP spid="52" grpId="0" animBg="1"/>
      <p:bldP spid="54" grpId="0" animBg="1"/>
      <p:bldP spid="54" grpId="1" animBg="1"/>
      <p:bldP spid="54" grpId="2" animBg="1"/>
      <p:bldP spid="55" grpId="0" animBg="1"/>
      <p:bldP spid="55" grpId="1" animBg="1"/>
      <p:bldP spid="56" grpId="0"/>
      <p:bldP spid="57" grpId="0"/>
      <p:bldP spid="59" grpId="0" animBg="1"/>
      <p:bldP spid="59" grpId="1" animBg="1"/>
      <p:bldP spid="60" grpId="0" animBg="1"/>
      <p:bldP spid="60" grpId="1" animBg="1"/>
      <p:bldP spid="60" grpId="2" animBg="1"/>
      <p:bldP spid="61" grpId="0" animBg="1"/>
      <p:bldP spid="61" grpId="1" animBg="1"/>
      <p:bldP spid="61" grpId="2" animBg="1"/>
      <p:bldP spid="71" grpId="0" animBg="1"/>
      <p:bldP spid="48" grpId="0" animBg="1"/>
      <p:bldP spid="63" grpId="0" animBg="1"/>
      <p:bldP spid="6" grpId="0" animBg="1"/>
      <p:bldP spid="37" grpId="0" animBg="1"/>
      <p:bldP spid="33" grpId="0" animBg="1"/>
      <p:bldP spid="35" grpId="0" animBg="1"/>
      <p:bldP spid="36" grpId="0" animBg="1"/>
      <p:bldP spid="3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Map Matching </a:t>
            </a:r>
            <a:r>
              <a:rPr lang="en-US" dirty="0" smtClean="0"/>
              <a:t>Usage</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25</a:t>
            </a:fld>
            <a:endParaRPr lang="en-US"/>
          </a:p>
        </p:txBody>
      </p:sp>
      <p:graphicFrame>
        <p:nvGraphicFramePr>
          <p:cNvPr id="10" name="Diagram 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ectangle 17"/>
          <p:cNvSpPr/>
          <p:nvPr/>
        </p:nvSpPr>
        <p:spPr>
          <a:xfrm>
            <a:off x="510073" y="2423160"/>
            <a:ext cx="7102027" cy="548640"/>
          </a:xfrm>
          <a:prstGeom prst="rect">
            <a:avLst/>
          </a:prstGeom>
          <a:solidFill>
            <a:schemeClr val="accent1"/>
          </a:solidFill>
          <a:ln w="38100" cmpd="sng">
            <a:no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p>
        </p:txBody>
      </p:sp>
      <p:sp>
        <p:nvSpPr>
          <p:cNvPr id="19" name="Rectangle 18"/>
          <p:cNvSpPr/>
          <p:nvPr/>
        </p:nvSpPr>
        <p:spPr>
          <a:xfrm rot="5400000">
            <a:off x="452078" y="3118737"/>
            <a:ext cx="4042914" cy="548640"/>
          </a:xfrm>
          <a:prstGeom prst="rect">
            <a:avLst/>
          </a:prstGeom>
          <a:solidFill>
            <a:schemeClr val="accent1"/>
          </a:solidFill>
          <a:ln w="38100" cmpd="sng">
            <a:no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p>
        </p:txBody>
      </p:sp>
      <p:cxnSp>
        <p:nvCxnSpPr>
          <p:cNvPr id="20" name="Straight Arrow Connector 19"/>
          <p:cNvCxnSpPr/>
          <p:nvPr/>
        </p:nvCxnSpPr>
        <p:spPr>
          <a:xfrm>
            <a:off x="2780502" y="4102228"/>
            <a:ext cx="579119" cy="0"/>
          </a:xfrm>
          <a:prstGeom prst="straightConnector1">
            <a:avLst/>
          </a:prstGeom>
          <a:ln w="41275" cmpd="sng">
            <a:solidFill>
              <a:schemeClr val="accent1">
                <a:lumMod val="50000"/>
              </a:schemeClr>
            </a:solidFill>
            <a:headEnd type="triangle"/>
            <a:tailEnd type="none"/>
          </a:ln>
          <a:scene3d>
            <a:camera prst="orthographicFront" fov="0">
              <a:rot lat="0" lon="0" rev="0"/>
            </a:camera>
            <a:lightRig rig="balanced" dir="t">
              <a:rot lat="0" lon="0" rev="0"/>
            </a:lightRig>
          </a:scene3d>
          <a:sp3d prstMaterial="matte">
            <a:contourClr>
              <a:schemeClr val="dk1">
                <a:tint val="100000"/>
                <a:shade val="100000"/>
                <a:hueMod val="100000"/>
                <a:satMod val="100000"/>
              </a:schemeClr>
            </a:contourClr>
          </a:sp3d>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1766306" y="4635518"/>
                <a:ext cx="2607509" cy="461665"/>
              </a:xfrm>
              <a:prstGeom prst="rect">
                <a:avLst/>
              </a:prstGeom>
            </p:spPr>
            <p:txBody>
              <a:bodyPr wrap="none">
                <a:spAutoFit/>
              </a:bodyPr>
              <a:lstStyle/>
              <a:p>
                <a14:m>
                  <m:oMath xmlns:m="http://schemas.openxmlformats.org/officeDocument/2006/math">
                    <m:sSub>
                      <m:sSubPr>
                        <m:ctrlPr>
                          <a:rPr lang="x-none" sz="2400" b="1" i="1" dirty="0" smtClean="0">
                            <a:latin typeface="Cambria Math" panose="02040503050406030204" pitchFamily="18" charset="0"/>
                          </a:rPr>
                        </m:ctrlPr>
                      </m:sSubPr>
                      <m:e>
                        <m:r>
                          <a:rPr lang="x-none" sz="2400" b="1" i="1" dirty="0">
                            <a:latin typeface="Cambria Math" panose="02040503050406030204" pitchFamily="18" charset="0"/>
                          </a:rPr>
                          <m:t>𝒗</m:t>
                        </m:r>
                      </m:e>
                      <m:sub>
                        <m:r>
                          <a:rPr lang="en-US" sz="2400" b="1" i="1" dirty="0" smtClean="0">
                            <a:latin typeface="Cambria Math" panose="02040503050406030204" pitchFamily="18" charset="0"/>
                          </a:rPr>
                          <m:t>𝒊</m:t>
                        </m:r>
                      </m:sub>
                    </m:sSub>
                    <m:r>
                      <a:rPr lang="x-none" sz="2400" b="1" i="1"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𝒙</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𝒚</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m:rPr>
                            <m:sty m:val="p"/>
                          </m:rPr>
                          <a:rPr lang="el-GR" sz="2400" b="1" i="1">
                            <a:latin typeface="Cambria Math" panose="02040503050406030204" pitchFamily="18" charset="0"/>
                          </a:rPr>
                          <m:t>θ</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smtClean="0">
                            <a:latin typeface="Cambria Math" panose="02040503050406030204" pitchFamily="18" charset="0"/>
                          </a:rPr>
                          <m:t>𝒘</m:t>
                        </m:r>
                      </m:e>
                      <m:sub>
                        <m:r>
                          <a:rPr lang="en-US" sz="2400" b="1" i="1" dirty="0">
                            <a:latin typeface="Cambria Math" panose="02040503050406030204" pitchFamily="18" charset="0"/>
                          </a:rPr>
                          <m:t>𝒊</m:t>
                        </m:r>
                      </m:sub>
                    </m:sSub>
                  </m:oMath>
                </a14:m>
                <a:r>
                  <a:rPr lang="x-none" sz="2400" dirty="0" smtClean="0"/>
                  <a:t>)</a:t>
                </a:r>
                <a:endParaRPr lang="en-US" sz="2400" dirty="0"/>
              </a:p>
            </p:txBody>
          </p:sp>
        </mc:Choice>
        <mc:Fallback xmlns="">
          <p:sp>
            <p:nvSpPr>
              <p:cNvPr id="21" name="Rectangle 20"/>
              <p:cNvSpPr>
                <a:spLocks noRot="1" noChangeAspect="1" noMove="1" noResize="1" noEditPoints="1" noAdjustHandles="1" noChangeArrowheads="1" noChangeShapeType="1" noTextEdit="1"/>
              </p:cNvSpPr>
              <p:nvPr/>
            </p:nvSpPr>
            <p:spPr>
              <a:xfrm>
                <a:off x="1766306" y="4635518"/>
                <a:ext cx="2607509" cy="461665"/>
              </a:xfrm>
              <a:prstGeom prst="rect">
                <a:avLst/>
              </a:prstGeom>
              <a:blipFill rotWithShape="0">
                <a:blip r:embed="rId9"/>
                <a:stretch>
                  <a:fillRect t="-10526" r="-2810" b="-28947"/>
                </a:stretch>
              </a:blipFill>
            </p:spPr>
            <p:txBody>
              <a:bodyPr/>
              <a:lstStyle/>
              <a:p>
                <a:r>
                  <a:rPr lang="en-US">
                    <a:noFill/>
                  </a:rPr>
                  <a:t> </a:t>
                </a:r>
              </a:p>
            </p:txBody>
          </p:sp>
        </mc:Fallback>
      </mc:AlternateContent>
      <p:sp>
        <p:nvSpPr>
          <p:cNvPr id="12" name="Flowchart: Connector 11"/>
          <p:cNvSpPr/>
          <p:nvPr/>
        </p:nvSpPr>
        <p:spPr>
          <a:xfrm>
            <a:off x="3146261" y="3697320"/>
            <a:ext cx="274320" cy="27432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solidFill>
                <a:schemeClr val="tx1"/>
              </a:solidFill>
            </a:endParaRPr>
          </a:p>
        </p:txBody>
      </p:sp>
      <p:sp>
        <p:nvSpPr>
          <p:cNvPr id="13" name="Flowchart: Connector 12"/>
          <p:cNvSpPr/>
          <p:nvPr/>
        </p:nvSpPr>
        <p:spPr>
          <a:xfrm>
            <a:off x="2216989" y="4193700"/>
            <a:ext cx="274320" cy="27432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solidFill>
                <a:schemeClr val="tx1"/>
              </a:solidFill>
            </a:endParaRPr>
          </a:p>
        </p:txBody>
      </p:sp>
      <p:sp>
        <p:nvSpPr>
          <p:cNvPr id="14" name="Flowchart: Connector 13"/>
          <p:cNvSpPr/>
          <p:nvPr/>
        </p:nvSpPr>
        <p:spPr>
          <a:xfrm>
            <a:off x="2432139" y="3883165"/>
            <a:ext cx="274320" cy="27432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solidFill>
                <a:schemeClr val="tx1"/>
              </a:solidFill>
            </a:endParaRPr>
          </a:p>
        </p:txBody>
      </p:sp>
      <p:sp>
        <p:nvSpPr>
          <p:cNvPr id="15" name="Flowchart: Connector 14"/>
          <p:cNvSpPr/>
          <p:nvPr/>
        </p:nvSpPr>
        <p:spPr>
          <a:xfrm>
            <a:off x="3404730" y="3980693"/>
            <a:ext cx="274320" cy="27432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solidFill>
                <a:schemeClr val="tx1"/>
              </a:solidFill>
            </a:endParaRPr>
          </a:p>
        </p:txBody>
      </p:sp>
      <p:sp>
        <p:nvSpPr>
          <p:cNvPr id="16" name="Flowchart: Connector 15"/>
          <p:cNvSpPr/>
          <p:nvPr/>
        </p:nvSpPr>
        <p:spPr>
          <a:xfrm>
            <a:off x="2621152" y="3596640"/>
            <a:ext cx="274320" cy="27432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solidFill>
                <a:schemeClr val="tx1"/>
              </a:solidFill>
            </a:endParaRPr>
          </a:p>
        </p:txBody>
      </p:sp>
      <p:sp>
        <p:nvSpPr>
          <p:cNvPr id="17" name="Flowchart: Connector 16"/>
          <p:cNvSpPr/>
          <p:nvPr/>
        </p:nvSpPr>
        <p:spPr>
          <a:xfrm>
            <a:off x="2610696" y="4210577"/>
            <a:ext cx="274320" cy="274320"/>
          </a:xfrm>
          <a:prstGeom prst="flowChartConnector">
            <a:avLst/>
          </a:prstGeom>
          <a:solidFill>
            <a:srgbClr val="00B05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7">
              <a:solidFill>
                <a:schemeClr val="tx1"/>
              </a:solidFill>
            </a:endParaRPr>
          </a:p>
        </p:txBody>
      </p:sp>
      <p:sp>
        <p:nvSpPr>
          <p:cNvPr id="28" name="TextBox 27"/>
          <p:cNvSpPr txBox="1"/>
          <p:nvPr/>
        </p:nvSpPr>
        <p:spPr>
          <a:xfrm>
            <a:off x="572530" y="2423160"/>
            <a:ext cx="708251" cy="523220"/>
          </a:xfrm>
          <a:prstGeom prst="rect">
            <a:avLst/>
          </a:prstGeom>
          <a:noFill/>
        </p:spPr>
        <p:txBody>
          <a:bodyPr wrap="square" rtlCol="0">
            <a:spAutoFit/>
          </a:bodyPr>
          <a:lstStyle/>
          <a:p>
            <a:r>
              <a:rPr lang="en-US" sz="2800" dirty="0" smtClean="0"/>
              <a:t>A</a:t>
            </a:r>
            <a:endParaRPr lang="en-US" sz="2800" dirty="0"/>
          </a:p>
        </p:txBody>
      </p:sp>
      <p:sp>
        <p:nvSpPr>
          <p:cNvPr id="29" name="TextBox 28"/>
          <p:cNvSpPr txBox="1"/>
          <p:nvPr/>
        </p:nvSpPr>
        <p:spPr>
          <a:xfrm>
            <a:off x="2296152" y="1435228"/>
            <a:ext cx="708251" cy="523220"/>
          </a:xfrm>
          <a:prstGeom prst="rect">
            <a:avLst/>
          </a:prstGeom>
          <a:noFill/>
        </p:spPr>
        <p:txBody>
          <a:bodyPr wrap="square" rtlCol="0">
            <a:spAutoFit/>
          </a:bodyPr>
          <a:lstStyle/>
          <a:p>
            <a:r>
              <a:rPr lang="en-US" sz="2800" dirty="0"/>
              <a:t>B</a:t>
            </a:r>
          </a:p>
        </p:txBody>
      </p:sp>
      <p:sp>
        <p:nvSpPr>
          <p:cNvPr id="27" name="TextBox 26"/>
          <p:cNvSpPr txBox="1"/>
          <p:nvPr/>
        </p:nvSpPr>
        <p:spPr>
          <a:xfrm>
            <a:off x="4959179" y="2643413"/>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31" name="TextBox 30"/>
              <p:cNvSpPr txBox="1"/>
              <p:nvPr/>
            </p:nvSpPr>
            <p:spPr>
              <a:xfrm>
                <a:off x="2958746" y="4193700"/>
                <a:ext cx="36452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𝑖</m:t>
                          </m:r>
                        </m:sub>
                      </m:sSub>
                    </m:oMath>
                  </m:oMathPara>
                </a14:m>
                <a:endParaRPr 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958746" y="4193700"/>
                <a:ext cx="364524" cy="369332"/>
              </a:xfrm>
              <a:prstGeom prst="rect">
                <a:avLst/>
              </a:prstGeom>
              <a:blipFill rotWithShape="0">
                <a:blip r:embed="rId11"/>
                <a:stretch>
                  <a:fillRect l="-18333" r="-3333" b="-16393"/>
                </a:stretch>
              </a:blipFill>
            </p:spPr>
            <p:txBody>
              <a:bodyPr/>
              <a:lstStyle/>
              <a:p>
                <a:r>
                  <a:rPr lang="en-US">
                    <a:noFill/>
                  </a:rPr>
                  <a:t> </a:t>
                </a:r>
              </a:p>
            </p:txBody>
          </p:sp>
        </mc:Fallback>
      </mc:AlternateContent>
      <p:sp>
        <p:nvSpPr>
          <p:cNvPr id="45" name="Down Arrow 44"/>
          <p:cNvSpPr/>
          <p:nvPr/>
        </p:nvSpPr>
        <p:spPr bwMode="auto">
          <a:xfrm rot="16200000">
            <a:off x="3963212" y="3868141"/>
            <a:ext cx="318957" cy="455189"/>
          </a:xfrm>
          <a:prstGeom prst="downArrow">
            <a:avLst/>
          </a:prstGeom>
          <a:solidFill>
            <a:schemeClr val="accent2">
              <a:lumMod val="9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mc:AlternateContent xmlns:mc="http://schemas.openxmlformats.org/markup-compatibility/2006" xmlns:a14="http://schemas.microsoft.com/office/drawing/2010/main">
        <mc:Choice Requires="a14">
          <p:sp>
            <p:nvSpPr>
              <p:cNvPr id="46" name="Rectangle 45"/>
              <p:cNvSpPr/>
              <p:nvPr/>
            </p:nvSpPr>
            <p:spPr>
              <a:xfrm>
                <a:off x="4345308" y="3535409"/>
                <a:ext cx="3427092" cy="9723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x-none" sz="2400" b="1" i="1" dirty="0" smtClean="0">
                              <a:latin typeface="Cambria Math" panose="02040503050406030204" pitchFamily="18" charset="0"/>
                            </a:rPr>
                          </m:ctrlPr>
                        </m:sSubPr>
                        <m:e>
                          <m:r>
                            <a:rPr lang="en-US" sz="2400" b="1" i="1" dirty="0" smtClean="0">
                              <a:latin typeface="Cambria Math" panose="02040503050406030204" pitchFamily="18" charset="0"/>
                            </a:rPr>
                            <m:t>𝒘</m:t>
                          </m:r>
                          <m:r>
                            <a:rPr lang="en-US" sz="2400" b="1" i="1" dirty="0" smtClean="0">
                              <a:latin typeface="Cambria Math" panose="02040503050406030204" pitchFamily="18" charset="0"/>
                            </a:rPr>
                            <m:t>′</m:t>
                          </m:r>
                        </m:e>
                        <m:sub>
                          <m:r>
                            <a:rPr lang="en-US" sz="2400" b="1" i="1" dirty="0" smtClean="0">
                              <a:latin typeface="Cambria Math" panose="02040503050406030204" pitchFamily="18" charset="0"/>
                            </a:rPr>
                            <m:t>𝒊</m:t>
                          </m:r>
                        </m:sub>
                      </m:sSub>
                      <m:r>
                        <a:rPr lang="x-none" sz="2400" b="1" i="1" smtClean="0">
                          <a:latin typeface="Cambria Math" panose="02040503050406030204" pitchFamily="18" charset="0"/>
                        </a:rPr>
                        <m:t>=</m:t>
                      </m:r>
                      <m:sSub>
                        <m:sSubPr>
                          <m:ctrlPr>
                            <a:rPr lang="x-none" sz="2400" b="1" i="1" dirty="0">
                              <a:latin typeface="Cambria Math" panose="02040503050406030204" pitchFamily="18" charset="0"/>
                            </a:rPr>
                          </m:ctrlPr>
                        </m:sSubPr>
                        <m:e>
                          <m:r>
                            <a:rPr lang="en-US" sz="2400" b="1" i="1" dirty="0">
                              <a:latin typeface="Cambria Math" panose="02040503050406030204" pitchFamily="18" charset="0"/>
                            </a:rPr>
                            <m:t>𝒘</m:t>
                          </m:r>
                        </m:e>
                        <m:sub>
                          <m:r>
                            <a:rPr lang="en-US" sz="2400" b="1" i="1" dirty="0">
                              <a:latin typeface="Cambria Math" panose="02040503050406030204" pitchFamily="18" charset="0"/>
                            </a:rPr>
                            <m:t>𝒊</m:t>
                          </m:r>
                        </m:sub>
                      </m:sSub>
                      <m:r>
                        <a:rPr lang="en-US" sz="2400" b="1" i="1" dirty="0" smtClean="0">
                          <a:latin typeface="Cambria Math" panose="02040503050406030204" pitchFamily="18" charset="0"/>
                        </a:rPr>
                        <m:t>∗</m:t>
                      </m:r>
                      <m:sSup>
                        <m:sSupPr>
                          <m:ctrlPr>
                            <a:rPr lang="en-US" sz="2400" b="1" i="1" dirty="0" smtClean="0">
                              <a:latin typeface="Cambria Math" panose="02040503050406030204" pitchFamily="18" charset="0"/>
                            </a:rPr>
                          </m:ctrlPr>
                        </m:sSupPr>
                        <m:e>
                          <m:f>
                            <m:fPr>
                              <m:ctrlPr>
                                <a:rPr lang="en-US" sz="2400" b="1" i="1" dirty="0" smtClean="0">
                                  <a:latin typeface="Cambria Math" panose="02040503050406030204" pitchFamily="18" charset="0"/>
                                </a:rPr>
                              </m:ctrlPr>
                            </m:fPr>
                            <m:num>
                              <m:r>
                                <a:rPr lang="en-US" sz="2400" b="1" i="1" dirty="0" smtClean="0">
                                  <a:latin typeface="Cambria Math" panose="02040503050406030204" pitchFamily="18" charset="0"/>
                                </a:rPr>
                                <m:t>𝟏</m:t>
                              </m:r>
                            </m:num>
                            <m:den>
                              <m:rad>
                                <m:radPr>
                                  <m:degHide m:val="on"/>
                                  <m:ctrlPr>
                                    <a:rPr lang="en-US" sz="2400" b="1" i="1" dirty="0" smtClean="0">
                                      <a:latin typeface="Cambria Math" panose="02040503050406030204" pitchFamily="18" charset="0"/>
                                    </a:rPr>
                                  </m:ctrlPr>
                                </m:radPr>
                                <m:deg/>
                                <m:e>
                                  <m:r>
                                    <a:rPr lang="en-US" sz="2400" b="1" i="1" dirty="0" smtClean="0">
                                      <a:latin typeface="Cambria Math" panose="02040503050406030204" pitchFamily="18" charset="0"/>
                                    </a:rPr>
                                    <m:t>𝟐</m:t>
                                  </m:r>
                                  <m:r>
                                    <a:rPr lang="el-GR" sz="2400" b="1" i="1" dirty="0">
                                      <a:latin typeface="Cambria Math" panose="02040503050406030204" pitchFamily="18" charset="0"/>
                                    </a:rPr>
                                    <m:t>𝝅</m:t>
                                  </m:r>
                                  <m:sSup>
                                    <m:sSupPr>
                                      <m:ctrlPr>
                                        <a:rPr lang="el-GR" sz="2400" b="1" i="1" dirty="0" smtClean="0">
                                          <a:latin typeface="Cambria Math" panose="02040503050406030204" pitchFamily="18" charset="0"/>
                                        </a:rPr>
                                      </m:ctrlPr>
                                    </m:sSupPr>
                                    <m:e>
                                      <m:r>
                                        <a:rPr lang="el-GR" sz="2400" b="1" i="1" dirty="0">
                                          <a:latin typeface="Cambria Math" panose="02040503050406030204" pitchFamily="18" charset="0"/>
                                        </a:rPr>
                                        <m:t>𝞂</m:t>
                                      </m:r>
                                    </m:e>
                                    <m:sup>
                                      <m:r>
                                        <a:rPr lang="en-US" sz="2400" b="1" i="1" dirty="0" smtClean="0">
                                          <a:latin typeface="Cambria Math" panose="02040503050406030204" pitchFamily="18" charset="0"/>
                                        </a:rPr>
                                        <m:t>𝟐</m:t>
                                      </m:r>
                                    </m:sup>
                                  </m:sSup>
                                </m:e>
                              </m:rad>
                            </m:den>
                          </m:f>
                          <m:r>
                            <a:rPr lang="en-US" sz="2400" b="1" i="1" dirty="0" smtClean="0">
                              <a:latin typeface="Cambria Math" panose="02040503050406030204" pitchFamily="18" charset="0"/>
                            </a:rPr>
                            <m:t>𝒆</m:t>
                          </m:r>
                        </m:e>
                        <m:sup>
                          <m:r>
                            <a:rPr lang="en-US" sz="2400" b="1" i="1" dirty="0" smtClean="0">
                              <a:latin typeface="Cambria Math" panose="02040503050406030204" pitchFamily="18" charset="0"/>
                            </a:rPr>
                            <m:t>−</m:t>
                          </m:r>
                          <m:f>
                            <m:fPr>
                              <m:ctrlPr>
                                <a:rPr lang="el-GR" sz="2400" b="1" i="1" dirty="0" smtClean="0">
                                  <a:latin typeface="Cambria Math" panose="02040503050406030204" pitchFamily="18" charset="0"/>
                                </a:rPr>
                              </m:ctrlPr>
                            </m:fPr>
                            <m:num>
                              <m:sSubSup>
                                <m:sSubSupPr>
                                  <m:ctrlPr>
                                    <a:rPr lang="en-US" sz="2400" b="1" i="1" dirty="0" smtClean="0">
                                      <a:latin typeface="Cambria Math" panose="02040503050406030204" pitchFamily="18" charset="0"/>
                                    </a:rPr>
                                  </m:ctrlPr>
                                </m:sSubSupPr>
                                <m:e>
                                  <m:r>
                                    <a:rPr lang="en-US" sz="2400" b="1" i="1" dirty="0" smtClean="0">
                                      <a:latin typeface="Cambria Math" panose="02040503050406030204" pitchFamily="18" charset="0"/>
                                    </a:rPr>
                                    <m:t>𝒅</m:t>
                                  </m:r>
                                </m:e>
                                <m:sub>
                                  <m:r>
                                    <a:rPr lang="en-US" sz="2400" b="1" i="1" dirty="0" smtClean="0">
                                      <a:latin typeface="Cambria Math" panose="02040503050406030204" pitchFamily="18" charset="0"/>
                                    </a:rPr>
                                    <m:t>𝒊</m:t>
                                  </m:r>
                                </m:sub>
                                <m:sup>
                                  <m:r>
                                    <a:rPr lang="en-US" sz="2400" b="1" i="1" dirty="0" smtClean="0">
                                      <a:latin typeface="Cambria Math" panose="02040503050406030204" pitchFamily="18" charset="0"/>
                                    </a:rPr>
                                    <m:t>𝟐</m:t>
                                  </m:r>
                                </m:sup>
                              </m:sSubSup>
                            </m:num>
                            <m:den>
                              <m:r>
                                <a:rPr lang="en-US" sz="2400" b="1" i="1" dirty="0">
                                  <a:latin typeface="Cambria Math" panose="02040503050406030204" pitchFamily="18" charset="0"/>
                                </a:rPr>
                                <m:t>𝟐</m:t>
                              </m:r>
                              <m:sSup>
                                <m:sSupPr>
                                  <m:ctrlPr>
                                    <a:rPr lang="el-GR" sz="2400" b="1" i="1" dirty="0">
                                      <a:latin typeface="Cambria Math" panose="02040503050406030204" pitchFamily="18" charset="0"/>
                                    </a:rPr>
                                  </m:ctrlPr>
                                </m:sSupPr>
                                <m:e>
                                  <m:r>
                                    <a:rPr lang="el-GR" sz="2400" b="1" i="1" dirty="0">
                                      <a:latin typeface="Cambria Math" panose="02040503050406030204" pitchFamily="18" charset="0"/>
                                    </a:rPr>
                                    <m:t>𝞂</m:t>
                                  </m:r>
                                </m:e>
                                <m:sup>
                                  <m:r>
                                    <a:rPr lang="en-US" sz="2400" b="1" i="1" dirty="0">
                                      <a:latin typeface="Cambria Math" panose="02040503050406030204" pitchFamily="18" charset="0"/>
                                    </a:rPr>
                                    <m:t>𝟐</m:t>
                                  </m:r>
                                </m:sup>
                              </m:sSup>
                            </m:den>
                          </m:f>
                        </m:sup>
                      </m:sSup>
                    </m:oMath>
                  </m:oMathPara>
                </a14:m>
                <a:endParaRPr lang="en-US" sz="2400" dirty="0"/>
              </a:p>
            </p:txBody>
          </p:sp>
        </mc:Choice>
        <mc:Fallback xmlns="">
          <p:sp>
            <p:nvSpPr>
              <p:cNvPr id="46" name="Rectangle 45"/>
              <p:cNvSpPr>
                <a:spLocks noRot="1" noChangeAspect="1" noMove="1" noResize="1" noEditPoints="1" noAdjustHandles="1" noChangeArrowheads="1" noChangeShapeType="1" noTextEdit="1"/>
              </p:cNvSpPr>
              <p:nvPr/>
            </p:nvSpPr>
            <p:spPr>
              <a:xfrm>
                <a:off x="4345308" y="3535409"/>
                <a:ext cx="3427092" cy="972382"/>
              </a:xfrm>
              <a:prstGeom prst="rect">
                <a:avLst/>
              </a:prstGeom>
              <a:blipFill rotWithShape="0">
                <a:blip r:embed="rId13"/>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93333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4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grpId="1" nodeType="clickEffect">
                                  <p:stCondLst>
                                    <p:cond delay="0"/>
                                  </p:stCondLst>
                                  <p:childTnLst>
                                    <p:animClr clrSpc="rgb" dir="cw">
                                      <p:cBhvr override="childStyle">
                                        <p:cTn id="43" dur="500" fill="hold"/>
                                        <p:tgtEl>
                                          <p:spTgt spid="19"/>
                                        </p:tgtEl>
                                        <p:attrNameLst>
                                          <p:attrName>style.color</p:attrName>
                                        </p:attrNameLst>
                                      </p:cBhvr>
                                      <p:to>
                                        <a:schemeClr val="accent2"/>
                                      </p:to>
                                    </p:animClr>
                                    <p:animClr clrSpc="rgb" dir="cw">
                                      <p:cBhvr>
                                        <p:cTn id="44" dur="500" fill="hold"/>
                                        <p:tgtEl>
                                          <p:spTgt spid="19"/>
                                        </p:tgtEl>
                                        <p:attrNameLst>
                                          <p:attrName>fillcolor</p:attrName>
                                        </p:attrNameLst>
                                      </p:cBhvr>
                                      <p:to>
                                        <a:schemeClr val="accent2"/>
                                      </p:to>
                                    </p:animClr>
                                    <p:set>
                                      <p:cBhvr>
                                        <p:cTn id="45" dur="500" fill="hold"/>
                                        <p:tgtEl>
                                          <p:spTgt spid="19"/>
                                        </p:tgtEl>
                                        <p:attrNameLst>
                                          <p:attrName>fill.type</p:attrName>
                                        </p:attrNameLst>
                                      </p:cBhvr>
                                      <p:to>
                                        <p:strVal val="solid"/>
                                      </p:to>
                                    </p:set>
                                    <p:set>
                                      <p:cBhvr>
                                        <p:cTn id="46" dur="500" fill="hold"/>
                                        <p:tgtEl>
                                          <p:spTgt spid="19"/>
                                        </p:tgtEl>
                                        <p:attrNameLst>
                                          <p:attrName>fill.on</p:attrName>
                                        </p:attrNameLst>
                                      </p:cBhvr>
                                      <p:to>
                                        <p:strVal val="true"/>
                                      </p:to>
                                    </p:se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500"/>
                                        <p:tgtEl>
                                          <p:spTgt spid="20"/>
                                        </p:tgtEl>
                                      </p:cBhvr>
                                    </p:animEffect>
                                  </p:childTnLst>
                                </p:cTn>
                              </p:par>
                            </p:childTnLst>
                          </p:cTn>
                        </p:par>
                        <p:par>
                          <p:cTn id="51" fill="hold">
                            <p:stCondLst>
                              <p:cond delay="1000"/>
                            </p:stCondLst>
                            <p:childTnLst>
                              <p:par>
                                <p:cTn id="52" presetID="22" presetClass="entr" presetSubtype="2"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500"/>
                                        <p:tgtEl>
                                          <p:spTgt spid="45"/>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mph" presetSubtype="0" fill="hold" grpId="1" nodeType="clickEffect">
                                  <p:stCondLst>
                                    <p:cond delay="0"/>
                                  </p:stCondLst>
                                  <p:childTnLst>
                                    <p:animScale>
                                      <p:cBhvr>
                                        <p:cTn id="66" dur="1000" fill="hold"/>
                                        <p:tgtEl>
                                          <p:spTgt spid="13"/>
                                        </p:tgtEl>
                                      </p:cBhvr>
                                      <p:by x="110000" y="110000"/>
                                    </p:animScale>
                                  </p:childTnLst>
                                </p:cTn>
                              </p:par>
                              <p:par>
                                <p:cTn id="67" presetID="6" presetClass="emph" presetSubtype="0" fill="hold" grpId="1" nodeType="withEffect">
                                  <p:stCondLst>
                                    <p:cond delay="0"/>
                                  </p:stCondLst>
                                  <p:childTnLst>
                                    <p:animScale>
                                      <p:cBhvr>
                                        <p:cTn id="68" dur="1000" fill="hold"/>
                                        <p:tgtEl>
                                          <p:spTgt spid="14"/>
                                        </p:tgtEl>
                                      </p:cBhvr>
                                      <p:by x="110000" y="110000"/>
                                    </p:animScale>
                                  </p:childTnLst>
                                </p:cTn>
                              </p:par>
                              <p:par>
                                <p:cTn id="69" presetID="6" presetClass="emph" presetSubtype="0" fill="hold" grpId="1" nodeType="withEffect">
                                  <p:stCondLst>
                                    <p:cond delay="0"/>
                                  </p:stCondLst>
                                  <p:childTnLst>
                                    <p:animScale>
                                      <p:cBhvr>
                                        <p:cTn id="70" dur="1000" fill="hold"/>
                                        <p:tgtEl>
                                          <p:spTgt spid="16"/>
                                        </p:tgtEl>
                                      </p:cBhvr>
                                      <p:by x="110000" y="110000"/>
                                    </p:animScale>
                                  </p:childTnLst>
                                </p:cTn>
                              </p:par>
                              <p:par>
                                <p:cTn id="71" presetID="6" presetClass="emph" presetSubtype="0" fill="hold" grpId="1" nodeType="withEffect">
                                  <p:stCondLst>
                                    <p:cond delay="0"/>
                                  </p:stCondLst>
                                  <p:childTnLst>
                                    <p:animScale>
                                      <p:cBhvr>
                                        <p:cTn id="72" dur="1000" fill="hold"/>
                                        <p:tgtEl>
                                          <p:spTgt spid="17"/>
                                        </p:tgtEl>
                                      </p:cBhvr>
                                      <p:by x="110000" y="110000"/>
                                    </p:animScale>
                                  </p:childTnLst>
                                </p:cTn>
                              </p:par>
                              <p:par>
                                <p:cTn id="73" presetID="6" presetClass="emph" presetSubtype="0" fill="hold" grpId="1" nodeType="withEffect">
                                  <p:stCondLst>
                                    <p:cond delay="0"/>
                                  </p:stCondLst>
                                  <p:childTnLst>
                                    <p:animScale>
                                      <p:cBhvr>
                                        <p:cTn id="74" dur="1000" fill="hold"/>
                                        <p:tgtEl>
                                          <p:spTgt spid="12"/>
                                        </p:tgtEl>
                                      </p:cBhvr>
                                      <p:by x="50000" y="50000"/>
                                    </p:animScale>
                                  </p:childTnLst>
                                </p:cTn>
                              </p:par>
                              <p:par>
                                <p:cTn id="75" presetID="6" presetClass="emph" presetSubtype="0" fill="hold" grpId="1" nodeType="withEffect">
                                  <p:stCondLst>
                                    <p:cond delay="0"/>
                                  </p:stCondLst>
                                  <p:childTnLst>
                                    <p:animScale>
                                      <p:cBhvr>
                                        <p:cTn id="76" dur="1000" fill="hold"/>
                                        <p:tgtEl>
                                          <p:spTgt spid="15"/>
                                        </p:tgtEl>
                                      </p:cBhvr>
                                      <p:by x="50000" y="50000"/>
                                    </p:animScale>
                                  </p:childTnLst>
                                </p:cTn>
                              </p:par>
                            </p:childTnLst>
                          </p:cTn>
                        </p:par>
                        <p:par>
                          <p:cTn id="77" fill="hold">
                            <p:stCondLst>
                              <p:cond delay="1000"/>
                            </p:stCondLst>
                            <p:childTnLst>
                              <p:par>
                                <p:cTn id="78" presetID="35" presetClass="emph" presetSubtype="0" fill="hold" grpId="2" nodeType="afterEffect">
                                  <p:stCondLst>
                                    <p:cond delay="0"/>
                                  </p:stCondLst>
                                  <p:childTnLst>
                                    <p:anim calcmode="discrete" valueType="str">
                                      <p:cBhvr>
                                        <p:cTn id="79" dur="1000" fill="hold"/>
                                        <p:tgtEl>
                                          <p:spTgt spid="12"/>
                                        </p:tgtEl>
                                        <p:attrNameLst>
                                          <p:attrName>style.visibility</p:attrName>
                                        </p:attrNameLst>
                                      </p:cBhvr>
                                      <p:tavLst>
                                        <p:tav tm="0">
                                          <p:val>
                                            <p:strVal val="hidden"/>
                                          </p:val>
                                        </p:tav>
                                        <p:tav tm="50000">
                                          <p:val>
                                            <p:strVal val="visible"/>
                                          </p:val>
                                        </p:tav>
                                      </p:tavLst>
                                    </p:anim>
                                  </p:childTnLst>
                                </p:cTn>
                              </p:par>
                              <p:par>
                                <p:cTn id="80" presetID="35" presetClass="emph" presetSubtype="0" fill="hold" grpId="2" nodeType="withEffect">
                                  <p:stCondLst>
                                    <p:cond delay="0"/>
                                  </p:stCondLst>
                                  <p:childTnLst>
                                    <p:anim calcmode="discrete" valueType="str">
                                      <p:cBhvr>
                                        <p:cTn id="81"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9" grpId="1" animBg="1"/>
      <p:bldP spid="21" grpId="0"/>
      <p:bldP spid="12" grpId="0" animBg="1"/>
      <p:bldP spid="12" grpId="1" animBg="1"/>
      <p:bldP spid="12" grpId="2" animBg="1"/>
      <p:bldP spid="13" grpId="0" animBg="1"/>
      <p:bldP spid="13" grpId="1" animBg="1"/>
      <p:bldP spid="14" grpId="0" animBg="1"/>
      <p:bldP spid="14" grpId="1" animBg="1"/>
      <p:bldP spid="15" grpId="0" animBg="1"/>
      <p:bldP spid="15" grpId="1" animBg="1"/>
      <p:bldP spid="15" grpId="2" animBg="1"/>
      <p:bldP spid="16" grpId="0" animBg="1"/>
      <p:bldP spid="16" grpId="1" animBg="1"/>
      <p:bldP spid="17" grpId="0" animBg="1"/>
      <p:bldP spid="17" grpId="1" animBg="1"/>
      <p:bldP spid="28" grpId="0"/>
      <p:bldP spid="29" grpId="0"/>
      <p:bldP spid="31" grpId="0"/>
      <p:bldP spid="45" grpId="0" animBg="1"/>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a:t>
            </a:r>
            <a:r>
              <a:rPr lang="x-none" b="1" dirty="0" smtClean="0"/>
              <a:t>C</a:t>
            </a:r>
            <a:r>
              <a:rPr lang="en-US" dirty="0" smtClean="0"/>
              <a:t> Evaluation</a:t>
            </a:r>
          </a:p>
        </p:txBody>
      </p:sp>
      <p:sp>
        <p:nvSpPr>
          <p:cNvPr id="13" name="Slide Number Placeholder 12"/>
          <p:cNvSpPr>
            <a:spLocks noGrp="1"/>
          </p:cNvSpPr>
          <p:nvPr>
            <p:ph type="sldNum" sz="quarter" idx="12"/>
          </p:nvPr>
        </p:nvSpPr>
        <p:spPr/>
        <p:txBody>
          <a:bodyPr/>
          <a:lstStyle/>
          <a:p>
            <a:fld id="{B6F15528-21DE-4FAA-801E-634DDDAF4B2B}" type="slidenum">
              <a:rPr lang="en-US" smtClean="0"/>
              <a:pPr/>
              <a:t>26</a:t>
            </a:fld>
            <a:endParaRPr lang="en-US"/>
          </a:p>
        </p:txBody>
      </p:sp>
      <p:graphicFrame>
        <p:nvGraphicFramePr>
          <p:cNvPr id="8" name="Diagram 7"/>
          <p:cNvGraphicFramePr/>
          <p:nvPr>
            <p:extLst>
              <p:ext uri="{D42A27DB-BD31-4B8C-83A1-F6EECF244321}">
                <p14:modId xmlns:p14="http://schemas.microsoft.com/office/powerpoint/2010/main" val="1635925363"/>
              </p:ext>
            </p:extLst>
          </p:nvPr>
        </p:nvGraphicFramePr>
        <p:xfrm>
          <a:off x="533400" y="1066800"/>
          <a:ext cx="8229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308350279"/>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98884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a:t>
            </a:r>
            <a:r>
              <a:rPr lang="x-none" b="1" dirty="0" smtClean="0"/>
              <a:t>C</a:t>
            </a:r>
            <a:r>
              <a:rPr lang="en-US" dirty="0" smtClean="0"/>
              <a:t> Evaluation Experiments</a:t>
            </a:r>
          </a:p>
        </p:txBody>
      </p:sp>
      <p:sp>
        <p:nvSpPr>
          <p:cNvPr id="13" name="Slide Number Placeholder 12"/>
          <p:cNvSpPr>
            <a:spLocks noGrp="1"/>
          </p:cNvSpPr>
          <p:nvPr>
            <p:ph type="sldNum" sz="quarter" idx="12"/>
          </p:nvPr>
        </p:nvSpPr>
        <p:spPr/>
        <p:txBody>
          <a:bodyPr/>
          <a:lstStyle/>
          <a:p>
            <a:fld id="{B6F15528-21DE-4FAA-801E-634DDDAF4B2B}" type="slidenum">
              <a:rPr lang="en-US" smtClean="0"/>
              <a:pPr/>
              <a:t>27</a:t>
            </a:fld>
            <a:endParaRPr lang="en-US"/>
          </a:p>
        </p:txBody>
      </p:sp>
      <p:graphicFrame>
        <p:nvGraphicFramePr>
          <p:cNvPr id="8" name="Diagram 7"/>
          <p:cNvGraphicFramePr/>
          <p:nvPr>
            <p:extLst>
              <p:ext uri="{D42A27DB-BD31-4B8C-83A1-F6EECF244321}">
                <p14:modId xmlns:p14="http://schemas.microsoft.com/office/powerpoint/2010/main" val="986089099"/>
              </p:ext>
            </p:extLst>
          </p:nvPr>
        </p:nvGraphicFramePr>
        <p:xfrm>
          <a:off x="533400" y="1143000"/>
          <a:ext cx="82296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308350279"/>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Rectangle 5"/>
          <p:cNvSpPr/>
          <p:nvPr/>
        </p:nvSpPr>
        <p:spPr>
          <a:xfrm>
            <a:off x="190499" y="4648200"/>
            <a:ext cx="8763001" cy="16764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205247" y="2362200"/>
            <a:ext cx="8763001" cy="609600"/>
          </a:xfrm>
          <a:prstGeom prst="rect">
            <a:avLst/>
          </a:prstGeom>
          <a:solidFill>
            <a:schemeClr val="bg1">
              <a:alpha val="59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9442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762000"/>
          </a:xfrm>
        </p:spPr>
        <p:txBody>
          <a:bodyPr>
            <a:normAutofit/>
          </a:bodyPr>
          <a:lstStyle/>
          <a:p>
            <a:r>
              <a:rPr lang="en-US" dirty="0" smtClean="0"/>
              <a:t>CARLOC </a:t>
            </a:r>
            <a:r>
              <a:rPr lang="en-US" dirty="0"/>
              <a:t>and GPS Comparison </a:t>
            </a:r>
            <a:r>
              <a:rPr lang="en-US" dirty="0" smtClean="0"/>
              <a:t>in</a:t>
            </a:r>
            <a:r>
              <a:rPr lang="x-none" dirty="0" smtClean="0"/>
              <a:t> </a:t>
            </a:r>
            <a:r>
              <a:rPr lang="en-US" dirty="0" smtClean="0"/>
              <a:t>Downtown</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a:p>
        </p:txBody>
      </p:sp>
      <p:pic>
        <p:nvPicPr>
          <p:cNvPr id="43" name="Picture 42"/>
          <p:cNvPicPr>
            <a:picLocks noChangeAspect="1"/>
          </p:cNvPicPr>
          <p:nvPr/>
        </p:nvPicPr>
        <p:blipFill>
          <a:blip r:embed="rId4"/>
          <a:stretch>
            <a:fillRect/>
          </a:stretch>
        </p:blipFill>
        <p:spPr>
          <a:xfrm>
            <a:off x="1219200" y="1219200"/>
            <a:ext cx="3817593" cy="5051976"/>
          </a:xfrm>
          <a:prstGeom prst="rect">
            <a:avLst/>
          </a:prstGeom>
          <a:ln>
            <a:noFill/>
          </a:ln>
          <a:effectLst>
            <a:softEdge rad="112500"/>
          </a:effectLst>
        </p:spPr>
      </p:pic>
      <p:pic>
        <p:nvPicPr>
          <p:cNvPr id="44" name="Picture 43">
            <a:hlinkClick r:id="rId5"/>
          </p:cNvPr>
          <p:cNvPicPr>
            <a:picLocks noChangeAspect="1"/>
          </p:cNvPicPr>
          <p:nvPr/>
        </p:nvPicPr>
        <p:blipFill>
          <a:blip r:embed="rId6"/>
          <a:stretch>
            <a:fillRect/>
          </a:stretch>
        </p:blipFill>
        <p:spPr>
          <a:xfrm>
            <a:off x="4909930" y="1219200"/>
            <a:ext cx="4234070" cy="5029200"/>
          </a:xfrm>
          <a:prstGeom prst="rect">
            <a:avLst/>
          </a:prstGeom>
          <a:ln>
            <a:noFill/>
          </a:ln>
          <a:effectLst>
            <a:softEdge rad="112500"/>
          </a:effectLst>
        </p:spPr>
      </p:pic>
      <p:sp>
        <p:nvSpPr>
          <p:cNvPr id="45" name="Rectangle 44"/>
          <p:cNvSpPr/>
          <p:nvPr/>
        </p:nvSpPr>
        <p:spPr>
          <a:xfrm>
            <a:off x="0" y="1219200"/>
            <a:ext cx="3200400" cy="2197100"/>
          </a:xfrm>
          <a:prstGeom prst="rect">
            <a:avLst/>
          </a:prstGeom>
          <a:solidFill>
            <a:schemeClr val="accent3">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extBox 45"/>
          <p:cNvSpPr txBox="1"/>
          <p:nvPr/>
        </p:nvSpPr>
        <p:spPr>
          <a:xfrm>
            <a:off x="914400" y="1219200"/>
            <a:ext cx="2460911" cy="492443"/>
          </a:xfrm>
          <a:prstGeom prst="rect">
            <a:avLst/>
          </a:prstGeom>
          <a:noFill/>
        </p:spPr>
        <p:txBody>
          <a:bodyPr wrap="square" rtlCol="0">
            <a:spAutoFit/>
          </a:bodyPr>
          <a:lstStyle/>
          <a:p>
            <a:r>
              <a:rPr lang="en-US" sz="2600" dirty="0" smtClean="0">
                <a:latin typeface="Times New Roman" panose="02020603050405020304" pitchFamily="18" charset="0"/>
                <a:cs typeface="Times New Roman" panose="02020603050405020304" pitchFamily="18" charset="0"/>
              </a:rPr>
              <a:t>CARLOC</a:t>
            </a:r>
            <a:endParaRPr lang="x-none" sz="2600"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914400" y="1612900"/>
            <a:ext cx="2079911" cy="492443"/>
          </a:xfrm>
          <a:prstGeom prst="rect">
            <a:avLst/>
          </a:prstGeom>
          <a:noFill/>
        </p:spPr>
        <p:txBody>
          <a:bodyPr wrap="square" rtlCol="0">
            <a:spAutoFit/>
          </a:bodyPr>
          <a:lstStyle/>
          <a:p>
            <a:r>
              <a:rPr lang="x-none" sz="2600" dirty="0">
                <a:latin typeface="Times New Roman" panose="02020603050405020304" pitchFamily="18" charset="0"/>
                <a:cs typeface="Times New Roman" panose="02020603050405020304" pitchFamily="18" charset="0"/>
              </a:rPr>
              <a:t>Smartphone</a:t>
            </a:r>
          </a:p>
        </p:txBody>
      </p:sp>
      <p:sp>
        <p:nvSpPr>
          <p:cNvPr id="48" name="TextBox 47"/>
          <p:cNvSpPr txBox="1"/>
          <p:nvPr/>
        </p:nvSpPr>
        <p:spPr>
          <a:xfrm>
            <a:off x="914400" y="2019300"/>
            <a:ext cx="2372011" cy="492443"/>
          </a:xfrm>
          <a:prstGeom prst="rect">
            <a:avLst/>
          </a:prstGeom>
          <a:noFill/>
        </p:spPr>
        <p:txBody>
          <a:bodyPr wrap="square" rtlCol="0">
            <a:spAutoFit/>
          </a:bodyPr>
          <a:lstStyle/>
          <a:p>
            <a:r>
              <a:rPr lang="x-none" sz="2600" dirty="0">
                <a:latin typeface="Times New Roman" panose="02020603050405020304" pitchFamily="18" charset="0"/>
                <a:cs typeface="Times New Roman" panose="02020603050405020304" pitchFamily="18" charset="0"/>
              </a:rPr>
              <a:t>High-Precision</a:t>
            </a:r>
          </a:p>
        </p:txBody>
      </p:sp>
      <p:sp>
        <p:nvSpPr>
          <p:cNvPr id="49" name="TextBox 48"/>
          <p:cNvSpPr txBox="1"/>
          <p:nvPr/>
        </p:nvSpPr>
        <p:spPr>
          <a:xfrm>
            <a:off x="914400" y="2425700"/>
            <a:ext cx="1851313" cy="492443"/>
          </a:xfrm>
          <a:prstGeom prst="rect">
            <a:avLst/>
          </a:prstGeom>
          <a:noFill/>
        </p:spPr>
        <p:txBody>
          <a:bodyPr wrap="square" rtlCol="0">
            <a:spAutoFit/>
          </a:bodyPr>
          <a:lstStyle/>
          <a:p>
            <a:r>
              <a:rPr lang="x-none" sz="2600" dirty="0">
                <a:latin typeface="Times New Roman" panose="02020603050405020304" pitchFamily="18" charset="0"/>
                <a:cs typeface="Times New Roman" panose="02020603050405020304" pitchFamily="18" charset="0"/>
              </a:rPr>
              <a:t>RTK-GPS</a:t>
            </a:r>
          </a:p>
        </p:txBody>
      </p:sp>
      <p:sp>
        <p:nvSpPr>
          <p:cNvPr id="50" name="TextBox 49"/>
          <p:cNvSpPr txBox="1"/>
          <p:nvPr/>
        </p:nvSpPr>
        <p:spPr>
          <a:xfrm>
            <a:off x="876303" y="2819400"/>
            <a:ext cx="2628897" cy="492443"/>
          </a:xfrm>
          <a:prstGeom prst="rect">
            <a:avLst/>
          </a:prstGeom>
          <a:noFill/>
        </p:spPr>
        <p:txBody>
          <a:bodyPr wrap="square" rtlCol="0">
            <a:spAutoFit/>
          </a:bodyPr>
          <a:lstStyle/>
          <a:p>
            <a:r>
              <a:rPr lang="x-none" sz="2600" dirty="0" smtClean="0">
                <a:latin typeface="Times New Roman" panose="02020603050405020304" pitchFamily="18" charset="0"/>
                <a:cs typeface="Times New Roman" panose="02020603050405020304" pitchFamily="18" charset="0"/>
              </a:rPr>
              <a:t>Differential-GPS</a:t>
            </a:r>
            <a:endParaRPr lang="x-none" sz="2600" dirty="0">
              <a:latin typeface="Times New Roman" panose="02020603050405020304" pitchFamily="18" charset="0"/>
              <a:cs typeface="Times New Roman" panose="02020603050405020304" pitchFamily="18" charset="0"/>
            </a:endParaRPr>
          </a:p>
        </p:txBody>
      </p:sp>
      <p:cxnSp>
        <p:nvCxnSpPr>
          <p:cNvPr id="51" name="Straight Connector 50"/>
          <p:cNvCxnSpPr/>
          <p:nvPr/>
        </p:nvCxnSpPr>
        <p:spPr>
          <a:xfrm flipV="1">
            <a:off x="38102" y="1485900"/>
            <a:ext cx="914400" cy="127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5402" y="1866900"/>
            <a:ext cx="914400" cy="127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5402" y="2298700"/>
            <a:ext cx="914400" cy="12700"/>
          </a:xfrm>
          <a:prstGeom prst="line">
            <a:avLst/>
          </a:prstGeom>
          <a:ln w="50800">
            <a:solidFill>
              <a:srgbClr val="00FF9D"/>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5402" y="2692400"/>
            <a:ext cx="914400" cy="12700"/>
          </a:xfrm>
          <a:prstGeom prst="line">
            <a:avLst/>
          </a:prstGeom>
          <a:ln w="44450">
            <a:solidFill>
              <a:srgbClr val="FF1492">
                <a:alpha val="98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5402" y="3086100"/>
            <a:ext cx="914400" cy="1270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56" name="Diagram 55"/>
          <p:cNvGraphicFramePr/>
          <p:nvPr>
            <p:extLst>
              <p:ext uri="{D42A27DB-BD31-4B8C-83A1-F6EECF244321}">
                <p14:modId xmlns:p14="http://schemas.microsoft.com/office/powerpoint/2010/main" val="2203976370"/>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308004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left)">
                                      <p:cBhvr>
                                        <p:cTn id="15" dur="500"/>
                                        <p:tgtEl>
                                          <p:spTgt spid="4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par>
                                <p:cTn id="28" presetID="22" presetClass="entr" presetSubtype="8"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par>
                                <p:cTn id="31" presetID="22" presetClass="entr" presetSubtype="8"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left)">
                                      <p:cBhvr>
                                        <p:cTn id="33" dur="500"/>
                                        <p:tgtEl>
                                          <p:spTgt spid="53"/>
                                        </p:tgtEl>
                                      </p:cBhvr>
                                    </p:animEffect>
                                  </p:childTnLst>
                                </p:cTn>
                              </p:par>
                              <p:par>
                                <p:cTn id="34" presetID="22" presetClass="entr" presetSubtype="8"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left)">
                                      <p:cBhvr>
                                        <p:cTn id="36" dur="500"/>
                                        <p:tgtEl>
                                          <p:spTgt spid="54"/>
                                        </p:tgtEl>
                                      </p:cBhvr>
                                    </p:animEffect>
                                  </p:childTnLst>
                                </p:cTn>
                              </p:par>
                              <p:par>
                                <p:cTn id="37" presetID="22" presetClass="entr" presetSubtype="8"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762000"/>
          </a:xfrm>
        </p:spPr>
        <p:txBody>
          <a:bodyPr>
            <a:normAutofit/>
          </a:bodyPr>
          <a:lstStyle/>
          <a:p>
            <a:r>
              <a:rPr lang="en-US" dirty="0" smtClean="0"/>
              <a:t>Map Pin Points Comparison</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29</a:t>
            </a:fld>
            <a:endParaRPr lang="en-US"/>
          </a:p>
        </p:txBody>
      </p:sp>
      <p:graphicFrame>
        <p:nvGraphicFramePr>
          <p:cNvPr id="56" name="Diagram 55"/>
          <p:cNvGraphicFramePr/>
          <p:nvPr>
            <p:extLst>
              <p:ext uri="{D42A27DB-BD31-4B8C-83A1-F6EECF244321}">
                <p14:modId xmlns:p14="http://schemas.microsoft.com/office/powerpoint/2010/main" val="2203976370"/>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 y="1143000"/>
            <a:ext cx="7852280" cy="4582562"/>
          </a:xfrm>
          <a:prstGeom prst="rect">
            <a:avLst/>
          </a:prstGeom>
        </p:spPr>
      </p:pic>
      <p:sp>
        <p:nvSpPr>
          <p:cNvPr id="4" name="Rectangle 3"/>
          <p:cNvSpPr/>
          <p:nvPr/>
        </p:nvSpPr>
        <p:spPr>
          <a:xfrm>
            <a:off x="2209800" y="1295400"/>
            <a:ext cx="5669280" cy="3048000"/>
          </a:xfrm>
          <a:prstGeom prst="rect">
            <a:avLst/>
          </a:prstGeom>
          <a:solidFill>
            <a:schemeClr val="bg1"/>
          </a:solidFill>
          <a:ln w="38100" cmpd="sng">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3" name="Picture 2" descr="http://www.dawnwebdesign.com/wp-content/uploads/2011/07/Our-Approach-More-Than-Just-Online-Marketing-Tool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264540" y="5334000"/>
            <a:ext cx="1031728" cy="1031728"/>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ounded Rectangular Callout 13"/>
          <p:cNvSpPr/>
          <p:nvPr/>
        </p:nvSpPr>
        <p:spPr bwMode="auto">
          <a:xfrm>
            <a:off x="1543898" y="5631909"/>
            <a:ext cx="7295302" cy="616491"/>
          </a:xfrm>
          <a:prstGeom prst="wedgeRoundRectCallout">
            <a:avLst>
              <a:gd name="adj1" fmla="val -57901"/>
              <a:gd name="adj2" fmla="val -52334"/>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x-none" sz="2800" dirty="0" smtClean="0">
                <a:solidFill>
                  <a:schemeClr val="tx1"/>
                </a:solidFill>
              </a:rPr>
              <a:t>Our Approach Brings 10x Improvement</a:t>
            </a:r>
            <a:endParaRPr lang="en-US" sz="2800" dirty="0"/>
          </a:p>
        </p:txBody>
      </p:sp>
      <p:sp>
        <p:nvSpPr>
          <p:cNvPr id="10" name="圆角矩形 79"/>
          <p:cNvSpPr/>
          <p:nvPr/>
        </p:nvSpPr>
        <p:spPr>
          <a:xfrm>
            <a:off x="457200" y="5257800"/>
            <a:ext cx="8529631" cy="1066801"/>
          </a:xfrm>
          <a:prstGeom prst="roundRect">
            <a:avLst/>
          </a:prstGeom>
          <a:solidFill>
            <a:schemeClr val="accent1"/>
          </a:solidFill>
          <a:ln w="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We also achieve better accuracy than GPS strategies for partially-obstructed and un-obstructed routes, details can be found in paper ...</a:t>
            </a:r>
          </a:p>
        </p:txBody>
      </p:sp>
      <p:sp>
        <p:nvSpPr>
          <p:cNvPr id="7" name="Rectangle 6"/>
          <p:cNvSpPr/>
          <p:nvPr/>
        </p:nvSpPr>
        <p:spPr>
          <a:xfrm>
            <a:off x="838200" y="2819400"/>
            <a:ext cx="533400" cy="533400"/>
          </a:xfrm>
          <a:prstGeom prst="rect">
            <a:avLst/>
          </a:prstGeom>
          <a:solidFill>
            <a:schemeClr val="bg1"/>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10</a:t>
            </a:r>
          </a:p>
        </p:txBody>
      </p:sp>
      <p:sp>
        <p:nvSpPr>
          <p:cNvPr id="15" name="Rectangle 14"/>
          <p:cNvSpPr/>
          <p:nvPr/>
        </p:nvSpPr>
        <p:spPr>
          <a:xfrm>
            <a:off x="676053" y="1184781"/>
            <a:ext cx="695547" cy="533400"/>
          </a:xfrm>
          <a:prstGeom prst="rect">
            <a:avLst/>
          </a:prstGeom>
          <a:solidFill>
            <a:schemeClr val="bg1"/>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100</a:t>
            </a:r>
            <a:endParaRPr lang="en-US" sz="2400" dirty="0">
              <a:latin typeface="Times New Roman" panose="02020603050405020304" pitchFamily="18" charset="0"/>
              <a:cs typeface="Times New Roman" panose="02020603050405020304" pitchFamily="18" charset="0"/>
            </a:endParaRPr>
          </a:p>
        </p:txBody>
      </p:sp>
      <p:sp>
        <p:nvSpPr>
          <p:cNvPr id="12" name="Rounded Rectangular Callout 11"/>
          <p:cNvSpPr/>
          <p:nvPr/>
        </p:nvSpPr>
        <p:spPr bwMode="auto">
          <a:xfrm>
            <a:off x="1219200" y="3236393"/>
            <a:ext cx="1524000" cy="529186"/>
          </a:xfrm>
          <a:prstGeom prst="wedgeRoundRectCallout">
            <a:avLst>
              <a:gd name="adj1" fmla="val -1241"/>
              <a:gd name="adj2" fmla="val 107657"/>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t>2.7 m</a:t>
            </a:r>
            <a:endParaRPr lang="en-US" sz="2400" dirty="0"/>
          </a:p>
        </p:txBody>
      </p:sp>
    </p:spTree>
    <p:custDataLst>
      <p:tags r:id="rId1"/>
    </p:custDataLst>
    <p:extLst>
      <p:ext uri="{BB962C8B-B14F-4D97-AF65-F5344CB8AC3E}">
        <p14:creationId xmlns:p14="http://schemas.microsoft.com/office/powerpoint/2010/main" val="36264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bg/>
                                          </p:spTgt>
                                        </p:tgtEl>
                                        <p:attrNameLst>
                                          <p:attrName>style.visibility</p:attrName>
                                        </p:attrNameLst>
                                      </p:cBhvr>
                                      <p:to>
                                        <p:strVal val="visible"/>
                                      </p:to>
                                    </p:set>
                                    <p:animEffect transition="in" filter="wipe(left)">
                                      <p:cBhvr>
                                        <p:cTn id="26" dur="500"/>
                                        <p:tgtEl>
                                          <p:spTgt spid="10">
                                            <p:bg/>
                                          </p:spTgt>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0" grpId="0" uiExpand="1" build="p"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a:t>
            </a:r>
            <a:r>
              <a:rPr lang="x-none" dirty="0" smtClean="0"/>
              <a:t>GPS Errors</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a:t>
            </a:fld>
            <a:endParaRPr lang="en-US"/>
          </a:p>
        </p:txBody>
      </p:sp>
      <p:graphicFrame>
        <p:nvGraphicFramePr>
          <p:cNvPr id="9" name="Diagram 8"/>
          <p:cNvGraphicFramePr/>
          <p:nvPr>
            <p:extLst>
              <p:ext uri="{D42A27DB-BD31-4B8C-83A1-F6EECF244321}">
                <p14:modId xmlns:p14="http://schemas.microsoft.com/office/powerpoint/2010/main" val="2103169321"/>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a:stretch>
            <a:fillRect/>
          </a:stretch>
        </p:blipFill>
        <p:spPr>
          <a:xfrm>
            <a:off x="457200" y="1274454"/>
            <a:ext cx="4221623" cy="2226638"/>
          </a:xfrm>
          <a:prstGeom prst="rect">
            <a:avLst/>
          </a:prstGeom>
        </p:spPr>
      </p:pic>
      <p:pic>
        <p:nvPicPr>
          <p:cNvPr id="7" name="Picture 6"/>
          <p:cNvPicPr>
            <a:picLocks noChangeAspect="1"/>
          </p:cNvPicPr>
          <p:nvPr/>
        </p:nvPicPr>
        <p:blipFill>
          <a:blip r:embed="rId10"/>
          <a:stretch>
            <a:fillRect/>
          </a:stretch>
        </p:blipFill>
        <p:spPr>
          <a:xfrm>
            <a:off x="4775140" y="1275182"/>
            <a:ext cx="3988774" cy="2240832"/>
          </a:xfrm>
          <a:prstGeom prst="rect">
            <a:avLst/>
          </a:prstGeom>
        </p:spPr>
      </p:pic>
      <p:pic>
        <p:nvPicPr>
          <p:cNvPr id="8" name="Picture 7"/>
          <p:cNvPicPr>
            <a:picLocks noChangeAspect="1"/>
          </p:cNvPicPr>
          <p:nvPr/>
        </p:nvPicPr>
        <p:blipFill>
          <a:blip r:embed="rId11"/>
          <a:stretch>
            <a:fillRect/>
          </a:stretch>
        </p:blipFill>
        <p:spPr>
          <a:xfrm>
            <a:off x="84739" y="3020338"/>
            <a:ext cx="8974521" cy="2636409"/>
          </a:xfrm>
          <a:prstGeom prst="rect">
            <a:avLst/>
          </a:prstGeom>
        </p:spPr>
      </p:pic>
      <p:sp>
        <p:nvSpPr>
          <p:cNvPr id="20" name="圆角矩形 109"/>
          <p:cNvSpPr/>
          <p:nvPr/>
        </p:nvSpPr>
        <p:spPr>
          <a:xfrm>
            <a:off x="457200" y="5221395"/>
            <a:ext cx="7696200" cy="978788"/>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tx1"/>
                </a:solidFill>
                <a:latin typeface="Calibri"/>
                <a:ea typeface="ヒラギノ角ゴ ProN W3" pitchFamily="-65" charset="-128"/>
                <a:cs typeface="Calibri"/>
              </a:rPr>
              <a:t>GPS </a:t>
            </a:r>
            <a:r>
              <a:rPr lang="en-US" sz="2400" dirty="0">
                <a:solidFill>
                  <a:schemeClr val="tx1"/>
                </a:solidFill>
                <a:latin typeface="Calibri"/>
                <a:ea typeface="ヒラギノ角ゴ ProN W3" pitchFamily="-65" charset="-128"/>
                <a:cs typeface="Calibri"/>
              </a:rPr>
              <a:t>e</a:t>
            </a:r>
            <a:r>
              <a:rPr lang="en-US" sz="2400" dirty="0" smtClean="0">
                <a:solidFill>
                  <a:schemeClr val="tx1"/>
                </a:solidFill>
                <a:latin typeface="Calibri"/>
                <a:ea typeface="ヒラギノ角ゴ ProN W3" pitchFamily="-65" charset="-128"/>
                <a:cs typeface="Calibri"/>
              </a:rPr>
              <a:t>rrors can sometimes have serious consequences</a:t>
            </a:r>
            <a:endParaRPr lang="en-US" sz="2400" dirty="0">
              <a:solidFill>
                <a:schemeClr val="tx1"/>
              </a:solidFill>
              <a:latin typeface="Calibri"/>
              <a:ea typeface="ヒラギノ角ゴ ProN W3" pitchFamily="-65" charset="-128"/>
              <a:cs typeface="Calibri"/>
            </a:endParaRPr>
          </a:p>
        </p:txBody>
      </p:sp>
    </p:spTree>
    <p:custDataLst>
      <p:tags r:id="rId1"/>
    </p:custDataLst>
    <p:extLst>
      <p:ext uri="{BB962C8B-B14F-4D97-AF65-F5344CB8AC3E}">
        <p14:creationId xmlns:p14="http://schemas.microsoft.com/office/powerpoint/2010/main" val="115505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Optimization</a:t>
            </a:r>
            <a:endParaRPr lang="en-US" dirty="0" smtClean="0"/>
          </a:p>
        </p:txBody>
      </p:sp>
      <p:sp>
        <p:nvSpPr>
          <p:cNvPr id="13" name="Slide Number Placeholder 12"/>
          <p:cNvSpPr>
            <a:spLocks noGrp="1"/>
          </p:cNvSpPr>
          <p:nvPr>
            <p:ph type="sldNum" sz="quarter" idx="12"/>
          </p:nvPr>
        </p:nvSpPr>
        <p:spPr/>
        <p:txBody>
          <a:bodyPr/>
          <a:lstStyle/>
          <a:p>
            <a:fld id="{B6F15528-21DE-4FAA-801E-634DDDAF4B2B}" type="slidenum">
              <a:rPr lang="en-US" smtClean="0"/>
              <a:pPr/>
              <a:t>30</a:t>
            </a:fld>
            <a:endParaRPr lang="en-US"/>
          </a:p>
        </p:txBody>
      </p:sp>
      <p:graphicFrame>
        <p:nvGraphicFramePr>
          <p:cNvPr id="32" name="Diagram 31"/>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Chart 15"/>
          <p:cNvGraphicFramePr/>
          <p:nvPr>
            <p:extLst>
              <p:ext uri="{D42A27DB-BD31-4B8C-83A1-F6EECF244321}">
                <p14:modId xmlns:p14="http://schemas.microsoft.com/office/powerpoint/2010/main" val="3130325535"/>
              </p:ext>
            </p:extLst>
          </p:nvPr>
        </p:nvGraphicFramePr>
        <p:xfrm>
          <a:off x="762000" y="1447800"/>
          <a:ext cx="7699248" cy="4332748"/>
        </p:xfrm>
        <a:graphic>
          <a:graphicData uri="http://schemas.openxmlformats.org/drawingml/2006/chart">
            <c:chart xmlns:c="http://schemas.openxmlformats.org/drawingml/2006/chart" xmlns:r="http://schemas.openxmlformats.org/officeDocument/2006/relationships" r:id="rId9"/>
          </a:graphicData>
        </a:graphic>
      </p:graphicFrame>
      <p:sp>
        <p:nvSpPr>
          <p:cNvPr id="17" name="Rounded Rectangular Callout 16"/>
          <p:cNvSpPr/>
          <p:nvPr/>
        </p:nvSpPr>
        <p:spPr bwMode="auto">
          <a:xfrm>
            <a:off x="3810000" y="3427087"/>
            <a:ext cx="2895600" cy="465415"/>
          </a:xfrm>
          <a:prstGeom prst="wedgeRoundRectCallout">
            <a:avLst>
              <a:gd name="adj1" fmla="val -34125"/>
              <a:gd name="adj2" fmla="val -69818"/>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en-US" sz="2400" dirty="0" smtClean="0"/>
              <a:t>W/O Motion Model</a:t>
            </a:r>
            <a:endParaRPr lang="en-US" sz="2400" dirty="0"/>
          </a:p>
        </p:txBody>
      </p:sp>
      <p:sp>
        <p:nvSpPr>
          <p:cNvPr id="20" name="Rounded Rectangular Callout 19"/>
          <p:cNvSpPr/>
          <p:nvPr/>
        </p:nvSpPr>
        <p:spPr bwMode="auto">
          <a:xfrm>
            <a:off x="1828800" y="2374367"/>
            <a:ext cx="3131377" cy="505791"/>
          </a:xfrm>
          <a:prstGeom prst="wedgeRoundRectCallout">
            <a:avLst>
              <a:gd name="adj1" fmla="val 17638"/>
              <a:gd name="adj2" fmla="val 82262"/>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en-US" sz="2400" dirty="0" smtClean="0"/>
              <a:t>W/O Map-Matching</a:t>
            </a:r>
            <a:endParaRPr lang="en-US" sz="2400" dirty="0"/>
          </a:p>
        </p:txBody>
      </p:sp>
      <p:sp>
        <p:nvSpPr>
          <p:cNvPr id="21" name="Rounded Rectangular Callout 20"/>
          <p:cNvSpPr/>
          <p:nvPr/>
        </p:nvSpPr>
        <p:spPr bwMode="auto">
          <a:xfrm>
            <a:off x="1941207" y="4158337"/>
            <a:ext cx="2180770" cy="543190"/>
          </a:xfrm>
          <a:prstGeom prst="wedgeRoundRectCallout">
            <a:avLst>
              <a:gd name="adj1" fmla="val -19594"/>
              <a:gd name="adj2" fmla="val 66329"/>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en-US" sz="2400" dirty="0" smtClean="0"/>
              <a:t>CARLOC</a:t>
            </a:r>
            <a:endParaRPr lang="en-US" sz="2400" dirty="0"/>
          </a:p>
        </p:txBody>
      </p:sp>
      <p:sp>
        <p:nvSpPr>
          <p:cNvPr id="10" name="Rounded Rectangular Callout 9"/>
          <p:cNvSpPr/>
          <p:nvPr/>
        </p:nvSpPr>
        <p:spPr bwMode="auto">
          <a:xfrm>
            <a:off x="4609941" y="1312003"/>
            <a:ext cx="3131377" cy="425860"/>
          </a:xfrm>
          <a:prstGeom prst="wedgeRoundRectCallout">
            <a:avLst>
              <a:gd name="adj1" fmla="val 17638"/>
              <a:gd name="adj2" fmla="val 82262"/>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en-US" sz="2400" dirty="0" smtClean="0"/>
              <a:t>Baseline GPS Error</a:t>
            </a:r>
            <a:endParaRPr lang="en-US" sz="2400" dirty="0"/>
          </a:p>
        </p:txBody>
      </p:sp>
      <p:sp>
        <p:nvSpPr>
          <p:cNvPr id="11" name="Rectangle 10"/>
          <p:cNvSpPr/>
          <p:nvPr/>
        </p:nvSpPr>
        <p:spPr>
          <a:xfrm>
            <a:off x="2285841" y="5743394"/>
            <a:ext cx="4648200" cy="450488"/>
          </a:xfrm>
          <a:prstGeom prst="rect">
            <a:avLst/>
          </a:prstGeom>
          <a:solidFill>
            <a:schemeClr val="bg1"/>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300" dirty="0" smtClean="0"/>
              <a:t>Route Length</a:t>
            </a:r>
            <a:endParaRPr lang="en-US" sz="2300" dirty="0"/>
          </a:p>
        </p:txBody>
      </p:sp>
      <p:sp>
        <p:nvSpPr>
          <p:cNvPr id="12" name="Rectangle 11"/>
          <p:cNvSpPr/>
          <p:nvPr/>
        </p:nvSpPr>
        <p:spPr>
          <a:xfrm rot="16200000">
            <a:off x="-1799035" y="3201843"/>
            <a:ext cx="4648200" cy="450488"/>
          </a:xfrm>
          <a:prstGeom prst="rect">
            <a:avLst/>
          </a:prstGeom>
          <a:solidFill>
            <a:schemeClr val="bg1"/>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300" dirty="0" smtClean="0"/>
              <a:t>Start-End Error (m)</a:t>
            </a:r>
            <a:endParaRPr lang="en-US" sz="2300" dirty="0"/>
          </a:p>
        </p:txBody>
      </p:sp>
      <p:sp>
        <p:nvSpPr>
          <p:cNvPr id="24" name="圆角矩形 79"/>
          <p:cNvSpPr/>
          <p:nvPr/>
        </p:nvSpPr>
        <p:spPr>
          <a:xfrm>
            <a:off x="1831848" y="5292872"/>
            <a:ext cx="6092952" cy="955528"/>
          </a:xfrm>
          <a:prstGeom prst="roundRect">
            <a:avLst/>
          </a:prstGeom>
          <a:solidFill>
            <a:schemeClr val="accent1"/>
          </a:solidFill>
          <a:ln w="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Each </a:t>
            </a:r>
            <a:r>
              <a:rPr lang="en-US" sz="2400" dirty="0">
                <a:solidFill>
                  <a:schemeClr val="tx1"/>
                </a:solidFill>
              </a:rPr>
              <a:t>o</a:t>
            </a:r>
            <a:r>
              <a:rPr lang="en-US" sz="2400" dirty="0" smtClean="0">
                <a:solidFill>
                  <a:schemeClr val="tx1"/>
                </a:solidFill>
              </a:rPr>
              <a:t>ptimization has significant benefits</a:t>
            </a:r>
          </a:p>
        </p:txBody>
      </p:sp>
    </p:spTree>
    <p:custDataLst>
      <p:tags r:id="rId1"/>
    </p:custDataLst>
    <p:extLst>
      <p:ext uri="{BB962C8B-B14F-4D97-AF65-F5344CB8AC3E}">
        <p14:creationId xmlns:p14="http://schemas.microsoft.com/office/powerpoint/2010/main" val="49722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fade">
                                      <p:cBhvr>
                                        <p:cTn id="11" dur="500"/>
                                        <p:tgtEl>
                                          <p:spTgt spid="16">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fade">
                                      <p:cBhvr>
                                        <p:cTn id="16" dur="500"/>
                                        <p:tgtEl>
                                          <p:spTgt spid="16">
                                            <p:graphicEl>
                                              <a:chart seriesIdx="0" categoryIdx="-4" bldStep="series"/>
                                            </p:graphic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fade">
                                      <p:cBhvr>
                                        <p:cTn id="25" dur="500"/>
                                        <p:tgtEl>
                                          <p:spTgt spid="16">
                                            <p:graphicEl>
                                              <a:chart seriesIdx="1" categoryIdx="-4" bldStep="series"/>
                                            </p:graphicEl>
                                          </p:spTgt>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graphicEl>
                                              <a:chart seriesIdx="2" categoryIdx="-4" bldStep="series"/>
                                            </p:graphicEl>
                                          </p:spTgt>
                                        </p:tgtEl>
                                        <p:attrNameLst>
                                          <p:attrName>style.visibility</p:attrName>
                                        </p:attrNameLst>
                                      </p:cBhvr>
                                      <p:to>
                                        <p:strVal val="visible"/>
                                      </p:to>
                                    </p:set>
                                    <p:animEffect transition="in" filter="fade">
                                      <p:cBhvr>
                                        <p:cTn id="34" dur="500"/>
                                        <p:tgtEl>
                                          <p:spTgt spid="16">
                                            <p:graphicEl>
                                              <a:chart seriesIdx="2" categoryIdx="-4" bldStep="series"/>
                                            </p:graphicEl>
                                          </p:spTgt>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graphicEl>
                                              <a:chart seriesIdx="3" categoryIdx="-4" bldStep="series"/>
                                            </p:graphicEl>
                                          </p:spTgt>
                                        </p:tgtEl>
                                        <p:attrNameLst>
                                          <p:attrName>style.visibility</p:attrName>
                                        </p:attrNameLst>
                                      </p:cBhvr>
                                      <p:to>
                                        <p:strVal val="visible"/>
                                      </p:to>
                                    </p:set>
                                    <p:animEffect transition="in" filter="fade">
                                      <p:cBhvr>
                                        <p:cTn id="43" dur="500"/>
                                        <p:tgtEl>
                                          <p:spTgt spid="16">
                                            <p:graphicEl>
                                              <a:chart seriesIdx="3" categoryIdx="-4" bldStep="series"/>
                                            </p:graphicEl>
                                          </p:spTgt>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series"/>
        </p:bldSub>
      </p:bldGraphic>
      <p:bldP spid="17" grpId="0" uiExpand="1" animBg="1"/>
      <p:bldP spid="20" grpId="0" animBg="1"/>
      <p:bldP spid="21" grpId="0" uiExpand="1" animBg="1"/>
      <p:bldP spid="10" grpId="0" uiExpand="1" animBg="1"/>
      <p:bldP spid="11" grpId="0" animBg="1"/>
      <p:bldP spid="1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762000"/>
          </a:xfrm>
        </p:spPr>
        <p:txBody>
          <a:bodyPr>
            <a:normAutofit/>
          </a:bodyPr>
          <a:lstStyle/>
          <a:p>
            <a:r>
              <a:rPr lang="en-US" dirty="0" smtClean="0"/>
              <a:t>Benefits of Crowd-Sourcing</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31</a:t>
            </a:fld>
            <a:endParaRPr lang="en-US"/>
          </a:p>
        </p:txBody>
      </p:sp>
      <p:graphicFrame>
        <p:nvGraphicFramePr>
          <p:cNvPr id="56" name="Diagram 55"/>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p:cNvGrpSpPr/>
          <p:nvPr/>
        </p:nvGrpSpPr>
        <p:grpSpPr>
          <a:xfrm>
            <a:off x="495300" y="1219200"/>
            <a:ext cx="8153400" cy="619205"/>
            <a:chOff x="0" y="118377"/>
            <a:chExt cx="8153400" cy="619205"/>
          </a:xfrm>
        </p:grpSpPr>
        <p:sp>
          <p:nvSpPr>
            <p:cNvPr id="7" name="Rounded Rectangle 6"/>
            <p:cNvSpPr/>
            <p:nvPr/>
          </p:nvSpPr>
          <p:spPr>
            <a:xfrm>
              <a:off x="0" y="118377"/>
              <a:ext cx="8153400" cy="6192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30227" y="148604"/>
              <a:ext cx="8092946" cy="558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defTabSz="889000">
                <a:lnSpc>
                  <a:spcPct val="90000"/>
                </a:lnSpc>
                <a:spcBef>
                  <a:spcPct val="0"/>
                </a:spcBef>
                <a:spcAft>
                  <a:spcPct val="35000"/>
                </a:spcAft>
              </a:pPr>
              <a:r>
                <a:rPr lang="x-none" sz="2400" b="0" i="0" kern="1200" dirty="0" smtClean="0">
                  <a:solidFill>
                    <a:schemeClr val="tx1"/>
                  </a:solidFill>
                </a:rPr>
                <a:t>What degree of Crowd-</a:t>
              </a:r>
              <a:r>
                <a:rPr lang="en-US" sz="2400" b="0" i="0" kern="1200" dirty="0" smtClean="0">
                  <a:solidFill>
                    <a:schemeClr val="tx1"/>
                  </a:solidFill>
                </a:rPr>
                <a:t>S</a:t>
              </a:r>
              <a:r>
                <a:rPr lang="x-none" sz="2400" b="0" i="0" kern="1200" dirty="0" smtClean="0">
                  <a:solidFill>
                    <a:schemeClr val="tx1"/>
                  </a:solidFill>
                </a:rPr>
                <a:t>ourcing is necessary ?</a:t>
              </a:r>
              <a:endParaRPr lang="en-US" sz="2400" b="0" i="0" kern="1200" dirty="0">
                <a:solidFill>
                  <a:schemeClr val="tx1"/>
                </a:solidFill>
              </a:endParaRPr>
            </a:p>
          </p:txBody>
        </p:sp>
      </p:gr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 y="1838405"/>
            <a:ext cx="7056127" cy="4373056"/>
          </a:xfrm>
          <a:prstGeom prst="rect">
            <a:avLst/>
          </a:prstGeom>
        </p:spPr>
      </p:pic>
      <p:sp>
        <p:nvSpPr>
          <p:cNvPr id="4" name="Rectangle 3"/>
          <p:cNvSpPr/>
          <p:nvPr/>
        </p:nvSpPr>
        <p:spPr>
          <a:xfrm>
            <a:off x="2514600" y="5756680"/>
            <a:ext cx="4648200" cy="450488"/>
          </a:xfrm>
          <a:prstGeom prst="rect">
            <a:avLst/>
          </a:prstGeom>
          <a:solidFill>
            <a:schemeClr val="bg1"/>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300" dirty="0" smtClean="0"/>
              <a:t>Degree of Crowd-Sourcing</a:t>
            </a:r>
            <a:endParaRPr lang="en-US" sz="2300" dirty="0"/>
          </a:p>
        </p:txBody>
      </p:sp>
      <p:sp>
        <p:nvSpPr>
          <p:cNvPr id="10" name="圆角矩形 79"/>
          <p:cNvSpPr/>
          <p:nvPr/>
        </p:nvSpPr>
        <p:spPr>
          <a:xfrm>
            <a:off x="323235" y="4796859"/>
            <a:ext cx="8649929" cy="955528"/>
          </a:xfrm>
          <a:prstGeom prst="roundRect">
            <a:avLst/>
          </a:prstGeom>
          <a:solidFill>
            <a:schemeClr val="accent1"/>
          </a:solidFill>
          <a:ln w="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CARLOC accuracy can be improved by adding a higher degree of crowd-sourcing</a:t>
            </a:r>
            <a:endParaRPr lang="en-US" sz="2400" dirty="0" smtClean="0">
              <a:solidFill>
                <a:schemeClr val="tx1"/>
              </a:solidFill>
            </a:endParaRPr>
          </a:p>
        </p:txBody>
      </p:sp>
    </p:spTree>
    <p:custDataLst>
      <p:tags r:id="rId1"/>
    </p:custDataLst>
    <p:extLst>
      <p:ext uri="{BB962C8B-B14F-4D97-AF65-F5344CB8AC3E}">
        <p14:creationId xmlns:p14="http://schemas.microsoft.com/office/powerpoint/2010/main" val="115312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bg/>
                                          </p:spTgt>
                                        </p:tgtEl>
                                        <p:attrNameLst>
                                          <p:attrName>style.visibility</p:attrName>
                                        </p:attrNameLst>
                                      </p:cBhvr>
                                      <p:to>
                                        <p:strVal val="visible"/>
                                      </p:to>
                                    </p:set>
                                    <p:animEffect transition="in" filter="wipe(left)">
                                      <p:cBhvr>
                                        <p:cTn id="19" dur="500"/>
                                        <p:tgtEl>
                                          <p:spTgt spid="10">
                                            <p:bg/>
                                          </p:spTgt>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762000"/>
          </a:xfrm>
        </p:spPr>
        <p:txBody>
          <a:bodyPr>
            <a:normAutofit/>
          </a:bodyPr>
          <a:lstStyle/>
          <a:p>
            <a:r>
              <a:rPr lang="en-US" dirty="0" smtClean="0"/>
              <a:t>R</a:t>
            </a:r>
            <a:r>
              <a:rPr lang="x-none" dirty="0" smtClean="0"/>
              <a:t>ole of </a:t>
            </a:r>
            <a:r>
              <a:rPr lang="en-US" dirty="0" smtClean="0"/>
              <a:t>Crowd-Sourcing</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32</a:t>
            </a:fld>
            <a:endParaRPr lang="en-US"/>
          </a:p>
        </p:txBody>
      </p:sp>
      <p:graphicFrame>
        <p:nvGraphicFramePr>
          <p:cNvPr id="56" name="Diagram 55"/>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p:cNvGrpSpPr/>
          <p:nvPr/>
        </p:nvGrpSpPr>
        <p:grpSpPr>
          <a:xfrm>
            <a:off x="495300" y="1219200"/>
            <a:ext cx="8153400" cy="619205"/>
            <a:chOff x="0" y="118377"/>
            <a:chExt cx="8153400" cy="619205"/>
          </a:xfrm>
        </p:grpSpPr>
        <p:sp>
          <p:nvSpPr>
            <p:cNvPr id="7" name="Rounded Rectangle 6"/>
            <p:cNvSpPr/>
            <p:nvPr/>
          </p:nvSpPr>
          <p:spPr>
            <a:xfrm>
              <a:off x="0" y="118377"/>
              <a:ext cx="8153400" cy="61920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30227" y="148604"/>
              <a:ext cx="8092946" cy="558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400" b="0" i="0" kern="1200" dirty="0" smtClean="0">
                  <a:solidFill>
                    <a:schemeClr val="tx1"/>
                  </a:solidFill>
                </a:rPr>
                <a:t>How many landmarks are enough?</a:t>
              </a:r>
              <a:endParaRPr lang="en-US" sz="2400" b="0" i="0" kern="1200" dirty="0">
                <a:solidFill>
                  <a:schemeClr val="tx1"/>
                </a:solidFill>
              </a:endParaRPr>
            </a:p>
          </p:txBody>
        </p:sp>
      </p:grpSp>
      <p:sp>
        <p:nvSpPr>
          <p:cNvPr id="9" name="Rectangle 8"/>
          <p:cNvSpPr/>
          <p:nvPr/>
        </p:nvSpPr>
        <p:spPr>
          <a:xfrm>
            <a:off x="9677400" y="4343400"/>
            <a:ext cx="533400" cy="533400"/>
          </a:xfrm>
          <a:prstGeom prst="rect">
            <a:avLst/>
          </a:prstGeom>
          <a:solidFill>
            <a:schemeClr val="bg1"/>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10</a:t>
            </a:r>
          </a:p>
        </p:txBody>
      </p:sp>
      <p:pic>
        <p:nvPicPr>
          <p:cNvPr id="5" name="Picture 4"/>
          <p:cNvPicPr>
            <a:picLocks noChangeAspect="1"/>
          </p:cNvPicPr>
          <p:nvPr/>
        </p:nvPicPr>
        <p:blipFill>
          <a:blip r:embed="rId9"/>
          <a:stretch>
            <a:fillRect/>
          </a:stretch>
        </p:blipFill>
        <p:spPr>
          <a:xfrm>
            <a:off x="762000" y="1866860"/>
            <a:ext cx="7029450" cy="4352925"/>
          </a:xfrm>
          <a:prstGeom prst="rect">
            <a:avLst/>
          </a:prstGeom>
        </p:spPr>
      </p:pic>
    </p:spTree>
    <p:custDataLst>
      <p:tags r:id="rId1"/>
    </p:custDataLst>
    <p:extLst>
      <p:ext uri="{BB962C8B-B14F-4D97-AF65-F5344CB8AC3E}">
        <p14:creationId xmlns:p14="http://schemas.microsoft.com/office/powerpoint/2010/main" val="501135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CARLOC</a:t>
            </a:r>
            <a:r>
              <a:rPr lang="en-US" dirty="0" smtClean="0"/>
              <a:t> Contributions </a:t>
            </a:r>
            <a:r>
              <a:rPr lang="x-none" dirty="0"/>
              <a:t>and Summary</a:t>
            </a:r>
            <a:endParaRPr lang="en-US"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33</a:t>
            </a:fld>
            <a:endParaRPr lang="en-US"/>
          </a:p>
        </p:txBody>
      </p:sp>
      <p:graphicFrame>
        <p:nvGraphicFramePr>
          <p:cNvPr id="9" name="Diagram 8"/>
          <p:cNvGraphicFramePr/>
          <p:nvPr>
            <p:extLst>
              <p:ext uri="{D42A27DB-BD31-4B8C-83A1-F6EECF244321}">
                <p14:modId xmlns:p14="http://schemas.microsoft.com/office/powerpoint/2010/main" val="9661374"/>
              </p:ext>
            </p:extLst>
          </p:nvPr>
        </p:nvGraphicFramePr>
        <p:xfrm>
          <a:off x="304800" y="13716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Arrow 4"/>
          <p:cNvSpPr/>
          <p:nvPr/>
        </p:nvSpPr>
        <p:spPr>
          <a:xfrm>
            <a:off x="4442085" y="3337814"/>
            <a:ext cx="181880" cy="182371"/>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aphicFrame>
        <p:nvGraphicFramePr>
          <p:cNvPr id="10" name="Diagram 9"/>
          <p:cNvGraphicFramePr/>
          <p:nvPr>
            <p:extLst>
              <p:ext uri="{D42A27DB-BD31-4B8C-83A1-F6EECF244321}">
                <p14:modId xmlns:p14="http://schemas.microsoft.com/office/powerpoint/2010/main" val="2812217717"/>
              </p:ext>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9911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graphicEl>
                                              <a:dgm id="{AA52B5C9-684A-45BA-AC24-B00D1C134697}"/>
                                            </p:graphicEl>
                                          </p:spTgt>
                                        </p:tgtEl>
                                        <p:attrNameLst>
                                          <p:attrName>style.visibility</p:attrName>
                                        </p:attrNameLst>
                                      </p:cBhvr>
                                      <p:to>
                                        <p:strVal val="visible"/>
                                      </p:to>
                                    </p:set>
                                    <p:animEffect transition="in" filter="blinds(horizontal)">
                                      <p:cBhvr>
                                        <p:cTn id="7" dur="500"/>
                                        <p:tgtEl>
                                          <p:spTgt spid="9">
                                            <p:graphicEl>
                                              <a:dgm id="{AA52B5C9-684A-45BA-AC24-B00D1C13469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graphicEl>
                                              <a:dgm id="{775C9D0D-5AC9-40C2-A771-378BBEA5C354}"/>
                                            </p:graphicEl>
                                          </p:spTgt>
                                        </p:tgtEl>
                                        <p:attrNameLst>
                                          <p:attrName>style.visibility</p:attrName>
                                        </p:attrNameLst>
                                      </p:cBhvr>
                                      <p:to>
                                        <p:strVal val="visible"/>
                                      </p:to>
                                    </p:set>
                                    <p:animEffect transition="in" filter="blinds(horizontal)">
                                      <p:cBhvr>
                                        <p:cTn id="12" dur="500"/>
                                        <p:tgtEl>
                                          <p:spTgt spid="9">
                                            <p:graphicEl>
                                              <a:dgm id="{775C9D0D-5AC9-40C2-A771-378BBEA5C35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graphicEl>
                                              <a:dgm id="{6BB87A9D-1F79-42E0-A53C-BB3205E2E267}"/>
                                            </p:graphicEl>
                                          </p:spTgt>
                                        </p:tgtEl>
                                        <p:attrNameLst>
                                          <p:attrName>style.visibility</p:attrName>
                                        </p:attrNameLst>
                                      </p:cBhvr>
                                      <p:to>
                                        <p:strVal val="visible"/>
                                      </p:to>
                                    </p:set>
                                    <p:animEffect transition="in" filter="blinds(horizontal)">
                                      <p:cBhvr>
                                        <p:cTn id="17" dur="500"/>
                                        <p:tgtEl>
                                          <p:spTgt spid="9">
                                            <p:graphicEl>
                                              <a:dgm id="{6BB87A9D-1F79-42E0-A53C-BB3205E2E2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57400"/>
            <a:ext cx="9144000" cy="2133600"/>
          </a:xfrm>
          <a:prstGeom prst="rect">
            <a:avLst/>
          </a:prstGeom>
          <a:gradFill flip="none" rotWithShape="1">
            <a:gsLst>
              <a:gs pos="0">
                <a:srgbClr val="3366FF"/>
              </a:gs>
              <a:gs pos="100000">
                <a:srgbClr val="FFFFFF"/>
              </a:gs>
            </a:gsLst>
            <a:lin ang="1980000" scaled="0"/>
            <a:tileRect/>
          </a:gradFill>
          <a:ln>
            <a:noFill/>
          </a:ln>
          <a:effectLst>
            <a:outerShdw blurRad="50800" dist="38100" dir="2700000" algn="br">
              <a:srgbClr val="3366FF">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mj-lt"/>
            </a:endParaRPr>
          </a:p>
        </p:txBody>
      </p:sp>
      <p:sp>
        <p:nvSpPr>
          <p:cNvPr id="9218" name="Rectangle 5"/>
          <p:cNvSpPr>
            <a:spLocks noChangeArrowheads="1"/>
          </p:cNvSpPr>
          <p:nvPr/>
        </p:nvSpPr>
        <p:spPr bwMode="auto">
          <a:xfrm>
            <a:off x="228600" y="2721114"/>
            <a:ext cx="8610600" cy="830997"/>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0"/>
              </a:spcBef>
            </a:pPr>
            <a:r>
              <a:rPr lang="en-US" altLang="ko-KR" sz="4800" b="1" dirty="0" smtClean="0">
                <a:latin typeface="+mj-lt"/>
                <a:cs typeface="Calibri"/>
              </a:rPr>
              <a:t>Thank you</a:t>
            </a:r>
            <a:endParaRPr lang="en-US" altLang="ko-KR" sz="4800" b="1" dirty="0">
              <a:latin typeface="+mj-lt"/>
              <a:cs typeface="Calibri"/>
            </a:endParaRPr>
          </a:p>
        </p:txBody>
      </p:sp>
    </p:spTree>
    <p:extLst>
      <p:ext uri="{BB962C8B-B14F-4D97-AF65-F5344CB8AC3E}">
        <p14:creationId xmlns:p14="http://schemas.microsoft.com/office/powerpoint/2010/main" val="62700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GPS Reading in </a:t>
            </a:r>
            <a:r>
              <a:rPr lang="x-none" dirty="0" smtClean="0"/>
              <a:t>Dow</a:t>
            </a:r>
            <a:r>
              <a:rPr lang="en-US" dirty="0" smtClean="0"/>
              <a:t>n</a:t>
            </a:r>
            <a:r>
              <a:rPr lang="x-none" dirty="0" smtClean="0"/>
              <a:t>town</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a:t>
            </a:fld>
            <a:endParaRPr lang="en-US"/>
          </a:p>
        </p:txBody>
      </p:sp>
      <p:graphicFrame>
        <p:nvGraphicFramePr>
          <p:cNvPr id="9" name="Diagram 8"/>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p:cNvPicPr>
            <a:picLocks noChangeAspect="1"/>
          </p:cNvPicPr>
          <p:nvPr/>
        </p:nvPicPr>
        <p:blipFill>
          <a:blip r:embed="rId9"/>
          <a:stretch>
            <a:fillRect/>
          </a:stretch>
        </p:blipFill>
        <p:spPr>
          <a:xfrm>
            <a:off x="372505" y="1295400"/>
            <a:ext cx="8542895" cy="5069647"/>
          </a:xfrm>
          <a:prstGeom prst="rect">
            <a:avLst/>
          </a:prstGeom>
          <a:ln>
            <a:noFill/>
          </a:ln>
          <a:effectLst>
            <a:softEdge rad="112500"/>
          </a:effectLst>
        </p:spPr>
      </p:pic>
      <p:pic>
        <p:nvPicPr>
          <p:cNvPr id="7" name="Picture 6"/>
          <p:cNvPicPr>
            <a:picLocks noChangeAspect="1"/>
          </p:cNvPicPr>
          <p:nvPr/>
        </p:nvPicPr>
        <p:blipFill>
          <a:blip r:embed="rId10"/>
          <a:stretch>
            <a:fillRect/>
          </a:stretch>
        </p:blipFill>
        <p:spPr>
          <a:xfrm>
            <a:off x="260982" y="1250391"/>
            <a:ext cx="8765940" cy="5159664"/>
          </a:xfrm>
          <a:prstGeom prst="rect">
            <a:avLst/>
          </a:prstGeom>
          <a:ln>
            <a:noFill/>
          </a:ln>
          <a:effectLst>
            <a:softEdge rad="112500"/>
          </a:effectLst>
        </p:spPr>
      </p:pic>
      <p:pic>
        <p:nvPicPr>
          <p:cNvPr id="10" name="Picture 2" descr="http://www.clker.com/cliparts/l/6/0/T/Y/y/green-car-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8451050">
            <a:off x="334138" y="5733015"/>
            <a:ext cx="714429" cy="35364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914400" y="1960447"/>
            <a:ext cx="2903936" cy="3669321"/>
          </a:xfrm>
          <a:prstGeom prst="line">
            <a:avLst/>
          </a:prstGeom>
          <a:ln w="63500" cmpd="sng">
            <a:solidFill>
              <a:srgbClr val="FFC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3886200" y="2014579"/>
            <a:ext cx="4990254" cy="3788560"/>
          </a:xfrm>
          <a:prstGeom prst="line">
            <a:avLst/>
          </a:prstGeom>
          <a:ln w="63500" cmpd="sng">
            <a:solidFill>
              <a:srgbClr val="FFC000"/>
            </a:solidFill>
            <a:headEnd type="none" w="med" len="med"/>
            <a:tailEnd type="triangle" w="med" len="med"/>
          </a:ln>
        </p:spPr>
        <p:style>
          <a:lnRef idx="3">
            <a:schemeClr val="dk1"/>
          </a:lnRef>
          <a:fillRef idx="0">
            <a:schemeClr val="dk1"/>
          </a:fillRef>
          <a:effectRef idx="2">
            <a:schemeClr val="dk1"/>
          </a:effectRef>
          <a:fontRef idx="minor">
            <a:schemeClr val="tx1"/>
          </a:fontRef>
        </p:style>
      </p:cxnSp>
      <p:graphicFrame>
        <p:nvGraphicFramePr>
          <p:cNvPr id="29" name="Table 28"/>
          <p:cNvGraphicFramePr>
            <a:graphicFrameLocks noGrp="1"/>
          </p:cNvGraphicFramePr>
          <p:nvPr>
            <p:extLst>
              <p:ext uri="{D42A27DB-BD31-4B8C-83A1-F6EECF244321}">
                <p14:modId xmlns:p14="http://schemas.microsoft.com/office/powerpoint/2010/main" val="905064630"/>
              </p:ext>
            </p:extLst>
          </p:nvPr>
        </p:nvGraphicFramePr>
        <p:xfrm>
          <a:off x="228600" y="4587240"/>
          <a:ext cx="8839200" cy="1737360"/>
        </p:xfrm>
        <a:graphic>
          <a:graphicData uri="http://schemas.openxmlformats.org/drawingml/2006/table">
            <a:tbl>
              <a:tblPr firstRow="1" bandRow="1">
                <a:tableStyleId>{5C22544A-7EE6-4342-B048-85BDC9FD1C3A}</a:tableStyleId>
              </a:tblPr>
              <a:tblGrid>
                <a:gridCol w="2209800"/>
                <a:gridCol w="2209800"/>
                <a:gridCol w="2209800"/>
                <a:gridCol w="2209800"/>
              </a:tblGrid>
              <a:tr h="822960">
                <a:tc>
                  <a:txBody>
                    <a:bodyPr/>
                    <a:lstStyle/>
                    <a:p>
                      <a:pPr algn="ctr"/>
                      <a:r>
                        <a:rPr lang="en-US" sz="2400" dirty="0" smtClean="0">
                          <a:solidFill>
                            <a:schemeClr val="tx1"/>
                          </a:solidFill>
                        </a:rPr>
                        <a:t>Smartphone (Google API)</a:t>
                      </a:r>
                      <a:endParaRPr lang="en-US" sz="2400" dirty="0">
                        <a:solidFill>
                          <a:schemeClr val="tx1"/>
                        </a:solidFill>
                      </a:endParaRPr>
                    </a:p>
                  </a:txBody>
                  <a:tcPr/>
                </a:tc>
                <a:tc>
                  <a:txBody>
                    <a:bodyPr/>
                    <a:lstStyle/>
                    <a:p>
                      <a:pPr algn="ctr"/>
                      <a:r>
                        <a:rPr lang="x-none" sz="2400" dirty="0" smtClean="0">
                          <a:solidFill>
                            <a:schemeClr val="tx1"/>
                          </a:solidFill>
                        </a:rPr>
                        <a:t>Urban</a:t>
                      </a:r>
                      <a:r>
                        <a:rPr lang="x-none" sz="2400" baseline="0" dirty="0" smtClean="0">
                          <a:solidFill>
                            <a:schemeClr val="tx1"/>
                          </a:solidFill>
                        </a:rPr>
                        <a:t> Area</a:t>
                      </a:r>
                      <a:endParaRPr lang="x-none" sz="2400" dirty="0" smtClean="0">
                        <a:solidFill>
                          <a:schemeClr val="tx1"/>
                        </a:solidFill>
                      </a:endParaRPr>
                    </a:p>
                  </a:txBody>
                  <a:tcPr/>
                </a:tc>
                <a:tc>
                  <a:txBody>
                    <a:bodyPr/>
                    <a:lstStyle/>
                    <a:p>
                      <a:pPr algn="ctr"/>
                      <a:r>
                        <a:rPr lang="x-none" sz="2400" dirty="0" smtClean="0">
                          <a:solidFill>
                            <a:schemeClr val="tx1"/>
                          </a:solidFill>
                        </a:rPr>
                        <a:t>Shaded</a:t>
                      </a:r>
                      <a:r>
                        <a:rPr lang="x-none" sz="2400" baseline="0" dirty="0" smtClean="0">
                          <a:solidFill>
                            <a:schemeClr val="tx1"/>
                          </a:solidFill>
                        </a:rPr>
                        <a:t> </a:t>
                      </a:r>
                      <a:r>
                        <a:rPr lang="x-none" sz="2400" dirty="0" smtClean="0">
                          <a:solidFill>
                            <a:schemeClr val="tx1"/>
                          </a:solidFill>
                        </a:rPr>
                        <a:t>Area</a:t>
                      </a:r>
                      <a:endParaRPr lang="en-US" sz="2400" dirty="0">
                        <a:solidFill>
                          <a:schemeClr val="tx1"/>
                        </a:solidFill>
                      </a:endParaRPr>
                    </a:p>
                  </a:txBody>
                  <a:tcPr/>
                </a:tc>
                <a:tc>
                  <a:txBody>
                    <a:bodyPr/>
                    <a:lstStyle/>
                    <a:p>
                      <a:pPr algn="ctr"/>
                      <a:r>
                        <a:rPr lang="x-none" sz="2400" dirty="0" smtClean="0">
                          <a:solidFill>
                            <a:schemeClr val="tx1"/>
                          </a:solidFill>
                        </a:rPr>
                        <a:t>Opensky Area</a:t>
                      </a:r>
                      <a:endParaRPr lang="en-US" sz="2400" dirty="0">
                        <a:solidFill>
                          <a:schemeClr val="tx1"/>
                        </a:solidFill>
                      </a:endParaRPr>
                    </a:p>
                  </a:txBody>
                  <a:tcPr/>
                </a:tc>
              </a:tr>
              <a:tr h="370840">
                <a:tc>
                  <a:txBody>
                    <a:bodyPr/>
                    <a:lstStyle/>
                    <a:p>
                      <a:pPr algn="ctr"/>
                      <a:r>
                        <a:rPr lang="x-none" sz="2400" dirty="0" smtClean="0">
                          <a:solidFill>
                            <a:schemeClr val="tx1"/>
                          </a:solidFill>
                        </a:rPr>
                        <a:t>Avg Error (m)</a:t>
                      </a:r>
                      <a:endParaRPr lang="en-US" sz="2400" dirty="0">
                        <a:solidFill>
                          <a:schemeClr val="tx1"/>
                        </a:solidFill>
                      </a:endParaRPr>
                    </a:p>
                  </a:txBody>
                  <a:tcPr/>
                </a:tc>
                <a:tc>
                  <a:txBody>
                    <a:bodyPr/>
                    <a:lstStyle/>
                    <a:p>
                      <a:pPr algn="ctr"/>
                      <a:r>
                        <a:rPr lang="x-none" sz="2400" dirty="0" smtClean="0">
                          <a:solidFill>
                            <a:schemeClr val="tx1"/>
                          </a:solidFill>
                        </a:rPr>
                        <a:t>24.3</a:t>
                      </a:r>
                      <a:endParaRPr lang="en-US" sz="2400" dirty="0">
                        <a:solidFill>
                          <a:schemeClr val="tx1"/>
                        </a:solidFill>
                      </a:endParaRPr>
                    </a:p>
                  </a:txBody>
                  <a:tcPr/>
                </a:tc>
                <a:tc>
                  <a:txBody>
                    <a:bodyPr/>
                    <a:lstStyle/>
                    <a:p>
                      <a:pPr algn="ctr"/>
                      <a:r>
                        <a:rPr lang="x-none" sz="2400" dirty="0" smtClean="0">
                          <a:solidFill>
                            <a:schemeClr val="tx1"/>
                          </a:solidFill>
                        </a:rPr>
                        <a:t>15.3</a:t>
                      </a:r>
                      <a:endParaRPr lang="en-US" sz="2400" dirty="0">
                        <a:solidFill>
                          <a:schemeClr val="tx1"/>
                        </a:solidFill>
                      </a:endParaRPr>
                    </a:p>
                  </a:txBody>
                  <a:tcPr/>
                </a:tc>
                <a:tc>
                  <a:txBody>
                    <a:bodyPr/>
                    <a:lstStyle/>
                    <a:p>
                      <a:pPr algn="ctr"/>
                      <a:r>
                        <a:rPr lang="x-none" sz="2400" dirty="0" smtClean="0">
                          <a:solidFill>
                            <a:schemeClr val="tx1"/>
                          </a:solidFill>
                        </a:rPr>
                        <a:t>4.7</a:t>
                      </a:r>
                      <a:endParaRPr lang="en-US" sz="2400" dirty="0">
                        <a:solidFill>
                          <a:schemeClr val="tx1"/>
                        </a:solidFill>
                      </a:endParaRPr>
                    </a:p>
                  </a:txBody>
                  <a:tcPr/>
                </a:tc>
              </a:tr>
              <a:tr h="370840">
                <a:tc>
                  <a:txBody>
                    <a:bodyPr/>
                    <a:lstStyle/>
                    <a:p>
                      <a:pPr algn="ctr"/>
                      <a:r>
                        <a:rPr lang="x-none" sz="2400" dirty="0" smtClean="0">
                          <a:solidFill>
                            <a:schemeClr val="tx1"/>
                          </a:solidFill>
                        </a:rPr>
                        <a:t>Error Std (m)</a:t>
                      </a:r>
                      <a:endParaRPr lang="en-US" sz="2400" dirty="0">
                        <a:solidFill>
                          <a:schemeClr val="tx1"/>
                        </a:solidFill>
                      </a:endParaRPr>
                    </a:p>
                  </a:txBody>
                  <a:tcPr/>
                </a:tc>
                <a:tc>
                  <a:txBody>
                    <a:bodyPr/>
                    <a:lstStyle/>
                    <a:p>
                      <a:pPr algn="ctr"/>
                      <a:r>
                        <a:rPr lang="x-none" sz="2400" dirty="0" smtClean="0">
                          <a:solidFill>
                            <a:schemeClr val="tx1"/>
                          </a:solidFill>
                        </a:rPr>
                        <a:t>5.5</a:t>
                      </a:r>
                      <a:endParaRPr lang="en-US" sz="2400" dirty="0">
                        <a:solidFill>
                          <a:schemeClr val="tx1"/>
                        </a:solidFill>
                      </a:endParaRPr>
                    </a:p>
                  </a:txBody>
                  <a:tcPr/>
                </a:tc>
                <a:tc>
                  <a:txBody>
                    <a:bodyPr/>
                    <a:lstStyle/>
                    <a:p>
                      <a:pPr algn="ctr"/>
                      <a:r>
                        <a:rPr lang="x-none" sz="2400" dirty="0" smtClean="0">
                          <a:solidFill>
                            <a:schemeClr val="tx1"/>
                          </a:solidFill>
                        </a:rPr>
                        <a:t>3.2</a:t>
                      </a:r>
                      <a:endParaRPr lang="en-US" sz="2400" dirty="0">
                        <a:solidFill>
                          <a:schemeClr val="tx1"/>
                        </a:solidFill>
                      </a:endParaRPr>
                    </a:p>
                  </a:txBody>
                  <a:tcPr/>
                </a:tc>
                <a:tc>
                  <a:txBody>
                    <a:bodyPr/>
                    <a:lstStyle/>
                    <a:p>
                      <a:pPr algn="ctr"/>
                      <a:r>
                        <a:rPr lang="x-none" sz="2400" dirty="0" smtClean="0">
                          <a:solidFill>
                            <a:schemeClr val="tx1"/>
                          </a:solidFill>
                        </a:rPr>
                        <a:t>1.6</a:t>
                      </a:r>
                      <a:endParaRPr lang="en-US" sz="2400" dirty="0">
                        <a:solidFill>
                          <a:schemeClr val="tx1"/>
                        </a:solidFill>
                      </a:endParaRPr>
                    </a:p>
                  </a:txBody>
                  <a:tcPr/>
                </a:tc>
              </a:tr>
            </a:tbl>
          </a:graphicData>
        </a:graphic>
      </p:graphicFrame>
      <p:sp>
        <p:nvSpPr>
          <p:cNvPr id="4" name="Rectangle 3"/>
          <p:cNvSpPr/>
          <p:nvPr/>
        </p:nvSpPr>
        <p:spPr>
          <a:xfrm>
            <a:off x="404403" y="1386975"/>
            <a:ext cx="2872198" cy="689744"/>
          </a:xfrm>
          <a:prstGeom prst="rect">
            <a:avLst/>
          </a:prstGeom>
          <a:solidFill>
            <a:schemeClr val="bg1"/>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H</a:t>
            </a:r>
            <a:r>
              <a:rPr lang="en-US" sz="2400" dirty="0" smtClean="0"/>
              <a:t>igh-precision GPS - </a:t>
            </a:r>
            <a:r>
              <a:rPr lang="en-US" sz="2400" dirty="0" err="1" smtClean="0"/>
              <a:t>ublox</a:t>
            </a:r>
            <a:r>
              <a:rPr lang="en-US" sz="2400" dirty="0" smtClean="0"/>
              <a:t> NEO-7P</a:t>
            </a:r>
            <a:endParaRPr lang="en-US" sz="2400" dirty="0"/>
          </a:p>
        </p:txBody>
      </p:sp>
    </p:spTree>
    <p:custDataLst>
      <p:tags r:id="rId1"/>
    </p:custDataLst>
    <p:extLst>
      <p:ext uri="{BB962C8B-B14F-4D97-AF65-F5344CB8AC3E}">
        <p14:creationId xmlns:p14="http://schemas.microsoft.com/office/powerpoint/2010/main" val="308715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35" presetClass="emph" presetSubtype="0" fill="hold" nodeType="afterEffect">
                                  <p:stCondLst>
                                    <p:cond delay="0"/>
                                  </p:stCondLst>
                                  <p:childTnLst>
                                    <p:anim calcmode="discrete" valueType="str">
                                      <p:cBhvr>
                                        <p:cTn id="10"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5</a:t>
            </a:fld>
            <a:endParaRPr lang="en-US"/>
          </a:p>
        </p:txBody>
      </p:sp>
      <p:graphicFrame>
        <p:nvGraphicFramePr>
          <p:cNvPr id="9" name="Diagram 8"/>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10" descr="https://c1.staticflickr.com/3/2713/4213069206_1926094f1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1200018"/>
            <a:ext cx="6709039" cy="503177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4" name="Rectangle 23"/>
          <p:cNvSpPr/>
          <p:nvPr/>
        </p:nvSpPr>
        <p:spPr bwMode="auto">
          <a:xfrm>
            <a:off x="2170233" y="4356503"/>
            <a:ext cx="766021" cy="672697"/>
          </a:xfrm>
          <a:prstGeom prst="rect">
            <a:avLst/>
          </a:prstGeom>
          <a:noFill/>
          <a:ln w="34925" cap="flat" cmpd="sng" algn="ctr">
            <a:solidFill>
              <a:srgbClr val="FF00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500" b="0" i="0" u="none" strike="noStrike" cap="none" normalizeH="0" baseline="0" smtClean="0">
              <a:ln>
                <a:noFill/>
              </a:ln>
              <a:solidFill>
                <a:schemeClr val="bg1"/>
              </a:solidFill>
              <a:effectLst/>
              <a:latin typeface="Calibri"/>
              <a:ea typeface="ヒラギノ角ゴ ProN W3" pitchFamily="-65" charset="-128"/>
              <a:cs typeface="Calibri"/>
              <a:sym typeface="Gill Sans" pitchFamily="-65" charset="0"/>
            </a:endParaRPr>
          </a:p>
        </p:txBody>
      </p:sp>
      <p:pic>
        <p:nvPicPr>
          <p:cNvPr id="27" name="Picture 26" descr="http://files.softicons.com/download/android-icons/mad-ginger-icon-pack-by-madeliniz/png/48x48/GPS-sattelit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0352" y="4095618"/>
            <a:ext cx="457200" cy="457200"/>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Down Arrow 28"/>
          <p:cNvSpPr/>
          <p:nvPr/>
        </p:nvSpPr>
        <p:spPr bwMode="auto">
          <a:xfrm rot="16200000">
            <a:off x="4031495" y="3290447"/>
            <a:ext cx="365318" cy="2325565"/>
          </a:xfrm>
          <a:prstGeom prst="downArrow">
            <a:avLst/>
          </a:prstGeom>
          <a:solidFill>
            <a:schemeClr val="accent2">
              <a:lumMod val="90000"/>
            </a:scheme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
        <p:nvSpPr>
          <p:cNvPr id="15" name="Cloud Callout 14"/>
          <p:cNvSpPr/>
          <p:nvPr/>
        </p:nvSpPr>
        <p:spPr bwMode="auto">
          <a:xfrm>
            <a:off x="3961250" y="2450702"/>
            <a:ext cx="4129555" cy="1382698"/>
          </a:xfrm>
          <a:prstGeom prst="cloudCallout">
            <a:avLst>
              <a:gd name="adj1" fmla="val -52680"/>
              <a:gd name="adj2" fmla="val 68450"/>
            </a:avLst>
          </a:prstGeom>
          <a:solidFill>
            <a:schemeClr val="bg1"/>
          </a:solidFill>
          <a:ln>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latin typeface="Calibri"/>
                <a:ea typeface="ヒラギノ角ゴ ProN W3" pitchFamily="-65" charset="-128"/>
                <a:cs typeface="Calibri"/>
                <a:sym typeface="Gill Sans" pitchFamily="-65" charset="0"/>
              </a:rPr>
              <a:t>Can we achieve lane-level accuracy?</a:t>
            </a:r>
          </a:p>
        </p:txBody>
      </p:sp>
      <p:pic>
        <p:nvPicPr>
          <p:cNvPr id="1028" name="Picture 4" descr="http://cliparts.co/cliparts/pio/5Br/pio5BrLb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0400" y="3715907"/>
            <a:ext cx="1282075" cy="1463138"/>
          </a:xfrm>
          <a:prstGeom prst="rect">
            <a:avLst/>
          </a:prstGeom>
          <a:noFill/>
          <a:extLst>
            <a:ext uri="{909E8E84-426E-40DD-AFC4-6F175D3DCCD1}">
              <a14:hiddenFill xmlns:a14="http://schemas.microsoft.com/office/drawing/2010/main">
                <a:solidFill>
                  <a:srgbClr val="FFFFFF"/>
                </a:solidFill>
              </a14:hiddenFill>
            </a:ext>
          </a:extLst>
        </p:spPr>
      </p:pic>
      <p:sp>
        <p:nvSpPr>
          <p:cNvPr id="12" name="Left-Right Arrow 11"/>
          <p:cNvSpPr/>
          <p:nvPr/>
        </p:nvSpPr>
        <p:spPr>
          <a:xfrm>
            <a:off x="2667000" y="5378352"/>
            <a:ext cx="2998448" cy="641448"/>
          </a:xfrm>
          <a:prstGeom prst="leftRightArrow">
            <a:avLst/>
          </a:prstGeom>
          <a:solidFill>
            <a:srgbClr val="FFFF00"/>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i="1" dirty="0" smtClean="0"/>
              <a:t>3 ~ 4 m</a:t>
            </a:r>
            <a:endParaRPr lang="en-US" sz="2400" b="1" i="1" dirty="0"/>
          </a:p>
        </p:txBody>
      </p:sp>
      <p:pic>
        <p:nvPicPr>
          <p:cNvPr id="13" name="Picture 2" descr="http://www.halal-inside.com/images/icon/Map_pin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03518" y="3837370"/>
            <a:ext cx="781147" cy="10382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732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par>
                          <p:cTn id="34" fill="hold">
                            <p:stCondLst>
                              <p:cond delay="1000"/>
                            </p:stCondLst>
                            <p:childTnLst>
                              <p:par>
                                <p:cTn id="35" presetID="1" presetClass="exit"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42" presetClass="path" presetSubtype="0" accel="50000" decel="50000" fill="hold" nodeType="withEffect">
                                  <p:stCondLst>
                                    <p:cond delay="0"/>
                                  </p:stCondLst>
                                  <p:childTnLst>
                                    <p:animMotion origin="layout" path="M -3.05556E-6 4.81481E-6 L -0.28906 4.81481E-6 " pathEditMode="relative" rAng="0" ptsTypes="AA">
                                      <p:cBhvr>
                                        <p:cTn id="38" dur="2000" fill="hold"/>
                                        <p:tgtEl>
                                          <p:spTgt spid="13"/>
                                        </p:tgtEl>
                                        <p:attrNameLst>
                                          <p:attrName>ppt_x</p:attrName>
                                          <p:attrName>ppt_y</p:attrName>
                                        </p:attrNameLst>
                                      </p:cBhvr>
                                      <p:rCtr x="-144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29" grpId="1" animBg="1"/>
      <p:bldP spid="15"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achieve lane-width accuracy</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a:t>
            </a:fld>
            <a:endParaRPr lang="en-US"/>
          </a:p>
        </p:txBody>
      </p:sp>
      <p:sp>
        <p:nvSpPr>
          <p:cNvPr id="13" name="TextBox 12"/>
          <p:cNvSpPr txBox="1"/>
          <p:nvPr/>
        </p:nvSpPr>
        <p:spPr>
          <a:xfrm>
            <a:off x="2728452" y="2980913"/>
            <a:ext cx="2391036" cy="954107"/>
          </a:xfrm>
          <a:prstGeom prst="rect">
            <a:avLst/>
          </a:prstGeom>
          <a:noFill/>
        </p:spPr>
        <p:txBody>
          <a:bodyPr wrap="square" rtlCol="0">
            <a:spAutoFit/>
          </a:bodyPr>
          <a:lstStyle/>
          <a:p>
            <a:pPr algn="ctr"/>
            <a:r>
              <a:rPr lang="x-none" sz="2800" b="1" dirty="0"/>
              <a:t>Onboard</a:t>
            </a:r>
            <a:r>
              <a:rPr lang="x-none"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x-none" sz="2800" b="1" dirty="0"/>
              <a:t>Sensors</a:t>
            </a:r>
            <a:r>
              <a:rPr lang="x-none"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6" name="Picture 2" descr="http://bentonroadautorepair.com/images/content/odome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104" y="2271250"/>
            <a:ext cx="799238" cy="9324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upload.wikimedia.org/wikipedia/en/0/09/Stopsign_s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102" y="4447072"/>
            <a:ext cx="751646" cy="7516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ecobam.eu/wp-content/contenido/productos/rdv/Ecobam.RDV.400_30/Ecobam.RDV.400_30_3led.4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9722" y="4730720"/>
            <a:ext cx="1554635" cy="10375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012522" y="5387611"/>
            <a:ext cx="2318950" cy="954107"/>
          </a:xfrm>
          <a:prstGeom prst="rect">
            <a:avLst/>
          </a:prstGeom>
          <a:noFill/>
        </p:spPr>
        <p:txBody>
          <a:bodyPr wrap="square" rtlCol="0">
            <a:spAutoFit/>
          </a:bodyPr>
          <a:lstStyle/>
          <a:p>
            <a:pPr algn="ctr"/>
            <a:r>
              <a:rPr lang="x-none" sz="2800" b="1" dirty="0"/>
              <a:t>Roadway</a:t>
            </a:r>
          </a:p>
          <a:p>
            <a:pPr algn="ctr"/>
            <a:r>
              <a:rPr lang="x-none" sz="2800" b="1" dirty="0"/>
              <a:t>Landmarks</a:t>
            </a:r>
            <a:endParaRPr lang="en-US" sz="2800" b="1" dirty="0"/>
          </a:p>
        </p:txBody>
      </p:sp>
      <p:pic>
        <p:nvPicPr>
          <p:cNvPr id="20" name="Picture 2" descr="http://stockfresh.com/files/p/paha_l/m/88/647080_stock-photo-many-cars-on-roa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107" y="4293706"/>
            <a:ext cx="1907256" cy="127309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21" name="Diagram 20"/>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TextBox 21"/>
          <p:cNvSpPr txBox="1"/>
          <p:nvPr/>
        </p:nvSpPr>
        <p:spPr>
          <a:xfrm>
            <a:off x="4516242" y="3132795"/>
            <a:ext cx="2575478" cy="523220"/>
          </a:xfrm>
          <a:prstGeom prst="rect">
            <a:avLst/>
          </a:prstGeom>
          <a:noFill/>
        </p:spPr>
        <p:txBody>
          <a:bodyPr wrap="square" rtlCol="0">
            <a:spAutoFit/>
          </a:bodyPr>
          <a:lstStyle/>
          <a:p>
            <a:pPr algn="ctr"/>
            <a:r>
              <a:rPr lang="x-none" sz="2800" b="1" dirty="0"/>
              <a:t>Map</a:t>
            </a:r>
            <a:endParaRPr lang="en-US" sz="2800" b="1" dirty="0"/>
          </a:p>
        </p:txBody>
      </p:sp>
      <p:pic>
        <p:nvPicPr>
          <p:cNvPr id="4098" name="Picture 2" descr="http://www.mounthorebcarwash.com/images/google-maps-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0908" y="2084568"/>
            <a:ext cx="1734328" cy="12942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4512" y="5399357"/>
            <a:ext cx="2575478" cy="954107"/>
          </a:xfrm>
          <a:prstGeom prst="rect">
            <a:avLst/>
          </a:prstGeom>
          <a:noFill/>
        </p:spPr>
        <p:txBody>
          <a:bodyPr wrap="square" rtlCol="0">
            <a:spAutoFit/>
          </a:bodyPr>
          <a:lstStyle/>
          <a:p>
            <a:pPr algn="ctr"/>
            <a:r>
              <a:rPr lang="x-none" sz="2800" b="1" dirty="0"/>
              <a:t>Crowd-Sourcing</a:t>
            </a:r>
            <a:endParaRPr lang="en-US" sz="2800" b="1" dirty="0"/>
          </a:p>
        </p:txBody>
      </p:sp>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6742" y="1292527"/>
            <a:ext cx="1746853" cy="873427"/>
          </a:xfrm>
          <a:prstGeom prst="rect">
            <a:avLst/>
          </a:prstGeom>
        </p:spPr>
      </p:pic>
      <p:sp>
        <p:nvSpPr>
          <p:cNvPr id="4" name="Left-Right Arrow 3"/>
          <p:cNvSpPr/>
          <p:nvPr/>
        </p:nvSpPr>
        <p:spPr>
          <a:xfrm>
            <a:off x="2453080" y="1458637"/>
            <a:ext cx="5647904" cy="520534"/>
          </a:xfrm>
          <a:prstGeom prst="leftRightArrow">
            <a:avLst/>
          </a:prstGeom>
          <a:solidFill>
            <a:schemeClr val="accent1">
              <a:lumMod val="75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GPS Errors</a:t>
            </a:r>
            <a:endParaRPr lang="en-US" sz="2000" dirty="0"/>
          </a:p>
        </p:txBody>
      </p:sp>
      <p:pic>
        <p:nvPicPr>
          <p:cNvPr id="30" name="Picture 2" descr="http://pixabay.com/static/uploads/photo/2013/07/12/18/30/rpm-153397_64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30592" y="2143649"/>
            <a:ext cx="800024" cy="665020"/>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http://upload.wikimedia.org/wikipedia/commons/3/3e/Hondawhee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54660" y="2160909"/>
            <a:ext cx="743091" cy="701978"/>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32"/>
          <p:cNvSpPr txBox="1"/>
          <p:nvPr/>
        </p:nvSpPr>
        <p:spPr>
          <a:xfrm>
            <a:off x="406913" y="3163864"/>
            <a:ext cx="2391036" cy="954107"/>
          </a:xfrm>
          <a:prstGeom prst="rect">
            <a:avLst/>
          </a:prstGeom>
          <a:noFill/>
        </p:spPr>
        <p:txBody>
          <a:bodyPr wrap="square" rtlCol="0">
            <a:spAutoFit/>
          </a:bodyPr>
          <a:lstStyle/>
          <a:p>
            <a:pPr algn="ctr"/>
            <a:r>
              <a:rPr lang="x-none" sz="2800" b="1" dirty="0" smtClean="0"/>
              <a:t>Dead</a:t>
            </a:r>
          </a:p>
          <a:p>
            <a:pPr algn="ctr"/>
            <a:r>
              <a:rPr lang="x-none" sz="2800" b="1" dirty="0" smtClean="0"/>
              <a:t>reckoning</a:t>
            </a:r>
            <a:endParaRPr lang="en-US" sz="2800" b="1" dirty="0"/>
          </a:p>
        </p:txBody>
      </p:sp>
      <p:sp>
        <p:nvSpPr>
          <p:cNvPr id="34" name="Right Arrow 33"/>
          <p:cNvSpPr/>
          <p:nvPr/>
        </p:nvSpPr>
        <p:spPr bwMode="auto">
          <a:xfrm>
            <a:off x="3050972" y="4670288"/>
            <a:ext cx="1179123" cy="532948"/>
          </a:xfrm>
          <a:prstGeom prst="rightArrow">
            <a:avLst/>
          </a:prstGeom>
          <a:solidFill>
            <a:srgbClr val="9A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
        <p:nvSpPr>
          <p:cNvPr id="35" name="Right Arrow 34"/>
          <p:cNvSpPr/>
          <p:nvPr/>
        </p:nvSpPr>
        <p:spPr bwMode="auto">
          <a:xfrm rot="2545780">
            <a:off x="4129372" y="3912379"/>
            <a:ext cx="826510" cy="532948"/>
          </a:xfrm>
          <a:prstGeom prst="rightArrow">
            <a:avLst/>
          </a:prstGeom>
          <a:solidFill>
            <a:srgbClr val="9A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
        <p:nvSpPr>
          <p:cNvPr id="36" name="Right Arrow 35"/>
          <p:cNvSpPr/>
          <p:nvPr/>
        </p:nvSpPr>
        <p:spPr bwMode="auto">
          <a:xfrm rot="7172030">
            <a:off x="5203434" y="3769259"/>
            <a:ext cx="754117" cy="532948"/>
          </a:xfrm>
          <a:prstGeom prst="rightArrow">
            <a:avLst/>
          </a:prstGeom>
          <a:solidFill>
            <a:srgbClr val="9A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pic>
        <p:nvPicPr>
          <p:cNvPr id="5122" name="Picture 2" descr="http://mindpuzzle.qiniudn.com/mindpuzzle/MapMatching/figure/e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20999" y="2032723"/>
            <a:ext cx="1518848" cy="11311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982822" y="3153568"/>
            <a:ext cx="2391036" cy="954107"/>
          </a:xfrm>
          <a:prstGeom prst="rect">
            <a:avLst/>
          </a:prstGeom>
          <a:noFill/>
        </p:spPr>
        <p:txBody>
          <a:bodyPr wrap="square" rtlCol="0">
            <a:spAutoFit/>
          </a:bodyPr>
          <a:lstStyle/>
          <a:p>
            <a:pPr algn="ctr"/>
            <a:r>
              <a:rPr lang="x-none" sz="2800" b="1" dirty="0"/>
              <a:t>Map</a:t>
            </a:r>
            <a:r>
              <a:rPr lang="x-none"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x-none" sz="2800" b="1" dirty="0"/>
              <a:t>Matching</a:t>
            </a:r>
            <a:endParaRPr lang="en-US" sz="2800" b="1" dirty="0"/>
          </a:p>
        </p:txBody>
      </p:sp>
      <p:sp>
        <p:nvSpPr>
          <p:cNvPr id="39" name="Right Arrow 38"/>
          <p:cNvSpPr/>
          <p:nvPr/>
        </p:nvSpPr>
        <p:spPr bwMode="auto">
          <a:xfrm>
            <a:off x="6803540" y="2391697"/>
            <a:ext cx="717459" cy="532948"/>
          </a:xfrm>
          <a:prstGeom prst="rightArrow">
            <a:avLst/>
          </a:prstGeom>
          <a:solidFill>
            <a:srgbClr val="9A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
        <p:nvSpPr>
          <p:cNvPr id="40" name="Right Arrow 39"/>
          <p:cNvSpPr/>
          <p:nvPr/>
        </p:nvSpPr>
        <p:spPr bwMode="auto">
          <a:xfrm rot="10800000">
            <a:off x="2194942" y="2442886"/>
            <a:ext cx="717459" cy="532948"/>
          </a:xfrm>
          <a:prstGeom prst="rightArrow">
            <a:avLst/>
          </a:prstGeom>
          <a:solidFill>
            <a:srgbClr val="9A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
        <p:nvSpPr>
          <p:cNvPr id="46" name="圆角矩形 109"/>
          <p:cNvSpPr/>
          <p:nvPr/>
        </p:nvSpPr>
        <p:spPr>
          <a:xfrm>
            <a:off x="304800" y="3657600"/>
            <a:ext cx="8523646" cy="978788"/>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3200" dirty="0" smtClean="0">
                <a:solidFill>
                  <a:schemeClr val="tx1"/>
                </a:solidFill>
                <a:latin typeface="Calibri"/>
                <a:ea typeface="ヒラギノ角ゴ ProN W3" pitchFamily="-65" charset="-128"/>
                <a:cs typeface="Calibri"/>
              </a:rPr>
              <a:t>How to incorporate different techniques?</a:t>
            </a:r>
            <a:endParaRPr lang="en-US" sz="3200" dirty="0">
              <a:solidFill>
                <a:schemeClr val="tx1"/>
              </a:solidFill>
              <a:latin typeface="Calibri"/>
              <a:ea typeface="ヒラギノ角ゴ ProN W3" pitchFamily="-65" charset="-128"/>
              <a:cs typeface="Calibri"/>
            </a:endParaRPr>
          </a:p>
        </p:txBody>
      </p:sp>
      <p:sp>
        <p:nvSpPr>
          <p:cNvPr id="47" name="圆角矩形 109"/>
          <p:cNvSpPr/>
          <p:nvPr/>
        </p:nvSpPr>
        <p:spPr>
          <a:xfrm>
            <a:off x="304800" y="4812412"/>
            <a:ext cx="8523646" cy="978788"/>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3200" dirty="0" smtClean="0">
                <a:solidFill>
                  <a:schemeClr val="tx1"/>
                </a:solidFill>
                <a:latin typeface="Calibri"/>
                <a:ea typeface="ヒラギノ角ゴ ProN W3" pitchFamily="-65" charset="-128"/>
                <a:cs typeface="Calibri"/>
              </a:rPr>
              <a:t>How to detect and use landmarks?</a:t>
            </a:r>
            <a:endParaRPr lang="en-US" sz="3200" dirty="0">
              <a:solidFill>
                <a:schemeClr val="tx1"/>
              </a:solidFill>
              <a:latin typeface="Calibri"/>
              <a:ea typeface="ヒラギノ角ゴ ProN W3" pitchFamily="-65" charset="-128"/>
              <a:cs typeface="Calibri"/>
            </a:endParaRPr>
          </a:p>
        </p:txBody>
      </p:sp>
      <p:pic>
        <p:nvPicPr>
          <p:cNvPr id="1026" name="Picture 2" descr="http://www.halal-inside.com/images/icon/Map_pin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01000" y="1105384"/>
            <a:ext cx="781147" cy="103826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halal-inside.com/images/icon/Map_pin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90853" y="1066800"/>
            <a:ext cx="781147" cy="103826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halal-inside.com/images/icon/Map_pin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43600" y="1143000"/>
            <a:ext cx="781147" cy="103826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halal-inside.com/images/icon/Map_pin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90745" y="1123950"/>
            <a:ext cx="781147" cy="103826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7655211" y="1143000"/>
            <a:ext cx="1446420" cy="838200"/>
          </a:xfrm>
          <a:prstGeom prst="rect">
            <a:avLst/>
          </a:prstGeom>
          <a:solidFill>
            <a:schemeClr val="bg1">
              <a:alpha val="75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p:cNvSpPr/>
          <p:nvPr/>
        </p:nvSpPr>
        <p:spPr>
          <a:xfrm>
            <a:off x="5671498" y="1219200"/>
            <a:ext cx="1446420" cy="838200"/>
          </a:xfrm>
          <a:prstGeom prst="rect">
            <a:avLst/>
          </a:prstGeom>
          <a:solidFill>
            <a:schemeClr val="bg1">
              <a:alpha val="75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p:cNvSpPr/>
          <p:nvPr/>
        </p:nvSpPr>
        <p:spPr>
          <a:xfrm>
            <a:off x="3537220" y="1143000"/>
            <a:ext cx="1446420" cy="838200"/>
          </a:xfrm>
          <a:prstGeom prst="rect">
            <a:avLst/>
          </a:prstGeom>
          <a:solidFill>
            <a:schemeClr val="bg1">
              <a:alpha val="75000"/>
            </a:schemeClr>
          </a:solidFill>
          <a:ln w="38100" cmpd="dbl">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ounded Rectangular Callout 36"/>
          <p:cNvSpPr/>
          <p:nvPr/>
        </p:nvSpPr>
        <p:spPr bwMode="auto">
          <a:xfrm>
            <a:off x="0" y="2401651"/>
            <a:ext cx="6803540" cy="693099"/>
          </a:xfrm>
          <a:prstGeom prst="wedgeRoundRectCallout">
            <a:avLst>
              <a:gd name="adj1" fmla="val -23789"/>
              <a:gd name="adj2" fmla="val 78844"/>
              <a:gd name="adj3" fmla="val 16667"/>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a:solidFill>
                  <a:schemeClr val="tx1"/>
                </a:solidFill>
                <a:latin typeface="Calibri"/>
                <a:ea typeface="ヒラギノ角ゴ ProN W3" pitchFamily="-65" charset="-128"/>
                <a:cs typeface="Calibri"/>
              </a:rPr>
              <a:t>Process of calculating current position from previous position based on speed and course (heading)</a:t>
            </a:r>
          </a:p>
        </p:txBody>
      </p:sp>
    </p:spTree>
    <p:custDataLst>
      <p:tags r:id="rId1"/>
    </p:custDataLst>
    <p:extLst>
      <p:ext uri="{BB962C8B-B14F-4D97-AF65-F5344CB8AC3E}">
        <p14:creationId xmlns:p14="http://schemas.microsoft.com/office/powerpoint/2010/main" val="81787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up)">
                                      <p:cBhvr>
                                        <p:cTn id="27" dur="500"/>
                                        <p:tgtEl>
                                          <p:spTgt spid="32"/>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right)">
                                      <p:cBhvr>
                                        <p:cTn id="35" dur="500"/>
                                        <p:tgtEl>
                                          <p:spTgt spid="40"/>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par>
                          <p:cTn id="48" fill="hold">
                            <p:stCondLst>
                              <p:cond delay="3500"/>
                            </p:stCondLst>
                            <p:childTnLst>
                              <p:par>
                                <p:cTn id="49" presetID="35" presetClass="emph" presetSubtype="0" fill="hold" nodeType="afterEffect">
                                  <p:stCondLst>
                                    <p:cond delay="0"/>
                                  </p:stCondLst>
                                  <p:childTnLst>
                                    <p:anim calcmode="discrete" valueType="str">
                                      <p:cBhvr>
                                        <p:cTn id="50" dur="1000" fill="hold"/>
                                        <p:tgtEl>
                                          <p:spTgt spid="49"/>
                                        </p:tgtEl>
                                        <p:attrNameLst>
                                          <p:attrName>style.visibility</p:attrName>
                                        </p:attrNameLst>
                                      </p:cBhvr>
                                      <p:tavLst>
                                        <p:tav tm="0">
                                          <p:val>
                                            <p:strVal val="hidden"/>
                                          </p:val>
                                        </p:tav>
                                        <p:tav tm="50000">
                                          <p:val>
                                            <p:strVal val="visible"/>
                                          </p:val>
                                        </p:tav>
                                      </p:tavLst>
                                    </p:anim>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37"/>
                                        </p:tgtEl>
                                        <p:attrNameLst>
                                          <p:attrName>style.visibility</p:attrName>
                                        </p:attrNameLst>
                                      </p:cBhvr>
                                      <p:to>
                                        <p:strVal val="hidden"/>
                                      </p:to>
                                    </p:set>
                                  </p:childTnLst>
                                </p:cTn>
                              </p:par>
                              <p:par>
                                <p:cTn id="62" presetID="22" presetClass="entr" presetSubtype="1" fill="hold" nodeType="withEffect">
                                  <p:stCondLst>
                                    <p:cond delay="0"/>
                                  </p:stCondLst>
                                  <p:childTnLst>
                                    <p:set>
                                      <p:cBhvr>
                                        <p:cTn id="63" dur="1" fill="hold">
                                          <p:stCondLst>
                                            <p:cond delay="0"/>
                                          </p:stCondLst>
                                        </p:cTn>
                                        <p:tgtEl>
                                          <p:spTgt spid="4098"/>
                                        </p:tgtEl>
                                        <p:attrNameLst>
                                          <p:attrName>style.visibility</p:attrName>
                                        </p:attrNameLst>
                                      </p:cBhvr>
                                      <p:to>
                                        <p:strVal val="visible"/>
                                      </p:to>
                                    </p:set>
                                    <p:animEffect transition="in" filter="wipe(up)">
                                      <p:cBhvr>
                                        <p:cTn id="64" dur="500"/>
                                        <p:tgtEl>
                                          <p:spTgt spid="4098"/>
                                        </p:tgtEl>
                                      </p:cBhvr>
                                    </p:animEffect>
                                  </p:childTnLst>
                                </p:cTn>
                              </p:par>
                            </p:childTnLst>
                          </p:cTn>
                        </p:par>
                        <p:par>
                          <p:cTn id="65" fill="hold">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up)">
                                      <p:cBhvr>
                                        <p:cTn id="68" dur="500"/>
                                        <p:tgtEl>
                                          <p:spTgt spid="22"/>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left)">
                                      <p:cBhvr>
                                        <p:cTn id="72" dur="500"/>
                                        <p:tgtEl>
                                          <p:spTgt spid="39"/>
                                        </p:tgtEl>
                                      </p:cBhvr>
                                    </p:animEffect>
                                  </p:childTnLst>
                                </p:cTn>
                              </p:par>
                            </p:childTnLst>
                          </p:cTn>
                        </p:par>
                        <p:par>
                          <p:cTn id="73" fill="hold">
                            <p:stCondLst>
                              <p:cond delay="1500"/>
                            </p:stCondLst>
                            <p:childTnLst>
                              <p:par>
                                <p:cTn id="74" presetID="22" presetClass="entr" presetSubtype="1" fill="hold" nodeType="afterEffect">
                                  <p:stCondLst>
                                    <p:cond delay="0"/>
                                  </p:stCondLst>
                                  <p:childTnLst>
                                    <p:set>
                                      <p:cBhvr>
                                        <p:cTn id="75" dur="1" fill="hold">
                                          <p:stCondLst>
                                            <p:cond delay="0"/>
                                          </p:stCondLst>
                                        </p:cTn>
                                        <p:tgtEl>
                                          <p:spTgt spid="5122"/>
                                        </p:tgtEl>
                                        <p:attrNameLst>
                                          <p:attrName>style.visibility</p:attrName>
                                        </p:attrNameLst>
                                      </p:cBhvr>
                                      <p:to>
                                        <p:strVal val="visible"/>
                                      </p:to>
                                    </p:set>
                                    <p:animEffect transition="in" filter="wipe(up)">
                                      <p:cBhvr>
                                        <p:cTn id="76" dur="500"/>
                                        <p:tgtEl>
                                          <p:spTgt spid="5122"/>
                                        </p:tgtEl>
                                      </p:cBhvr>
                                    </p:animEffect>
                                  </p:childTnLst>
                                </p:cTn>
                              </p:par>
                            </p:childTnLst>
                          </p:cTn>
                        </p:par>
                        <p:par>
                          <p:cTn id="77" fill="hold">
                            <p:stCondLst>
                              <p:cond delay="2000"/>
                            </p:stCondLst>
                            <p:childTnLst>
                              <p:par>
                                <p:cTn id="78" presetID="22" presetClass="entr" presetSubtype="1"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up)">
                                      <p:cBhvr>
                                        <p:cTn id="80" dur="500"/>
                                        <p:tgtEl>
                                          <p:spTgt spid="38"/>
                                        </p:tgtEl>
                                      </p:cBhvr>
                                    </p:animEffec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par>
                          <p:cTn id="83" fill="hold">
                            <p:stCondLst>
                              <p:cond delay="2500"/>
                            </p:stCondLst>
                            <p:childTnLst>
                              <p:par>
                                <p:cTn id="84" presetID="10" presetClass="entr" presetSubtype="0" fill="hold" nodeType="after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cTn>
                              </p:par>
                            </p:childTnLst>
                          </p:cTn>
                        </p:par>
                        <p:par>
                          <p:cTn id="87" fill="hold">
                            <p:stCondLst>
                              <p:cond delay="3000"/>
                            </p:stCondLst>
                            <p:childTnLst>
                              <p:par>
                                <p:cTn id="88" presetID="35" presetClass="emph" presetSubtype="0" fill="hold" nodeType="afterEffect">
                                  <p:stCondLst>
                                    <p:cond delay="0"/>
                                  </p:stCondLst>
                                  <p:childTnLst>
                                    <p:anim calcmode="discrete" valueType="str">
                                      <p:cBhvr>
                                        <p:cTn id="89"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up)">
                                      <p:cBhvr>
                                        <p:cTn id="94" dur="500"/>
                                        <p:tgtEl>
                                          <p:spTgt spid="35"/>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up)">
                                      <p:cBhvr>
                                        <p:cTn id="97" dur="500"/>
                                        <p:tgtEl>
                                          <p:spTgt spid="36"/>
                                        </p:tgtEl>
                                      </p:cBhvr>
                                    </p:animEffect>
                                  </p:childTnLst>
                                </p:cTn>
                              </p:par>
                            </p:childTnLst>
                          </p:cTn>
                        </p:par>
                        <p:par>
                          <p:cTn id="98" fill="hold">
                            <p:stCondLst>
                              <p:cond delay="500"/>
                            </p:stCondLst>
                            <p:childTnLst>
                              <p:par>
                                <p:cTn id="99" presetID="22" presetClass="entr" presetSubtype="1" fill="hold" nodeType="after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ipe(up)">
                                      <p:cBhvr>
                                        <p:cTn id="101" dur="500"/>
                                        <p:tgtEl>
                                          <p:spTgt spid="18"/>
                                        </p:tgtEl>
                                      </p:cBhvr>
                                    </p:animEffect>
                                  </p:childTnLst>
                                </p:cTn>
                              </p:par>
                              <p:par>
                                <p:cTn id="102" presetID="22" presetClass="entr" presetSubtype="1" fill="hold"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wipe(up)">
                                      <p:cBhvr>
                                        <p:cTn id="104" dur="500"/>
                                        <p:tgtEl>
                                          <p:spTgt spid="17"/>
                                        </p:tgtEl>
                                      </p:cBhvr>
                                    </p:animEffect>
                                  </p:childTnLst>
                                </p:cTn>
                              </p:par>
                            </p:childTnLst>
                          </p:cTn>
                        </p:par>
                        <p:par>
                          <p:cTn id="105" fill="hold">
                            <p:stCondLst>
                              <p:cond delay="1000"/>
                            </p:stCondLst>
                            <p:childTnLst>
                              <p:par>
                                <p:cTn id="106" presetID="22" presetClass="entr" presetSubtype="1" fill="hold" grpId="0" nodeType="after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wipe(up)">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wipe(up)">
                                      <p:cBhvr>
                                        <p:cTn id="113" dur="500"/>
                                        <p:tgtEl>
                                          <p:spTgt spid="20"/>
                                        </p:tgtEl>
                                      </p:cBhvr>
                                    </p:animEffect>
                                  </p:childTnLst>
                                </p:cTn>
                              </p:par>
                            </p:childTnLst>
                          </p:cTn>
                        </p:par>
                        <p:par>
                          <p:cTn id="114" fill="hold">
                            <p:stCondLst>
                              <p:cond delay="500"/>
                            </p:stCondLst>
                            <p:childTnLst>
                              <p:par>
                                <p:cTn id="115" presetID="22" presetClass="entr" presetSubtype="1" fill="hold" grpId="0" nodeType="after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wipe(up)">
                                      <p:cBhvr>
                                        <p:cTn id="117" dur="500"/>
                                        <p:tgtEl>
                                          <p:spTgt spid="24"/>
                                        </p:tgtEl>
                                      </p:cBhvr>
                                    </p:animEffect>
                                  </p:childTnLst>
                                </p:cTn>
                              </p:par>
                            </p:childTnLst>
                          </p:cTn>
                        </p:par>
                        <p:par>
                          <p:cTn id="118" fill="hold">
                            <p:stCondLst>
                              <p:cond delay="1000"/>
                            </p:stCondLst>
                            <p:childTnLst>
                              <p:par>
                                <p:cTn id="119" presetID="22" presetClass="entr" presetSubtype="8" fill="hold" grpId="0" nodeType="after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left)">
                                      <p:cBhvr>
                                        <p:cTn id="121" dur="500"/>
                                        <p:tgtEl>
                                          <p:spTgt spid="34"/>
                                        </p:tgtEl>
                                      </p:cBhvr>
                                    </p:animEffect>
                                  </p:childTnLst>
                                </p:cTn>
                              </p:par>
                            </p:childTnLst>
                          </p:cTn>
                        </p:par>
                        <p:par>
                          <p:cTn id="122" fill="hold">
                            <p:stCondLst>
                              <p:cond delay="1500"/>
                            </p:stCondLst>
                            <p:childTnLst>
                              <p:par>
                                <p:cTn id="123" presetID="10" presetClass="entr" presetSubtype="0" fill="hold" nodeType="after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fade">
                                      <p:cBhvr>
                                        <p:cTn id="125" dur="500"/>
                                        <p:tgtEl>
                                          <p:spTgt spid="50"/>
                                        </p:tgtEl>
                                      </p:cBhvr>
                                    </p:animEffect>
                                  </p:childTnLst>
                                </p:cTn>
                              </p:par>
                            </p:childTnLst>
                          </p:cTn>
                        </p:par>
                        <p:par>
                          <p:cTn id="126" fill="hold">
                            <p:stCondLst>
                              <p:cond delay="2000"/>
                            </p:stCondLst>
                            <p:childTnLst>
                              <p:par>
                                <p:cTn id="127" presetID="35" presetClass="emph" presetSubtype="0" fill="hold" nodeType="afterEffect">
                                  <p:stCondLst>
                                    <p:cond delay="0"/>
                                  </p:stCondLst>
                                  <p:childTnLst>
                                    <p:anim calcmode="discrete" valueType="str">
                                      <p:cBhvr>
                                        <p:cTn id="128" dur="1000" fill="hold"/>
                                        <p:tgtEl>
                                          <p:spTgt spid="50"/>
                                        </p:tgtEl>
                                        <p:attrNameLst>
                                          <p:attrName>style.visibility</p:attrName>
                                        </p:attrNameLst>
                                      </p:cBhvr>
                                      <p:tavLst>
                                        <p:tav tm="0">
                                          <p:val>
                                            <p:strVal val="hidden"/>
                                          </p:val>
                                        </p:tav>
                                        <p:tav tm="50000">
                                          <p:val>
                                            <p:strVal val="visible"/>
                                          </p:val>
                                        </p:tav>
                                      </p:tavLst>
                                    </p:anim>
                                  </p:childTnLst>
                                </p:cTn>
                              </p:par>
                              <p:par>
                                <p:cTn id="129" presetID="1" presetClass="entr" presetSubtype="0" fill="hold" grpId="0" nodeType="withEffect">
                                  <p:stCondLst>
                                    <p:cond delay="0"/>
                                  </p:stCondLst>
                                  <p:childTnLst>
                                    <p:set>
                                      <p:cBhvr>
                                        <p:cTn id="130" dur="1" fill="hold">
                                          <p:stCondLst>
                                            <p:cond delay="0"/>
                                          </p:stCondLst>
                                        </p:cTn>
                                        <p:tgtEl>
                                          <p:spTgt spid="4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46"/>
                                        </p:tgtEl>
                                        <p:attrNameLst>
                                          <p:attrName>style.visibility</p:attrName>
                                        </p:attrNameLst>
                                      </p:cBhvr>
                                      <p:to>
                                        <p:strVal val="visible"/>
                                      </p:to>
                                    </p:set>
                                    <p:anim calcmode="lin" valueType="num">
                                      <p:cBhvr>
                                        <p:cTn id="135" dur="500" fill="hold"/>
                                        <p:tgtEl>
                                          <p:spTgt spid="46"/>
                                        </p:tgtEl>
                                        <p:attrNameLst>
                                          <p:attrName>ppt_w</p:attrName>
                                        </p:attrNameLst>
                                      </p:cBhvr>
                                      <p:tavLst>
                                        <p:tav tm="0">
                                          <p:val>
                                            <p:fltVal val="0"/>
                                          </p:val>
                                        </p:tav>
                                        <p:tav tm="100000">
                                          <p:val>
                                            <p:strVal val="#ppt_w"/>
                                          </p:val>
                                        </p:tav>
                                      </p:tavLst>
                                    </p:anim>
                                    <p:anim calcmode="lin" valueType="num">
                                      <p:cBhvr>
                                        <p:cTn id="136" dur="500" fill="hold"/>
                                        <p:tgtEl>
                                          <p:spTgt spid="46"/>
                                        </p:tgtEl>
                                        <p:attrNameLst>
                                          <p:attrName>ppt_h</p:attrName>
                                        </p:attrNameLst>
                                      </p:cBhvr>
                                      <p:tavLst>
                                        <p:tav tm="0">
                                          <p:val>
                                            <p:fltVal val="0"/>
                                          </p:val>
                                        </p:tav>
                                        <p:tav tm="100000">
                                          <p:val>
                                            <p:strVal val="#ppt_h"/>
                                          </p:val>
                                        </p:tav>
                                      </p:tavLst>
                                    </p:anim>
                                    <p:animEffect transition="in" filter="fade">
                                      <p:cBhvr>
                                        <p:cTn id="137" dur="500"/>
                                        <p:tgtEl>
                                          <p:spTgt spid="46"/>
                                        </p:tgtEl>
                                      </p:cBhvr>
                                    </p:animEffect>
                                  </p:childTnLst>
                                </p:cTn>
                              </p:par>
                            </p:childTnLst>
                          </p:cTn>
                        </p:par>
                        <p:par>
                          <p:cTn id="138" fill="hold">
                            <p:stCondLst>
                              <p:cond delay="500"/>
                            </p:stCondLst>
                            <p:childTnLst>
                              <p:par>
                                <p:cTn id="139" presetID="53" presetClass="entr" presetSubtype="16" fill="hold" grpId="0" nodeType="afterEffect">
                                  <p:stCondLst>
                                    <p:cond delay="0"/>
                                  </p:stCondLst>
                                  <p:childTnLst>
                                    <p:set>
                                      <p:cBhvr>
                                        <p:cTn id="140" dur="1" fill="hold">
                                          <p:stCondLst>
                                            <p:cond delay="0"/>
                                          </p:stCondLst>
                                        </p:cTn>
                                        <p:tgtEl>
                                          <p:spTgt spid="47"/>
                                        </p:tgtEl>
                                        <p:attrNameLst>
                                          <p:attrName>style.visibility</p:attrName>
                                        </p:attrNameLst>
                                      </p:cBhvr>
                                      <p:to>
                                        <p:strVal val="visible"/>
                                      </p:to>
                                    </p:set>
                                    <p:anim calcmode="lin" valueType="num">
                                      <p:cBhvr>
                                        <p:cTn id="141" dur="500" fill="hold"/>
                                        <p:tgtEl>
                                          <p:spTgt spid="47"/>
                                        </p:tgtEl>
                                        <p:attrNameLst>
                                          <p:attrName>ppt_w</p:attrName>
                                        </p:attrNameLst>
                                      </p:cBhvr>
                                      <p:tavLst>
                                        <p:tav tm="0">
                                          <p:val>
                                            <p:fltVal val="0"/>
                                          </p:val>
                                        </p:tav>
                                        <p:tav tm="100000">
                                          <p:val>
                                            <p:strVal val="#ppt_w"/>
                                          </p:val>
                                        </p:tav>
                                      </p:tavLst>
                                    </p:anim>
                                    <p:anim calcmode="lin" valueType="num">
                                      <p:cBhvr>
                                        <p:cTn id="142" dur="500" fill="hold"/>
                                        <p:tgtEl>
                                          <p:spTgt spid="47"/>
                                        </p:tgtEl>
                                        <p:attrNameLst>
                                          <p:attrName>ppt_h</p:attrName>
                                        </p:attrNameLst>
                                      </p:cBhvr>
                                      <p:tavLst>
                                        <p:tav tm="0">
                                          <p:val>
                                            <p:fltVal val="0"/>
                                          </p:val>
                                        </p:tav>
                                        <p:tav tm="100000">
                                          <p:val>
                                            <p:strVal val="#ppt_h"/>
                                          </p:val>
                                        </p:tav>
                                      </p:tavLst>
                                    </p:anim>
                                    <p:animEffect transition="in" filter="fade">
                                      <p:cBhvr>
                                        <p:cTn id="1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2" grpId="0"/>
      <p:bldP spid="24" grpId="0"/>
      <p:bldP spid="4" grpId="0" animBg="1"/>
      <p:bldP spid="4" grpId="2" animBg="1"/>
      <p:bldP spid="33" grpId="0"/>
      <p:bldP spid="34" grpId="0" animBg="1"/>
      <p:bldP spid="35" grpId="0" animBg="1"/>
      <p:bldP spid="36" grpId="0" animBg="1"/>
      <p:bldP spid="38" grpId="0"/>
      <p:bldP spid="39" grpId="0" animBg="1"/>
      <p:bldP spid="40" grpId="0" animBg="1"/>
      <p:bldP spid="46" grpId="0" animBg="1"/>
      <p:bldP spid="47" grpId="0" animBg="1"/>
      <p:bldP spid="41" grpId="0" animBg="1"/>
      <p:bldP spid="44" grpId="0" animBg="1"/>
      <p:bldP spid="45" grpId="0" animBg="1"/>
      <p:bldP spid="37" grpId="0" animBg="1"/>
      <p:bldP spid="3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CARLOC</a:t>
            </a:r>
            <a:r>
              <a:rPr lang="en-US" dirty="0" smtClean="0"/>
              <a:t> Contributions</a:t>
            </a:r>
            <a:endParaRPr lang="en-US"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7</a:t>
            </a:fld>
            <a:endParaRPr lang="en-US"/>
          </a:p>
        </p:txBody>
      </p:sp>
      <p:graphicFrame>
        <p:nvGraphicFramePr>
          <p:cNvPr id="9" name="Diagram 8"/>
          <p:cNvGraphicFramePr/>
          <p:nvPr>
            <p:extLst>
              <p:ext uri="{D42A27DB-BD31-4B8C-83A1-F6EECF244321}">
                <p14:modId xmlns:p14="http://schemas.microsoft.com/office/powerpoint/2010/main" val="498568372"/>
              </p:ext>
            </p:extLst>
          </p:nvPr>
        </p:nvGraphicFramePr>
        <p:xfrm>
          <a:off x="304800" y="1371600"/>
          <a:ext cx="853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Arrow 4"/>
          <p:cNvSpPr/>
          <p:nvPr/>
        </p:nvSpPr>
        <p:spPr>
          <a:xfrm>
            <a:off x="4442085" y="3337814"/>
            <a:ext cx="181880" cy="182371"/>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aphicFrame>
        <p:nvGraphicFramePr>
          <p:cNvPr id="10" name="Diagram 9"/>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890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graphicEl>
                                              <a:dgm id="{AA52B5C9-684A-45BA-AC24-B00D1C134697}"/>
                                            </p:graphicEl>
                                          </p:spTgt>
                                        </p:tgtEl>
                                        <p:attrNameLst>
                                          <p:attrName>style.visibility</p:attrName>
                                        </p:attrNameLst>
                                      </p:cBhvr>
                                      <p:to>
                                        <p:strVal val="visible"/>
                                      </p:to>
                                    </p:set>
                                    <p:animEffect transition="in" filter="blinds(horizontal)">
                                      <p:cBhvr>
                                        <p:cTn id="7" dur="500"/>
                                        <p:tgtEl>
                                          <p:spTgt spid="9">
                                            <p:graphicEl>
                                              <a:dgm id="{AA52B5C9-684A-45BA-AC24-B00D1C13469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graphicEl>
                                              <a:dgm id="{50139456-2716-47BA-A20F-E84C5D479169}"/>
                                            </p:graphicEl>
                                          </p:spTgt>
                                        </p:tgtEl>
                                        <p:attrNameLst>
                                          <p:attrName>style.visibility</p:attrName>
                                        </p:attrNameLst>
                                      </p:cBhvr>
                                      <p:to>
                                        <p:strVal val="visible"/>
                                      </p:to>
                                    </p:set>
                                    <p:animEffect transition="in" filter="blinds(horizontal)">
                                      <p:cBhvr>
                                        <p:cTn id="12" dur="500"/>
                                        <p:tgtEl>
                                          <p:spTgt spid="9">
                                            <p:graphicEl>
                                              <a:dgm id="{50139456-2716-47BA-A20F-E84C5D47916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graphicEl>
                                              <a:dgm id="{775C9D0D-5AC9-40C2-A771-378BBEA5C354}"/>
                                            </p:graphicEl>
                                          </p:spTgt>
                                        </p:tgtEl>
                                        <p:attrNameLst>
                                          <p:attrName>style.visibility</p:attrName>
                                        </p:attrNameLst>
                                      </p:cBhvr>
                                      <p:to>
                                        <p:strVal val="visible"/>
                                      </p:to>
                                    </p:set>
                                    <p:animEffect transition="in" filter="blinds(horizontal)">
                                      <p:cBhvr>
                                        <p:cTn id="17" dur="500"/>
                                        <p:tgtEl>
                                          <p:spTgt spid="9">
                                            <p:graphicEl>
                                              <a:dgm id="{775C9D0D-5AC9-40C2-A771-378BBEA5C35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graphicEl>
                                              <a:dgm id="{E3CB2A01-8C43-46F4-A6BE-4D5CF5765CD7}"/>
                                            </p:graphicEl>
                                          </p:spTgt>
                                        </p:tgtEl>
                                        <p:attrNameLst>
                                          <p:attrName>style.visibility</p:attrName>
                                        </p:attrNameLst>
                                      </p:cBhvr>
                                      <p:to>
                                        <p:strVal val="visible"/>
                                      </p:to>
                                    </p:set>
                                    <p:animEffect transition="in" filter="blinds(horizontal)">
                                      <p:cBhvr>
                                        <p:cTn id="22" dur="500"/>
                                        <p:tgtEl>
                                          <p:spTgt spid="9">
                                            <p:graphicEl>
                                              <a:dgm id="{E3CB2A01-8C43-46F4-A6BE-4D5CF5765C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Key Insight: Use Car Sensors to Improve Position Accuracy</a:t>
            </a:r>
          </a:p>
        </p:txBody>
      </p:sp>
      <p:sp>
        <p:nvSpPr>
          <p:cNvPr id="3" name="Slide Number Placeholder 2"/>
          <p:cNvSpPr>
            <a:spLocks noGrp="1"/>
          </p:cNvSpPr>
          <p:nvPr>
            <p:ph type="sldNum" sz="quarter" idx="12"/>
          </p:nvPr>
        </p:nvSpPr>
        <p:spPr/>
        <p:txBody>
          <a:bodyPr/>
          <a:lstStyle/>
          <a:p>
            <a:fld id="{B6F15528-21DE-4FAA-801E-634DDDAF4B2B}" type="slidenum">
              <a:rPr lang="en-US" smtClean="0"/>
              <a:pPr/>
              <a:t>8</a:t>
            </a:fld>
            <a:endParaRPr lang="en-US"/>
          </a:p>
        </p:txBody>
      </p:sp>
      <p:graphicFrame>
        <p:nvGraphicFramePr>
          <p:cNvPr id="21" name="Diagram 20"/>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6"/>
          <p:cNvPicPr>
            <a:picLocks noChangeAspect="1"/>
          </p:cNvPicPr>
          <p:nvPr/>
        </p:nvPicPr>
        <p:blipFill>
          <a:blip r:embed="rId9"/>
          <a:stretch>
            <a:fillRect/>
          </a:stretch>
        </p:blipFill>
        <p:spPr>
          <a:xfrm>
            <a:off x="381000" y="1231832"/>
            <a:ext cx="8412493" cy="5092768"/>
          </a:xfrm>
          <a:prstGeom prst="rect">
            <a:avLst/>
          </a:prstGeom>
        </p:spPr>
      </p:pic>
      <p:sp>
        <p:nvSpPr>
          <p:cNvPr id="18" name="Rounded Rectangle 17"/>
          <p:cNvSpPr/>
          <p:nvPr/>
        </p:nvSpPr>
        <p:spPr bwMode="auto">
          <a:xfrm>
            <a:off x="411493" y="5341587"/>
            <a:ext cx="8382000" cy="762000"/>
          </a:xfrm>
          <a:prstGeom prst="roundRect">
            <a:avLst/>
          </a:prstGeom>
          <a:solidFill>
            <a:srgbClr val="DAECFB"/>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800" dirty="0">
                <a:solidFill>
                  <a:schemeClr val="tx1"/>
                </a:solidFill>
                <a:latin typeface="Calibri"/>
                <a:ea typeface="ヒラギノ角ゴ ProN W3" pitchFamily="-65" charset="-128"/>
                <a:cs typeface="Calibri"/>
                <a:sym typeface="Gill Sans" pitchFamily="-65" charset="0"/>
              </a:rPr>
              <a:t>Automobiles come with </a:t>
            </a:r>
            <a:r>
              <a:rPr lang="en-US" sz="2800" b="1" i="1" dirty="0">
                <a:solidFill>
                  <a:schemeClr val="tx1"/>
                </a:solidFill>
                <a:latin typeface="Calibri"/>
                <a:ea typeface="ヒラギノ角ゴ ProN W3" pitchFamily="-65" charset="-128"/>
                <a:cs typeface="Calibri"/>
                <a:sym typeface="Gill Sans" pitchFamily="-65" charset="0"/>
              </a:rPr>
              <a:t>hundreds</a:t>
            </a:r>
            <a:r>
              <a:rPr lang="en-US" sz="2800" dirty="0">
                <a:solidFill>
                  <a:schemeClr val="tx1"/>
                </a:solidFill>
                <a:latin typeface="Calibri"/>
                <a:ea typeface="ヒラギノ角ゴ ProN W3" pitchFamily="-65" charset="-128"/>
                <a:cs typeface="Calibri"/>
                <a:sym typeface="Gill Sans" pitchFamily="-65" charset="0"/>
              </a:rPr>
              <a:t> of </a:t>
            </a:r>
            <a:r>
              <a:rPr lang="en-US" sz="2800" dirty="0" smtClean="0">
                <a:solidFill>
                  <a:schemeClr val="tx1"/>
                </a:solidFill>
                <a:latin typeface="Calibri"/>
                <a:ea typeface="ヒラギノ角ゴ ProN W3" pitchFamily="-65" charset="-128"/>
                <a:cs typeface="Calibri"/>
                <a:sym typeface="Gill Sans" pitchFamily="-65" charset="0"/>
              </a:rPr>
              <a:t>sensors</a:t>
            </a:r>
            <a:endParaRPr lang="en-US" sz="2800" dirty="0">
              <a:solidFill>
                <a:schemeClr val="tx1"/>
              </a:solidFill>
              <a:latin typeface="Calibri"/>
              <a:ea typeface="ヒラギノ角ゴ ProN W3" pitchFamily="-65" charset="-128"/>
              <a:cs typeface="Calibri"/>
              <a:sym typeface="Gill Sans" pitchFamily="-65" charset="0"/>
            </a:endParaRPr>
          </a:p>
        </p:txBody>
      </p:sp>
    </p:spTree>
    <p:custDataLst>
      <p:tags r:id="rId1"/>
    </p:custDataLst>
    <p:extLst>
      <p:ext uri="{BB962C8B-B14F-4D97-AF65-F5344CB8AC3E}">
        <p14:creationId xmlns:p14="http://schemas.microsoft.com/office/powerpoint/2010/main" val="208537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79"/>
          <p:cNvSpPr/>
          <p:nvPr/>
        </p:nvSpPr>
        <p:spPr>
          <a:xfrm>
            <a:off x="2352450" y="5430952"/>
            <a:ext cx="4800600" cy="859982"/>
          </a:xfrm>
          <a:prstGeom prst="roundRect">
            <a:avLst/>
          </a:prstGeom>
          <a:solidFill>
            <a:schemeClr val="bg1"/>
          </a:solidFill>
          <a:ln w="47625">
            <a:solidFill>
              <a:schemeClr val="accent5">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3200" dirty="0"/>
              <a:t>l</a:t>
            </a:r>
          </a:p>
        </p:txBody>
      </p:sp>
      <p:sp>
        <p:nvSpPr>
          <p:cNvPr id="30" name="圆角矩形 79"/>
          <p:cNvSpPr/>
          <p:nvPr/>
        </p:nvSpPr>
        <p:spPr>
          <a:xfrm>
            <a:off x="2352450" y="2909222"/>
            <a:ext cx="4800600" cy="2480065"/>
          </a:xfrm>
          <a:prstGeom prst="roundRect">
            <a:avLst/>
          </a:prstGeom>
          <a:solidFill>
            <a:schemeClr val="bg1"/>
          </a:solidFill>
          <a:ln w="47625">
            <a:solidFill>
              <a:schemeClr val="accent5">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3200" dirty="0"/>
              <a:t>l</a:t>
            </a:r>
          </a:p>
        </p:txBody>
      </p:sp>
      <p:sp>
        <p:nvSpPr>
          <p:cNvPr id="19" name="圆角矩形 79"/>
          <p:cNvSpPr/>
          <p:nvPr/>
        </p:nvSpPr>
        <p:spPr>
          <a:xfrm>
            <a:off x="2352450" y="1219200"/>
            <a:ext cx="4800600" cy="1624911"/>
          </a:xfrm>
          <a:prstGeom prst="roundRect">
            <a:avLst/>
          </a:prstGeom>
          <a:solidFill>
            <a:schemeClr val="bg1"/>
          </a:solidFill>
          <a:ln w="47625">
            <a:solidFill>
              <a:schemeClr val="accent5">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3200" dirty="0"/>
              <a:t>l</a:t>
            </a:r>
          </a:p>
        </p:txBody>
      </p:sp>
      <p:sp>
        <p:nvSpPr>
          <p:cNvPr id="2" name="Title 1"/>
          <p:cNvSpPr>
            <a:spLocks noGrp="1"/>
          </p:cNvSpPr>
          <p:nvPr>
            <p:ph type="title"/>
          </p:nvPr>
        </p:nvSpPr>
        <p:spPr/>
        <p:txBody>
          <a:bodyPr>
            <a:noAutofit/>
          </a:bodyPr>
          <a:lstStyle/>
          <a:p>
            <a:r>
              <a:rPr lang="en-US" dirty="0"/>
              <a:t>Key Insight: Use Car Sensors to Improve Position Accuracy</a:t>
            </a:r>
          </a:p>
        </p:txBody>
      </p:sp>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a:p>
        </p:txBody>
      </p:sp>
      <p:sp>
        <p:nvSpPr>
          <p:cNvPr id="9" name="Rounded Rectangle 8"/>
          <p:cNvSpPr/>
          <p:nvPr/>
        </p:nvSpPr>
        <p:spPr bwMode="auto">
          <a:xfrm>
            <a:off x="2538514" y="2950887"/>
            <a:ext cx="2063080" cy="667512"/>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Speed</a:t>
            </a:r>
            <a:endParaRPr lang="en-US" sz="2400" dirty="0">
              <a:solidFill>
                <a:schemeClr val="bg1"/>
              </a:solidFill>
              <a:latin typeface="Calibri"/>
              <a:ea typeface="ヒラギノ角ゴ ProN W3" pitchFamily="-65" charset="-128"/>
              <a:cs typeface="Calibri"/>
              <a:sym typeface="Gill Sans" pitchFamily="-65" charset="0"/>
            </a:endParaRPr>
          </a:p>
        </p:txBody>
      </p:sp>
      <p:graphicFrame>
        <p:nvGraphicFramePr>
          <p:cNvPr id="21" name="Diagram 20"/>
          <p:cNvGraphicFramePr/>
          <p:nvPr>
            <p:extLst/>
          </p:nvPr>
        </p:nvGraphicFramePr>
        <p:xfrm>
          <a:off x="0" y="6400800"/>
          <a:ext cx="9144000" cy="45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ounded Rectangle 19"/>
          <p:cNvSpPr/>
          <p:nvPr/>
        </p:nvSpPr>
        <p:spPr bwMode="auto">
          <a:xfrm>
            <a:off x="2554277" y="1265693"/>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Steering Wheel Angle</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22" name="Rounded Rectangle 21"/>
          <p:cNvSpPr/>
          <p:nvPr/>
        </p:nvSpPr>
        <p:spPr bwMode="auto">
          <a:xfrm>
            <a:off x="4937570" y="2072807"/>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Brake</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24" name="Rounded Rectangle 23"/>
          <p:cNvSpPr/>
          <p:nvPr/>
        </p:nvSpPr>
        <p:spPr bwMode="auto">
          <a:xfrm>
            <a:off x="2554277" y="3810869"/>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Yaw Rate</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25" name="Rounded Rectangle 24"/>
          <p:cNvSpPr/>
          <p:nvPr/>
        </p:nvSpPr>
        <p:spPr bwMode="auto">
          <a:xfrm>
            <a:off x="2554277" y="2082111"/>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Throttle Position</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26" name="Rounded Rectangle 25"/>
          <p:cNvSpPr/>
          <p:nvPr/>
        </p:nvSpPr>
        <p:spPr bwMode="auto">
          <a:xfrm>
            <a:off x="4937570" y="2972669"/>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Lateral Acceleration</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27" name="Rounded Rectangle 26"/>
          <p:cNvSpPr/>
          <p:nvPr/>
        </p:nvSpPr>
        <p:spPr bwMode="auto">
          <a:xfrm>
            <a:off x="2504850" y="4627287"/>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Engine Speed</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28" name="Rounded Rectangle 27"/>
          <p:cNvSpPr/>
          <p:nvPr/>
        </p:nvSpPr>
        <p:spPr bwMode="auto">
          <a:xfrm>
            <a:off x="2504850" y="5514478"/>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Rough Road Magnitude</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29" name="Rounded Rectangle 28"/>
          <p:cNvSpPr/>
          <p:nvPr/>
        </p:nvSpPr>
        <p:spPr bwMode="auto">
          <a:xfrm>
            <a:off x="4924849" y="3810869"/>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Vertical Acceleration</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16" name="Rounded Rectangle 15"/>
          <p:cNvSpPr/>
          <p:nvPr/>
        </p:nvSpPr>
        <p:spPr bwMode="auto">
          <a:xfrm>
            <a:off x="4937570" y="1272823"/>
            <a:ext cx="2063080" cy="664018"/>
          </a:xfrm>
          <a:prstGeom prst="roundRect">
            <a:avLst/>
          </a:prstGeom>
          <a:solidFill>
            <a:srgbClr val="6B6BCF"/>
          </a:solidFill>
          <a:ln>
            <a:solidFill>
              <a:schemeClr val="bg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bg1"/>
                </a:solidFill>
                <a:latin typeface="Calibri"/>
                <a:ea typeface="ヒラギノ角ゴ ProN W3" pitchFamily="-65" charset="-128"/>
                <a:cs typeface="Calibri"/>
                <a:sym typeface="Gill Sans" pitchFamily="-65" charset="0"/>
              </a:rPr>
              <a:t>Gear Shift</a:t>
            </a:r>
            <a:endParaRPr lang="en-US" sz="2400" dirty="0">
              <a:solidFill>
                <a:schemeClr val="bg1"/>
              </a:solidFill>
              <a:latin typeface="Calibri"/>
              <a:ea typeface="ヒラギノ角ゴ ProN W3" pitchFamily="-65" charset="-128"/>
              <a:cs typeface="Calibri"/>
              <a:sym typeface="Gill Sans" pitchFamily="-65" charset="0"/>
            </a:endParaRPr>
          </a:p>
        </p:txBody>
      </p:sp>
      <p:sp>
        <p:nvSpPr>
          <p:cNvPr id="32" name="Rounded Rectangular Callout 31"/>
          <p:cNvSpPr/>
          <p:nvPr/>
        </p:nvSpPr>
        <p:spPr bwMode="auto">
          <a:xfrm>
            <a:off x="7301124" y="1416194"/>
            <a:ext cx="1690475" cy="822629"/>
          </a:xfrm>
          <a:prstGeom prst="wedgeRoundRectCallout">
            <a:avLst>
              <a:gd name="adj1" fmla="val -57123"/>
              <a:gd name="adj2" fmla="val 23801"/>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tx1"/>
                </a:solidFill>
              </a:rPr>
              <a:t>Driver Behavior</a:t>
            </a:r>
          </a:p>
        </p:txBody>
      </p:sp>
      <p:sp>
        <p:nvSpPr>
          <p:cNvPr id="33" name="Rounded Rectangular Callout 32"/>
          <p:cNvSpPr/>
          <p:nvPr/>
        </p:nvSpPr>
        <p:spPr bwMode="auto">
          <a:xfrm>
            <a:off x="7301124" y="3542199"/>
            <a:ext cx="1690475" cy="845795"/>
          </a:xfrm>
          <a:prstGeom prst="wedgeRoundRectCallout">
            <a:avLst>
              <a:gd name="adj1" fmla="val -57123"/>
              <a:gd name="adj2" fmla="val 23801"/>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tx1"/>
                </a:solidFill>
              </a:rPr>
              <a:t>Car dynamics</a:t>
            </a:r>
          </a:p>
        </p:txBody>
      </p:sp>
      <p:sp>
        <p:nvSpPr>
          <p:cNvPr id="34" name="Rounded Rectangular Callout 33"/>
          <p:cNvSpPr/>
          <p:nvPr/>
        </p:nvSpPr>
        <p:spPr bwMode="auto">
          <a:xfrm>
            <a:off x="7301124" y="5367901"/>
            <a:ext cx="1690476" cy="848893"/>
          </a:xfrm>
          <a:prstGeom prst="wedgeRoundRectCallout">
            <a:avLst>
              <a:gd name="adj1" fmla="val -60569"/>
              <a:gd name="adj2" fmla="val 13509"/>
              <a:gd name="adj3" fmla="val 16667"/>
            </a:avLst>
          </a:prstGeom>
          <a:solidFill>
            <a:schemeClr val="bg1"/>
          </a:solidFill>
          <a:ln>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chemeClr val="tx1"/>
                </a:solidFill>
              </a:rPr>
              <a:t>Road Surface</a:t>
            </a:r>
          </a:p>
        </p:txBody>
      </p:sp>
      <p:pic>
        <p:nvPicPr>
          <p:cNvPr id="23" name="Picture 22"/>
          <p:cNvPicPr>
            <a:picLocks noChangeAspect="1"/>
          </p:cNvPicPr>
          <p:nvPr/>
        </p:nvPicPr>
        <p:blipFill>
          <a:blip r:embed="rId9"/>
          <a:stretch>
            <a:fillRect/>
          </a:stretch>
        </p:blipFill>
        <p:spPr>
          <a:xfrm flipH="1">
            <a:off x="6943" y="4990902"/>
            <a:ext cx="2013937" cy="1219200"/>
          </a:xfrm>
          <a:prstGeom prst="rect">
            <a:avLst/>
          </a:prstGeom>
        </p:spPr>
      </p:pic>
      <p:pic>
        <p:nvPicPr>
          <p:cNvPr id="1026" name="Picture 2" descr="http://image.made-in-china.com/2f0j10ojpQHJmYfPcK/-Perseguidor-del-OBD-GPS-con-la-medici-n-exact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702" y="3194185"/>
            <a:ext cx="1537527" cy="1159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dealeradvantage.cars.com/da/wp-content/uploads/2013/06/smartphone-icon1-348x45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550" y="1219200"/>
            <a:ext cx="1065336" cy="1380651"/>
          </a:xfrm>
          <a:prstGeom prst="rect">
            <a:avLst/>
          </a:prstGeom>
          <a:noFill/>
          <a:extLst>
            <a:ext uri="{909E8E84-426E-40DD-AFC4-6F175D3DCCD1}">
              <a14:hiddenFill xmlns:a14="http://schemas.microsoft.com/office/drawing/2010/main">
                <a:solidFill>
                  <a:srgbClr val="FFFFFF"/>
                </a:solidFill>
              </a14:hiddenFill>
            </a:ext>
          </a:extLst>
        </p:spPr>
      </p:pic>
      <p:sp>
        <p:nvSpPr>
          <p:cNvPr id="36" name="Right Arrow 35"/>
          <p:cNvSpPr/>
          <p:nvPr/>
        </p:nvSpPr>
        <p:spPr bwMode="auto">
          <a:xfrm rot="16200000">
            <a:off x="688465" y="2775309"/>
            <a:ext cx="717459" cy="331036"/>
          </a:xfrm>
          <a:prstGeom prst="rightArrow">
            <a:avLst/>
          </a:prstGeom>
          <a:solidFill>
            <a:srgbClr val="9A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sp>
        <p:nvSpPr>
          <p:cNvPr id="37" name="Right Arrow 36"/>
          <p:cNvSpPr/>
          <p:nvPr/>
        </p:nvSpPr>
        <p:spPr bwMode="auto">
          <a:xfrm rot="16200000">
            <a:off x="688465" y="4309368"/>
            <a:ext cx="717459" cy="331036"/>
          </a:xfrm>
          <a:prstGeom prst="rightArrow">
            <a:avLst/>
          </a:prstGeom>
          <a:solidFill>
            <a:srgbClr val="9A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smtClean="0">
              <a:solidFill>
                <a:schemeClr val="bg1"/>
              </a:solidFill>
              <a:latin typeface="Calibri"/>
              <a:ea typeface="ヒラギノ角ゴ ProN W3" pitchFamily="-65" charset="-128"/>
              <a:cs typeface="Calibri"/>
              <a:sym typeface="Gill Sans" pitchFamily="-65" charset="0"/>
            </a:endParaRPr>
          </a:p>
        </p:txBody>
      </p:sp>
      <p:pic>
        <p:nvPicPr>
          <p:cNvPr id="1030" name="Picture 6" descr="http://findicons.com/files/icons/727/leopard/128/bluetooth_explor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353" y="2749301"/>
            <a:ext cx="475601" cy="475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89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500"/>
                                        <p:tgtEl>
                                          <p:spTgt spid="1030"/>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wipe(down)">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left)">
                                      <p:cBhvr>
                                        <p:cTn id="82" dur="500"/>
                                        <p:tgtEl>
                                          <p:spTgt spid="31"/>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wipe(left)">
                                      <p:cBhvr>
                                        <p:cTn id="8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19" grpId="0" animBg="1"/>
      <p:bldP spid="9" grpId="0" animBg="1"/>
      <p:bldP spid="20" grpId="0" animBg="1"/>
      <p:bldP spid="22" grpId="0" animBg="1"/>
      <p:bldP spid="24" grpId="0" animBg="1"/>
      <p:bldP spid="25" grpId="0" animBg="1"/>
      <p:bldP spid="26" grpId="0" animBg="1"/>
      <p:bldP spid="27" grpId="0" animBg="1"/>
      <p:bldP spid="28" grpId="0" animBg="1"/>
      <p:bldP spid="29" grpId="0" animBg="1"/>
      <p:bldP spid="16" grpId="0" animBg="1"/>
      <p:bldP spid="32" grpId="0" animBg="1"/>
      <p:bldP spid="33" grpId="0" animBg="1"/>
      <p:bldP spid="34" grpId="0" animBg="1"/>
      <p:bldP spid="3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1.5"/>
</p:tagLst>
</file>

<file path=ppt/tags/tag13.xml><?xml version="1.0" encoding="utf-8"?>
<p:tagLst xmlns:a="http://schemas.openxmlformats.org/drawingml/2006/main" xmlns:r="http://schemas.openxmlformats.org/officeDocument/2006/relationships" xmlns:p="http://schemas.openxmlformats.org/presentationml/2006/main">
  <p:tag name="TIMING" val="|1.5"/>
</p:tagLst>
</file>

<file path=ppt/tags/tag14.xml><?xml version="1.0" encoding="utf-8"?>
<p:tagLst xmlns:a="http://schemas.openxmlformats.org/drawingml/2006/main" xmlns:r="http://schemas.openxmlformats.org/officeDocument/2006/relationships" xmlns:p="http://schemas.openxmlformats.org/presentationml/2006/main">
  <p:tag name="TIMING" val="|1.5"/>
</p:tagLst>
</file>

<file path=ppt/tags/tag15.xml><?xml version="1.0" encoding="utf-8"?>
<p:tagLst xmlns:a="http://schemas.openxmlformats.org/drawingml/2006/main" xmlns:r="http://schemas.openxmlformats.org/officeDocument/2006/relationships" xmlns:p="http://schemas.openxmlformats.org/presentationml/2006/main">
  <p:tag name="TIMING" val="|1.5"/>
</p:tagLst>
</file>

<file path=ppt/tags/tag16.xml><?xml version="1.0" encoding="utf-8"?>
<p:tagLst xmlns:a="http://schemas.openxmlformats.org/drawingml/2006/main" xmlns:r="http://schemas.openxmlformats.org/officeDocument/2006/relationships" xmlns:p="http://schemas.openxmlformats.org/presentationml/2006/main">
  <p:tag name="TIMING" val="|1.9"/>
</p:tagLst>
</file>

<file path=ppt/tags/tag17.xml><?xml version="1.0" encoding="utf-8"?>
<p:tagLst xmlns:a="http://schemas.openxmlformats.org/drawingml/2006/main" xmlns:r="http://schemas.openxmlformats.org/officeDocument/2006/relationships" xmlns:p="http://schemas.openxmlformats.org/presentationml/2006/main">
  <p:tag name="TIMING" val="|1.9"/>
</p:tagLst>
</file>

<file path=ppt/tags/tag18.xml><?xml version="1.0" encoding="utf-8"?>
<p:tagLst xmlns:a="http://schemas.openxmlformats.org/drawingml/2006/main" xmlns:r="http://schemas.openxmlformats.org/officeDocument/2006/relationships" xmlns:p="http://schemas.openxmlformats.org/presentationml/2006/main">
  <p:tag name="TIMING" val="|1.5"/>
</p:tagLst>
</file>

<file path=ppt/tags/tag19.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20.xml><?xml version="1.0" encoding="utf-8"?>
<p:tagLst xmlns:a="http://schemas.openxmlformats.org/drawingml/2006/main" xmlns:r="http://schemas.openxmlformats.org/officeDocument/2006/relationships" xmlns:p="http://schemas.openxmlformats.org/presentationml/2006/main">
  <p:tag name="TIMING" val="|2.4|1.1|0.7|0.7|0.8|0.8|0.9|0.8|2.2|1.7|1.5"/>
</p:tagLst>
</file>

<file path=ppt/tags/tag21.xml><?xml version="1.0" encoding="utf-8"?>
<p:tagLst xmlns:a="http://schemas.openxmlformats.org/drawingml/2006/main" xmlns:r="http://schemas.openxmlformats.org/officeDocument/2006/relationships" xmlns:p="http://schemas.openxmlformats.org/presentationml/2006/main">
  <p:tag name="TIMING" val="|1.5"/>
</p:tagLst>
</file>

<file path=ppt/tags/tag2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3.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ustom 30">
      <a:dk1>
        <a:sysClr val="windowText" lastClr="000000"/>
      </a:dk1>
      <a:lt1>
        <a:srgbClr val="FFFFFF"/>
      </a:lt1>
      <a:dk2>
        <a:srgbClr val="000000"/>
      </a:dk2>
      <a:lt2>
        <a:srgbClr val="F2F2F2"/>
      </a:lt2>
      <a:accent1>
        <a:srgbClr val="DAECFB"/>
      </a:accent1>
      <a:accent2>
        <a:srgbClr val="AAD4F6"/>
      </a:accent2>
      <a:accent3>
        <a:srgbClr val="E8D9F3"/>
      </a:accent3>
      <a:accent4>
        <a:srgbClr val="E8D9F3"/>
      </a:accent4>
      <a:accent5>
        <a:srgbClr val="AAD4F6"/>
      </a:accent5>
      <a:accent6>
        <a:srgbClr val="A5C249"/>
      </a:accent6>
      <a:hlink>
        <a:srgbClr val="E2D700"/>
      </a:hlink>
      <a:folHlink>
        <a:srgbClr val="DAECFB"/>
      </a:folHlink>
    </a:clrScheme>
    <a:fontScheme name="Custom 5">
      <a:majorFont>
        <a:latin typeface="Bell MT"/>
        <a:ea typeface=""/>
        <a:cs typeface=""/>
      </a:majorFont>
      <a:minorFont>
        <a:latin typeface="Georgia"/>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noFill/>
        <a:ln w="38100" cmpd="dbl"/>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ln w="50800" cmpd="dbl">
          <a:headEnd type="none" w="med" len="med"/>
          <a:tailEnd type="triangle" w="med" len="med"/>
        </a:ln>
      </a:spPr>
      <a:bodyPr/>
      <a:lstStyle/>
      <a:style>
        <a:lnRef idx="3">
          <a:schemeClr val="dk1"/>
        </a:lnRef>
        <a:fillRef idx="0">
          <a:schemeClr val="dk1"/>
        </a:fillRef>
        <a:effectRef idx="2">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85307</TotalTime>
  <Words>4368</Words>
  <Application>Microsoft Office PowerPoint</Application>
  <PresentationFormat>On-screen Show (4:3)</PresentationFormat>
  <Paragraphs>795</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Gill Sans</vt:lpstr>
      <vt:lpstr>맑은 고딕</vt:lpstr>
      <vt:lpstr>ヒラギノ角ゴ ProN W3</vt:lpstr>
      <vt:lpstr>Bell MT</vt:lpstr>
      <vt:lpstr>Calibri</vt:lpstr>
      <vt:lpstr>Cambria Math</vt:lpstr>
      <vt:lpstr>Georgia</vt:lpstr>
      <vt:lpstr>Times New Roman</vt:lpstr>
      <vt:lpstr>Wingdings</vt:lpstr>
      <vt:lpstr>Wingdings 3</vt:lpstr>
      <vt:lpstr>Origin</vt:lpstr>
      <vt:lpstr>CARLOC: Precisely Tracking Automobile Position</vt:lpstr>
      <vt:lpstr>Importance of GPS for navigation</vt:lpstr>
      <vt:lpstr>Impact of GPS Errors</vt:lpstr>
      <vt:lpstr>GPS Reading in Downtown</vt:lpstr>
      <vt:lpstr>Goal</vt:lpstr>
      <vt:lpstr>To achieve lane-width accuracy</vt:lpstr>
      <vt:lpstr>CARLOC Contributions</vt:lpstr>
      <vt:lpstr>Key Insight: Use Car Sensors to Improve Position Accuracy</vt:lpstr>
      <vt:lpstr>Key Insight: Use Car Sensors to Improve Position Accuracy</vt:lpstr>
      <vt:lpstr>CARLOC Overview</vt:lpstr>
      <vt:lpstr>CARLOC Challenges</vt:lpstr>
      <vt:lpstr>Representing Position Uncertainty</vt:lpstr>
      <vt:lpstr>CARLOC Challenges</vt:lpstr>
      <vt:lpstr>Roadway Landmarks</vt:lpstr>
      <vt:lpstr>Role of Crowdsourcing</vt:lpstr>
      <vt:lpstr>Speed Bump Detection</vt:lpstr>
      <vt:lpstr>Speed Bump Detection</vt:lpstr>
      <vt:lpstr>CARLOC Challenges</vt:lpstr>
      <vt:lpstr>How to describe the motion?</vt:lpstr>
      <vt:lpstr>Motion Model Parameter Estimation</vt:lpstr>
      <vt:lpstr>Heading Change Modeling</vt:lpstr>
      <vt:lpstr>CARLOC Challenges</vt:lpstr>
      <vt:lpstr>Map Matching</vt:lpstr>
      <vt:lpstr>Hidden Markov Model (HMM) for Map Matching</vt:lpstr>
      <vt:lpstr>Map Matching Usage</vt:lpstr>
      <vt:lpstr>CARLOC Evaluation</vt:lpstr>
      <vt:lpstr>CARLOC Evaluation Experiments</vt:lpstr>
      <vt:lpstr>CARLOC and GPS Comparison in Downtown</vt:lpstr>
      <vt:lpstr>Map Pin Points Comparison</vt:lpstr>
      <vt:lpstr>Benefits of Optimization</vt:lpstr>
      <vt:lpstr>Benefits of Crowd-Sourcing</vt:lpstr>
      <vt:lpstr>Role of Crowd-Sourcing</vt:lpstr>
      <vt:lpstr>CARLOC Contributions and 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MediaScope: Selective On-Demand Media Retrieval from Mobile Devices</dc:title>
  <dc:creator>Xing;Yurong</dc:creator>
  <cp:lastModifiedBy>Yurong Jiang</cp:lastModifiedBy>
  <cp:revision>2222</cp:revision>
  <cp:lastPrinted>2015-10-27T18:30:49Z</cp:lastPrinted>
  <dcterms:created xsi:type="dcterms:W3CDTF">2006-08-16T00:00:00Z</dcterms:created>
  <dcterms:modified xsi:type="dcterms:W3CDTF">2015-11-03T07:10:25Z</dcterms:modified>
</cp:coreProperties>
</file>